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Roboto Mono Regular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svg"/><Relationship Id="rId3" Type="http://schemas.openxmlformats.org/officeDocument/2006/relationships/image" Target="../media/image28.png"/><Relationship Id="rId2" Type="http://schemas.openxmlformats.org/officeDocument/2006/relationships/image" Target="../media/image21.sv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svg"/><Relationship Id="rId3" Type="http://schemas.openxmlformats.org/officeDocument/2006/relationships/image" Target="../media/image32.png"/><Relationship Id="rId2" Type="http://schemas.openxmlformats.org/officeDocument/2006/relationships/image" Target="../media/image23.sv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35.png"/><Relationship Id="rId4" Type="http://schemas.openxmlformats.org/officeDocument/2006/relationships/image" Target="../media/image26.svg"/><Relationship Id="rId3" Type="http://schemas.openxmlformats.org/officeDocument/2006/relationships/image" Target="../media/image34.png"/><Relationship Id="rId2" Type="http://schemas.openxmlformats.org/officeDocument/2006/relationships/image" Target="../media/image25.sv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sv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9.png"/><Relationship Id="rId4" Type="http://schemas.openxmlformats.org/officeDocument/2006/relationships/image" Target="../media/image7.svg"/><Relationship Id="rId3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svg"/><Relationship Id="rId3" Type="http://schemas.openxmlformats.org/officeDocument/2006/relationships/image" Target="../media/image13.png"/><Relationship Id="rId2" Type="http://schemas.openxmlformats.org/officeDocument/2006/relationships/image" Target="../media/image10.sv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7.png"/><Relationship Id="rId4" Type="http://schemas.openxmlformats.org/officeDocument/2006/relationships/image" Target="../media/image13.svg"/><Relationship Id="rId3" Type="http://schemas.openxmlformats.org/officeDocument/2006/relationships/image" Target="../media/image16.png"/><Relationship Id="rId2" Type="http://schemas.openxmlformats.org/officeDocument/2006/relationships/image" Target="../media/image12.sv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20.png"/><Relationship Id="rId4" Type="http://schemas.openxmlformats.org/officeDocument/2006/relationships/image" Target="../media/image16.svg"/><Relationship Id="rId3" Type="http://schemas.openxmlformats.org/officeDocument/2006/relationships/image" Target="../media/image19.png"/><Relationship Id="rId2" Type="http://schemas.openxmlformats.org/officeDocument/2006/relationships/image" Target="../media/image15.sv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3.png"/><Relationship Id="rId4" Type="http://schemas.openxmlformats.org/officeDocument/2006/relationships/image" Target="../media/image19.svg"/><Relationship Id="rId3" Type="http://schemas.openxmlformats.org/officeDocument/2006/relationships/image" Target="../media/image22.png"/><Relationship Id="rId2" Type="http://schemas.openxmlformats.org/officeDocument/2006/relationships/image" Target="../media/image18.sv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8700" y="1028700"/>
            <a:ext cx="16230600" cy="8302706"/>
            <a:chOff x="0" y="0"/>
            <a:chExt cx="21640800" cy="11070274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8" y="10160"/>
                      <a:pt x="8218767" y="12700"/>
                      <a:pt x="7994052" y="15240"/>
                    </a:cubicBezTo>
                    <a:cubicBezTo>
                      <a:pt x="7763721" y="17780"/>
                      <a:pt x="7544624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2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29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5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1" y="21590"/>
                      <a:pt x="5999715" y="16510"/>
                    </a:cubicBezTo>
                    <a:lnTo>
                      <a:pt x="5994097" y="15240"/>
                    </a:lnTo>
                    <a:lnTo>
                      <a:pt x="5982862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7" y="21590"/>
                      <a:pt x="5432312" y="22860"/>
                    </a:cubicBezTo>
                    <a:cubicBezTo>
                      <a:pt x="5415459" y="20320"/>
                      <a:pt x="5381751" y="19050"/>
                      <a:pt x="5342426" y="19050"/>
                    </a:cubicBezTo>
                    <a:cubicBezTo>
                      <a:pt x="5213216" y="20320"/>
                      <a:pt x="5067152" y="21590"/>
                      <a:pt x="4887380" y="21590"/>
                    </a:cubicBezTo>
                    <a:lnTo>
                      <a:pt x="4881762" y="20320"/>
                    </a:lnTo>
                    <a:lnTo>
                      <a:pt x="4853673" y="21590"/>
                    </a:lnTo>
                    <a:cubicBezTo>
                      <a:pt x="4735698" y="21590"/>
                      <a:pt x="4617724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5" y="20320"/>
                    </a:cubicBezTo>
                    <a:lnTo>
                      <a:pt x="4359302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6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4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2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7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3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3"/>
                    </a:lnTo>
                    <a:lnTo>
                      <a:pt x="21590" y="1910833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0"/>
                      <a:pt x="15240" y="2049378"/>
                      <a:pt x="16510" y="2074568"/>
                    </a:cubicBezTo>
                    <a:cubicBezTo>
                      <a:pt x="16510" y="2108155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3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7" y="3641918"/>
                      <a:pt x="2662711" y="3640648"/>
                      <a:pt x="2735743" y="3640648"/>
                    </a:cubicBezTo>
                    <a:lnTo>
                      <a:pt x="2786304" y="3646998"/>
                    </a:lnTo>
                    <a:lnTo>
                      <a:pt x="2820011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6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2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6" y="3639378"/>
                    </a:lnTo>
                    <a:lnTo>
                      <a:pt x="4612105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2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2" y="3640648"/>
                      <a:pt x="6460379" y="3639378"/>
                    </a:cubicBezTo>
                    <a:cubicBezTo>
                      <a:pt x="6510940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7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9" y="3635568"/>
                    </a:lnTo>
                    <a:cubicBezTo>
                      <a:pt x="8561456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5" y="3634298"/>
                      <a:pt x="9342675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5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8"/>
                    </a:cubicBezTo>
                    <a:lnTo>
                      <a:pt x="9444275" y="3330768"/>
                    </a:lnTo>
                    <a:lnTo>
                      <a:pt x="9432846" y="3343468"/>
                    </a:lnTo>
                    <a:cubicBezTo>
                      <a:pt x="9431575" y="3330768"/>
                      <a:pt x="9434116" y="3302828"/>
                      <a:pt x="9435386" y="3281238"/>
                    </a:cubicBezTo>
                    <a:cubicBezTo>
                      <a:pt x="9437925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5" y="3083118"/>
                      <a:pt x="9451896" y="3072958"/>
                    </a:cubicBezTo>
                    <a:lnTo>
                      <a:pt x="9456975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5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5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5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5" y="2571370"/>
                      <a:pt x="9454436" y="2518191"/>
                      <a:pt x="9448086" y="2481805"/>
                    </a:cubicBezTo>
                    <a:cubicBezTo>
                      <a:pt x="9448086" y="2479006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5" y="2455216"/>
                      <a:pt x="9450625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5" y="2287283"/>
                      <a:pt x="9444275" y="2285884"/>
                    </a:cubicBezTo>
                    <a:cubicBezTo>
                      <a:pt x="9444275" y="2284484"/>
                      <a:pt x="9444275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1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3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8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5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5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5" y="1416831"/>
                      <a:pt x="9456975" y="1412633"/>
                      <a:pt x="9456975" y="1405635"/>
                    </a:cubicBezTo>
                    <a:cubicBezTo>
                      <a:pt x="9456975" y="1400038"/>
                      <a:pt x="9456975" y="1391641"/>
                      <a:pt x="9460786" y="1367851"/>
                    </a:cubicBezTo>
                    <a:lnTo>
                      <a:pt x="9456975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5" y="1205515"/>
                      <a:pt x="9456975" y="1185923"/>
                    </a:cubicBezTo>
                    <a:cubicBezTo>
                      <a:pt x="9456975" y="1163532"/>
                      <a:pt x="9456975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6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1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3"/>
                      <a:pt x="9385856" y="2653936"/>
                    </a:cubicBezTo>
                    <a:lnTo>
                      <a:pt x="9382046" y="2669330"/>
                    </a:lnTo>
                    <a:cubicBezTo>
                      <a:pt x="9373156" y="2701518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7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4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4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7" y="3566988"/>
                    </a:cubicBezTo>
                    <a:lnTo>
                      <a:pt x="5892977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59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0" y="3569528"/>
                      <a:pt x="4421100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5" y="3573338"/>
                      <a:pt x="3437975" y="3572068"/>
                      <a:pt x="3348090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3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7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2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6"/>
                      <a:pt x="87630" y="2242501"/>
                      <a:pt x="86360" y="2228506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5"/>
                      <a:pt x="91440" y="2050778"/>
                      <a:pt x="86360" y="1980805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1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5" y="83820"/>
                      <a:pt x="1084095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1" y="81280"/>
                    </a:cubicBezTo>
                    <a:cubicBezTo>
                      <a:pt x="1449255" y="81280"/>
                      <a:pt x="1466108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6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3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6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1" y="81280"/>
                      <a:pt x="5887358" y="83820"/>
                    </a:cubicBezTo>
                    <a:lnTo>
                      <a:pt x="5892976" y="77470"/>
                    </a:lnTo>
                    <a:lnTo>
                      <a:pt x="5898594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3" y="82550"/>
                    </a:lnTo>
                    <a:lnTo>
                      <a:pt x="6370493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7" y="77470"/>
                    </a:lnTo>
                    <a:cubicBezTo>
                      <a:pt x="6499704" y="76200"/>
                      <a:pt x="6567118" y="74930"/>
                      <a:pt x="6645768" y="73660"/>
                    </a:cubicBezTo>
                    <a:cubicBezTo>
                      <a:pt x="6640151" y="74930"/>
                      <a:pt x="6640151" y="76200"/>
                      <a:pt x="6634532" y="77470"/>
                    </a:cubicBezTo>
                    <a:cubicBezTo>
                      <a:pt x="6628915" y="83820"/>
                      <a:pt x="6662621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4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5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8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4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6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5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5" y="87630"/>
                      <a:pt x="9364266" y="88900"/>
                    </a:cubicBezTo>
                    <a:lnTo>
                      <a:pt x="9368075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5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5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5" y="443230"/>
                    </a:lnTo>
                    <a:lnTo>
                      <a:pt x="9387125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5" y="530860"/>
                      <a:pt x="9394746" y="534670"/>
                      <a:pt x="9396016" y="544830"/>
                    </a:cubicBezTo>
                    <a:lnTo>
                      <a:pt x="9387125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</p:sp>
        </p:grpSp>
        <p:sp>
          <p:nvSpPr>
            <p:cNvPr id="5" name="AutoShape 5"/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r="42695"/>
            <a:stretch>
              <a:fillRect/>
            </a:stretch>
          </p:blipFill>
          <p:spPr>
            <a:xfrm>
              <a:off x="0" y="0"/>
              <a:ext cx="5835277" cy="1107027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42695"/>
            <a:stretch>
              <a:fillRect/>
            </a:stretch>
          </p:blipFill>
          <p:spPr>
            <a:xfrm>
              <a:off x="15805523" y="0"/>
              <a:ext cx="5835277" cy="11070274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069952" y="2404424"/>
            <a:ext cx="9125392" cy="520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80"/>
              </a:lnSpc>
            </a:pPr>
            <a:r>
              <a:rPr lang="en-US" sz="9700">
                <a:solidFill>
                  <a:srgbClr val="5F1A1F"/>
                </a:solidFill>
                <a:latin typeface="Pecita" panose="03050502000000000000" charset="-128"/>
              </a:rPr>
              <a:t>Розвиток систем</a:t>
            </a:r>
            <a:endParaRPr lang="en-US" sz="9700">
              <a:solidFill>
                <a:srgbClr val="5F1A1F"/>
              </a:solidFill>
              <a:latin typeface="Pecita" panose="03050502000000000000" charset="-128"/>
            </a:endParaRPr>
          </a:p>
          <a:p>
            <a:pPr algn="ctr">
              <a:lnSpc>
                <a:spcPts val="13580"/>
              </a:lnSpc>
              <a:spcBef>
                <a:spcPct val="0"/>
              </a:spcBef>
            </a:pPr>
            <a:r>
              <a:rPr lang="en-US" sz="9700">
                <a:solidFill>
                  <a:srgbClr val="5F1A1F"/>
                </a:solidFill>
                <a:latin typeface="Pecita" panose="03050502000000000000" charset="-128"/>
              </a:rPr>
              <a:t>літочислення</a:t>
            </a:r>
            <a:endParaRPr lang="en-US" sz="9700">
              <a:solidFill>
                <a:srgbClr val="5F1A1F"/>
              </a:solidFill>
              <a:latin typeface="Pecita" panose="03050502000000000000" charset="-12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750920" y="4846871"/>
            <a:ext cx="4140161" cy="32895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13369">
            <a:off x="2086647" y="1281644"/>
            <a:ext cx="3367409" cy="27980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428855" y="251645"/>
            <a:ext cx="2790583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49623" y="5719206"/>
            <a:ext cx="3315342" cy="32614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86977" y="267811"/>
            <a:ext cx="17114046" cy="97513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70800" y="933450"/>
            <a:ext cx="11656901" cy="818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Coco Gothic"/>
              </a:rPr>
              <a:t>У наш час у більшості країн світу використовують </a:t>
            </a:r>
            <a:r>
              <a:rPr lang="en-US" sz="3800">
                <a:solidFill>
                  <a:srgbClr val="FF1616"/>
                </a:solidFill>
                <a:latin typeface="Coco Gothic Bold"/>
              </a:rPr>
              <a:t>григоріанський календар</a:t>
            </a:r>
            <a:r>
              <a:rPr lang="en-US" sz="3800">
                <a:solidFill>
                  <a:srgbClr val="000000"/>
                </a:solidFill>
                <a:latin typeface="Coco Gothic"/>
              </a:rPr>
              <a:t>. Календар ділить час на календарні роки тривалістю 365 або 366 днів.</a:t>
            </a:r>
            <a:endParaRPr lang="en-US" sz="3800">
              <a:solidFill>
                <a:srgbClr val="000000"/>
              </a:solidFill>
              <a:latin typeface="Coco Gothic"/>
            </a:endParaRP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Coco Gothic"/>
              </a:rPr>
              <a:t> </a:t>
            </a:r>
            <a:endParaRPr lang="en-US" sz="3800">
              <a:solidFill>
                <a:srgbClr val="000000"/>
              </a:solidFill>
              <a:latin typeface="Coco Gothic"/>
            </a:endParaRP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Coco Gothic Bold"/>
              </a:rPr>
              <a:t>Роки тривалістю 365 днів називають звичайними, а роки тривалістю 366 днів — високосними.</a:t>
            </a:r>
            <a:r>
              <a:rPr lang="en-US" sz="3800">
                <a:solidFill>
                  <a:srgbClr val="000000"/>
                </a:solidFill>
                <a:latin typeface="Coco Gothic"/>
              </a:rPr>
              <a:t> </a:t>
            </a:r>
            <a:endParaRPr lang="en-US" sz="3800">
              <a:solidFill>
                <a:srgbClr val="000000"/>
              </a:solidFill>
              <a:latin typeface="Coco Gothic"/>
            </a:endParaRP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Coco Gothic"/>
              </a:rPr>
              <a:t>3а цим календарем початком відліку часу прийнято вважати дату народження Ісуса Христа. </a:t>
            </a:r>
            <a:endParaRPr lang="en-US" sz="3800">
              <a:solidFill>
                <a:srgbClr val="000000"/>
              </a:solidFill>
              <a:latin typeface="Coco Gothic"/>
            </a:endParaRP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Coco Gothic Bold"/>
              </a:rPr>
              <a:t>Весь історичний час до народження Ісуса називають «до нашої ери»</a:t>
            </a:r>
            <a:r>
              <a:rPr lang="uk-UA" altLang="en-US" sz="3800">
                <a:solidFill>
                  <a:srgbClr val="000000"/>
                </a:solidFill>
                <a:latin typeface="Coco Gothic Bold"/>
              </a:rPr>
              <a:t> </a:t>
            </a:r>
            <a:r>
              <a:rPr lang="en-US" sz="3800">
                <a:solidFill>
                  <a:srgbClr val="000000"/>
                </a:solidFill>
                <a:latin typeface="Coco Gothic Bold"/>
              </a:rPr>
              <a:t>(скорочено до н. е.).</a:t>
            </a:r>
            <a:endParaRPr lang="en-US" sz="3800">
              <a:solidFill>
                <a:srgbClr val="000000"/>
              </a:solidFill>
              <a:latin typeface="Coco Gothic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2108100"/>
            <a:ext cx="6070800" cy="607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61510" y="0"/>
            <a:ext cx="1596498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5077" y="1666547"/>
            <a:ext cx="16524223" cy="759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1.Розташуйте на лінії часу дати: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 988р., 476 р., 453 р. до н.е., 800 р., 753 р. до н.е., 480 р. до н.е.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</a:p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2.</a:t>
            </a:r>
            <a:r>
              <a:rPr lang="en-US" sz="4070">
                <a:solidFill>
                  <a:srgbClr val="000000"/>
                </a:solidFill>
                <a:latin typeface="Coco Gothic"/>
              </a:rPr>
              <a:t>Визначте, який рік був раніше: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45 р. до н.е. або 45 р.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79 р. до н.е. або 78 р. до н.е.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622 р. або 623 р.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  <a:r>
              <a:rPr lang="en-US" sz="4070">
                <a:solidFill>
                  <a:srgbClr val="000000"/>
                </a:solidFill>
                <a:latin typeface="Coco Gothic"/>
              </a:rPr>
              <a:t>776 р. до н.е. або 753 р. до н.е.</a:t>
            </a:r>
            <a:endParaRPr lang="en-US" sz="407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695"/>
              </a:lnSpc>
            </a:pPr>
          </a:p>
          <a:p>
            <a:pPr algn="ctr">
              <a:lnSpc>
                <a:spcPts val="9350"/>
              </a:lnSpc>
              <a:spcBef>
                <a:spcPct val="0"/>
              </a:spcBef>
            </a:p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319042" y="5143500"/>
            <a:ext cx="4815005" cy="49703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19397" y="4499360"/>
            <a:ext cx="4189929" cy="42645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15198" y="3863146"/>
            <a:ext cx="9872802" cy="67135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922740"/>
            <a:ext cx="11379946" cy="83642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9588" y="291796"/>
            <a:ext cx="16929712" cy="602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oco Gothic"/>
              </a:rPr>
              <a:t>Розв'яжіть задачі:</a:t>
            </a:r>
            <a:endParaRPr lang="en-US" sz="350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4900"/>
              </a:lnSpc>
            </a:p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oco Gothic"/>
              </a:rPr>
              <a:t>1. </a:t>
            </a:r>
            <a:r>
              <a:rPr lang="en-US" sz="3500">
                <a:solidFill>
                  <a:srgbClr val="000000"/>
                </a:solidFill>
                <a:latin typeface="Coco Gothic"/>
              </a:rPr>
              <a:t>Скільки років тривало правління Ярослава Мудрого, якщо він посів престол у 1019 році, а помер у 1054 році?</a:t>
            </a:r>
            <a:endParaRPr lang="en-US" sz="350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4900"/>
              </a:lnSpc>
              <a:spcBef>
                <a:spcPct val="0"/>
              </a:spcBef>
            </a:pP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oco Gothic"/>
              </a:rPr>
              <a:t>2. У якому році збудовано Софію Київську, якщо у 2016 році їй виповнилося 980 років? </a:t>
            </a:r>
            <a:endParaRPr lang="en-US" sz="350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4480"/>
              </a:lnSpc>
              <a:spcBef>
                <a:spcPct val="0"/>
              </a:spcBef>
            </a:pPr>
          </a:p>
          <a:p>
            <a:pPr algn="just">
              <a:lnSpc>
                <a:spcPts val="4480"/>
              </a:lnSpc>
              <a:spcBef>
                <a:spcPct val="0"/>
              </a:spcBef>
            </a:pPr>
          </a:p>
          <a:p>
            <a:pPr algn="just">
              <a:lnSpc>
                <a:spcPts val="44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390590" y="5976529"/>
            <a:ext cx="5897410" cy="43104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40269" cy="33402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04239" y="378426"/>
            <a:ext cx="15155061" cy="878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5"/>
              </a:lnSpc>
            </a:pPr>
            <a:r>
              <a:rPr lang="en-US" sz="3845">
                <a:solidFill>
                  <a:srgbClr val="FF1616"/>
                </a:solidFill>
                <a:latin typeface="Coco Gothic Bold"/>
              </a:rPr>
              <a:t>ПРАВИЛА:</a:t>
            </a:r>
            <a:endParaRPr lang="en-US" sz="3845">
              <a:solidFill>
                <a:srgbClr val="FF1616"/>
              </a:solidFill>
              <a:latin typeface="Coco Gothic Bold"/>
            </a:endParaRPr>
          </a:p>
          <a:p>
            <a:pPr algn="ctr">
              <a:lnSpc>
                <a:spcPts val="5385"/>
              </a:lnSpc>
            </a:pPr>
          </a:p>
          <a:p>
            <a:pPr algn="just">
              <a:lnSpc>
                <a:spcPts val="5385"/>
              </a:lnSpc>
              <a:spcBef>
                <a:spcPct val="0"/>
              </a:spcBef>
            </a:pPr>
            <a:r>
              <a:rPr lang="en-US" sz="3845">
                <a:solidFill>
                  <a:srgbClr val="000000"/>
                </a:solidFill>
                <a:latin typeface="Coco Gothic"/>
              </a:rPr>
              <a:t>1. Р</a:t>
            </a:r>
            <a:r>
              <a:rPr lang="en-US" sz="3845">
                <a:solidFill>
                  <a:srgbClr val="000000"/>
                </a:solidFill>
                <a:latin typeface="Coco Gothic"/>
              </a:rPr>
              <a:t>оки до нашої ери йдуть від більшого до меншого, якщо розглядати лінію часу, то зліва направо.</a:t>
            </a:r>
            <a:endParaRPr lang="en-US" sz="3845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385"/>
              </a:lnSpc>
              <a:spcBef>
                <a:spcPct val="0"/>
              </a:spcBef>
            </a:pPr>
            <a:r>
              <a:rPr lang="en-US" sz="3845">
                <a:solidFill>
                  <a:srgbClr val="000000"/>
                </a:solidFill>
                <a:latin typeface="Coco Gothic"/>
              </a:rPr>
              <a:t>2  Отже, </a:t>
            </a:r>
            <a:r>
              <a:rPr lang="en-US" sz="3845">
                <a:solidFill>
                  <a:srgbClr val="000000"/>
                </a:solidFill>
                <a:latin typeface="Coco Gothic Bold"/>
              </a:rPr>
              <a:t>чим раніше до нашої ери сталася подія, тим більша кількість років віддаляє її від нашої ери.</a:t>
            </a:r>
            <a:r>
              <a:rPr lang="en-US" sz="3845">
                <a:solidFill>
                  <a:srgbClr val="000000"/>
                </a:solidFill>
                <a:latin typeface="Coco Gothic"/>
              </a:rPr>
              <a:t> Чим пізніше сталася подія, тим ближче вона до сьогодення і, відповідно, тим меншу кількість років до нашої ери ми зазначаємо. </a:t>
            </a:r>
            <a:endParaRPr lang="en-US" sz="3845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385"/>
              </a:lnSpc>
              <a:spcBef>
                <a:spcPct val="0"/>
              </a:spcBef>
            </a:pPr>
            <a:r>
              <a:rPr lang="en-US" sz="3845">
                <a:solidFill>
                  <a:srgbClr val="000000"/>
                </a:solidFill>
                <a:latin typeface="Coco Gothic"/>
              </a:rPr>
              <a:t>3. Слід пам’ятати, що </a:t>
            </a:r>
            <a:r>
              <a:rPr lang="en-US" sz="3845">
                <a:solidFill>
                  <a:srgbClr val="000000"/>
                </a:solidFill>
                <a:latin typeface="Coco Gothic Bold"/>
              </a:rPr>
              <a:t>нульового року в історії взагалі немає</a:t>
            </a:r>
            <a:r>
              <a:rPr lang="en-US" sz="3845">
                <a:solidFill>
                  <a:srgbClr val="000000"/>
                </a:solidFill>
                <a:latin typeface="Coco Gothic"/>
              </a:rPr>
              <a:t>. Це потрібно враховувати, коли, наприклад, треба визначити вік людини, яка народилася до нашої ери, а померла після її початку. Складаючи загальну суму років, потрібно від результату відняти один рік.</a:t>
            </a:r>
            <a:endParaRPr lang="en-US" sz="3845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-76200"/>
            <a:ext cx="17259300" cy="515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</a:p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Coco Gothic"/>
              </a:rPr>
              <a:t>Розв'яжіть задачу:</a:t>
            </a:r>
            <a:endParaRPr lang="en-US" sz="430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Coco Gothic"/>
              </a:rPr>
              <a:t>Скільки років жив Овідій, якщо він народився у 43 р. до н.е., а помер у 18 р.</a:t>
            </a:r>
            <a:endParaRPr lang="en-US" sz="4300">
              <a:solidFill>
                <a:srgbClr val="000000"/>
              </a:solidFill>
              <a:latin typeface="Coco Gothic"/>
            </a:endParaRPr>
          </a:p>
          <a:p>
            <a:pPr algn="just">
              <a:lnSpc>
                <a:spcPts val="5740"/>
              </a:lnSpc>
              <a:spcBef>
                <a:spcPct val="0"/>
              </a:spcBef>
            </a:pPr>
          </a:p>
          <a:p>
            <a:pPr algn="just">
              <a:lnSpc>
                <a:spcPts val="5740"/>
              </a:lnSpc>
              <a:spcBef>
                <a:spcPct val="0"/>
              </a:spcBef>
            </a:pPr>
          </a:p>
          <a:p>
            <a:pPr algn="just">
              <a:lnSpc>
                <a:spcPts val="5740"/>
              </a:lnSpc>
              <a:spcBef>
                <a:spcPct val="0"/>
              </a:spcBef>
            </a:p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802853" y="4213164"/>
            <a:ext cx="10978695" cy="21957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0616" y="2122506"/>
            <a:ext cx="144615" cy="56813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86719" y="3086100"/>
            <a:ext cx="37407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00724" y="2794891"/>
            <a:ext cx="3414117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Roboto Mono Regular"/>
              </a:rPr>
              <a:t>до н.е.</a:t>
            </a:r>
            <a:endParaRPr lang="en-US" sz="640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31006" y="2794891"/>
            <a:ext cx="5852716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Roboto Mono Regular"/>
              </a:rPr>
              <a:t>н.е.</a:t>
            </a:r>
            <a:endParaRPr lang="en-US" sz="6400">
              <a:solidFill>
                <a:srgbClr val="000000"/>
              </a:solidFill>
              <a:latin typeface="Roboto Mono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30509" y="3086100"/>
            <a:ext cx="37407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42840" y="5571808"/>
            <a:ext cx="48775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Roboto Mono Regular"/>
              </a:rPr>
              <a:t>18</a:t>
            </a:r>
            <a:endParaRPr lang="en-US" sz="320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41558" y="5571808"/>
            <a:ext cx="5852716" cy="53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Roboto Mono Regular"/>
              </a:rPr>
              <a:t>43</a:t>
            </a:r>
            <a:endParaRPr lang="en-US" sz="3200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53412" y="8173085"/>
            <a:ext cx="10730310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Roboto Mono Regular"/>
              </a:rPr>
              <a:t>43 + 18 - 1 = 60 років</a:t>
            </a:r>
            <a:endParaRPr lang="en-US" sz="6400">
              <a:solidFill>
                <a:srgbClr val="000000"/>
              </a:solidFill>
              <a:latin typeface="Roboto Mono Regula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56434" r="58849" b="-407"/>
          <a:stretch>
            <a:fillRect/>
          </a:stretch>
        </p:blipFill>
        <p:spPr>
          <a:xfrm>
            <a:off x="15240000" y="0"/>
            <a:ext cx="3167598" cy="49123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014" b="47487"/>
          <a:stretch>
            <a:fillRect/>
          </a:stretch>
        </p:blipFill>
        <p:spPr>
          <a:xfrm>
            <a:off x="0" y="4457700"/>
            <a:ext cx="3154680" cy="586613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28700"/>
            <a:ext cx="10077693" cy="97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EFEBE0"/>
                </a:solidFill>
                <a:latin typeface="Frunchy Sage"/>
              </a:rPr>
              <a:t>Домашнє завдання</a:t>
            </a:r>
            <a:endParaRPr lang="en-US" sz="6400">
              <a:solidFill>
                <a:srgbClr val="EFEBE0"/>
              </a:solidFill>
              <a:latin typeface="Frunchy Sag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52831" y="2798117"/>
            <a:ext cx="12492420" cy="668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0"/>
              </a:lnSpc>
            </a:pPr>
            <a:r>
              <a:rPr lang="en-US" sz="4200">
                <a:solidFill>
                  <a:srgbClr val="EFEBE0"/>
                </a:solidFill>
                <a:latin typeface="Coco Gothic"/>
              </a:rPr>
              <a:t>1.Прочитайте параграф 9.</a:t>
            </a:r>
            <a:endParaRPr lang="en-US" sz="4200">
              <a:solidFill>
                <a:srgbClr val="EFEBE0"/>
              </a:solidFill>
              <a:latin typeface="Coco Gothic"/>
            </a:endParaRPr>
          </a:p>
          <a:p>
            <a:pPr algn="just">
              <a:lnSpc>
                <a:spcPts val="5880"/>
              </a:lnSpc>
            </a:pPr>
            <a:r>
              <a:rPr lang="en-US" sz="4200">
                <a:solidFill>
                  <a:srgbClr val="EFEBE0"/>
                </a:solidFill>
                <a:latin typeface="Coco Gothic"/>
              </a:rPr>
              <a:t>2.</a:t>
            </a:r>
            <a:r>
              <a:rPr lang="en-US" sz="4200">
                <a:solidFill>
                  <a:srgbClr val="EFEBE0"/>
                </a:solidFill>
                <a:latin typeface="Coco Gothic"/>
              </a:rPr>
              <a:t>Розташуйте на лінії часу дати: 1239 р., 1917 р., 3000 р. до н.е., 1792 р. до н.е., 60 р. до н.е., 1485 р.</a:t>
            </a:r>
            <a:endParaRPr lang="en-US" sz="4200">
              <a:solidFill>
                <a:srgbClr val="EFEBE0"/>
              </a:solidFill>
              <a:latin typeface="Coco Gothic"/>
            </a:endParaRPr>
          </a:p>
          <a:p>
            <a:pPr algn="just">
              <a:lnSpc>
                <a:spcPts val="5880"/>
              </a:lnSpc>
            </a:pPr>
            <a:r>
              <a:rPr lang="en-US" sz="4200">
                <a:solidFill>
                  <a:srgbClr val="EFEBE0"/>
                </a:solidFill>
                <a:latin typeface="Coco Gothic"/>
              </a:rPr>
              <a:t>3. Розв’яжіть історичну задачу:</a:t>
            </a:r>
            <a:endParaRPr lang="en-US" sz="4200">
              <a:solidFill>
                <a:srgbClr val="EFEBE0"/>
              </a:solidFill>
              <a:latin typeface="Coco Gothic"/>
            </a:endParaRPr>
          </a:p>
          <a:p>
            <a:pPr algn="just">
              <a:lnSpc>
                <a:spcPts val="5880"/>
              </a:lnSpc>
            </a:pPr>
            <a:r>
              <a:rPr lang="en-US" sz="4200">
                <a:solidFill>
                  <a:srgbClr val="EFEBE0"/>
                </a:solidFill>
                <a:latin typeface="Coco Gothic"/>
              </a:rPr>
              <a:t>У 1989 р. урочисто святкували 500-річчя</a:t>
            </a:r>
            <a:endParaRPr lang="en-US" sz="4200">
              <a:solidFill>
                <a:srgbClr val="EFEBE0"/>
              </a:solidFill>
              <a:latin typeface="Coco Gothic"/>
            </a:endParaRPr>
          </a:p>
          <a:p>
            <a:pPr algn="just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EFEBE0"/>
                </a:solidFill>
                <a:latin typeface="Coco Gothic"/>
              </a:rPr>
              <a:t>виникнення українського козацтва. Яким роком датується перша згадка про козаків у писемних джерелах?</a:t>
            </a:r>
            <a:endParaRPr lang="en-US" sz="4200">
              <a:solidFill>
                <a:srgbClr val="EFEBE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0" y="0"/>
            <a:ext cx="18288000" cy="10287000"/>
            <a:chOff x="0" y="0"/>
            <a:chExt cx="3052516" cy="17170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3052516" cy="1719580"/>
            </a:xfrm>
            <a:custGeom>
              <a:avLst/>
              <a:gdLst/>
              <a:ahLst/>
              <a:cxnLst/>
              <a:rect l="l" t="t" r="r" b="b"/>
              <a:pathLst>
                <a:path w="3052516" h="1719580">
                  <a:moveTo>
                    <a:pt x="3049976" y="859168"/>
                  </a:moveTo>
                  <a:lnTo>
                    <a:pt x="3052516" y="859168"/>
                  </a:lnTo>
                  <a:lnTo>
                    <a:pt x="3046166" y="859168"/>
                  </a:lnTo>
                  <a:lnTo>
                    <a:pt x="3046166" y="859168"/>
                  </a:lnTo>
                  <a:cubicBezTo>
                    <a:pt x="3046166" y="859168"/>
                    <a:pt x="3044896" y="859168"/>
                    <a:pt x="3043626" y="859168"/>
                  </a:cubicBezTo>
                  <a:lnTo>
                    <a:pt x="3043626" y="859168"/>
                  </a:lnTo>
                  <a:lnTo>
                    <a:pt x="3042356" y="859168"/>
                  </a:lnTo>
                  <a:cubicBezTo>
                    <a:pt x="3041086" y="859168"/>
                    <a:pt x="3037276" y="859168"/>
                    <a:pt x="3036006" y="859168"/>
                  </a:cubicBezTo>
                  <a:cubicBezTo>
                    <a:pt x="3036006" y="859168"/>
                    <a:pt x="3037276" y="859168"/>
                    <a:pt x="3038546" y="859168"/>
                  </a:cubicBezTo>
                  <a:cubicBezTo>
                    <a:pt x="3038546" y="859168"/>
                    <a:pt x="3039816" y="859168"/>
                    <a:pt x="3039816" y="859168"/>
                  </a:cubicBezTo>
                  <a:lnTo>
                    <a:pt x="3043626" y="859168"/>
                  </a:lnTo>
                  <a:lnTo>
                    <a:pt x="3043626" y="847090"/>
                  </a:lnTo>
                  <a:lnTo>
                    <a:pt x="3047436" y="847090"/>
                  </a:lnTo>
                  <a:lnTo>
                    <a:pt x="3047436" y="816610"/>
                  </a:lnTo>
                  <a:cubicBezTo>
                    <a:pt x="3049976" y="781050"/>
                    <a:pt x="3052516" y="726440"/>
                    <a:pt x="3049976" y="692150"/>
                  </a:cubicBezTo>
                  <a:cubicBezTo>
                    <a:pt x="3051246" y="674370"/>
                    <a:pt x="3048706" y="652780"/>
                    <a:pt x="3047436" y="641350"/>
                  </a:cubicBezTo>
                  <a:lnTo>
                    <a:pt x="3048706" y="641350"/>
                  </a:lnTo>
                  <a:lnTo>
                    <a:pt x="3044896" y="542290"/>
                  </a:lnTo>
                  <a:lnTo>
                    <a:pt x="3046166" y="541020"/>
                  </a:lnTo>
                  <a:lnTo>
                    <a:pt x="3046166" y="537210"/>
                  </a:lnTo>
                  <a:cubicBezTo>
                    <a:pt x="3046166" y="502920"/>
                    <a:pt x="3044896" y="468630"/>
                    <a:pt x="3044896" y="431800"/>
                  </a:cubicBezTo>
                  <a:cubicBezTo>
                    <a:pt x="3042356" y="361950"/>
                    <a:pt x="3041086" y="290830"/>
                    <a:pt x="3047436" y="213360"/>
                  </a:cubicBezTo>
                  <a:lnTo>
                    <a:pt x="3047436" y="207010"/>
                  </a:lnTo>
                  <a:cubicBezTo>
                    <a:pt x="3046166" y="191770"/>
                    <a:pt x="3046166" y="176530"/>
                    <a:pt x="3046166" y="158750"/>
                  </a:cubicBezTo>
                  <a:lnTo>
                    <a:pt x="3046166" y="80010"/>
                  </a:lnTo>
                  <a:lnTo>
                    <a:pt x="3051246" y="59690"/>
                  </a:lnTo>
                  <a:lnTo>
                    <a:pt x="3051246" y="8890"/>
                  </a:lnTo>
                  <a:lnTo>
                    <a:pt x="3044896" y="8890"/>
                  </a:lnTo>
                  <a:cubicBezTo>
                    <a:pt x="3006796" y="8890"/>
                    <a:pt x="2950916" y="7620"/>
                    <a:pt x="2935676" y="7620"/>
                  </a:cubicBezTo>
                  <a:cubicBezTo>
                    <a:pt x="2907736" y="7620"/>
                    <a:pt x="2892496" y="7620"/>
                    <a:pt x="2884876" y="8890"/>
                  </a:cubicBezTo>
                  <a:cubicBezTo>
                    <a:pt x="2851856" y="0"/>
                    <a:pt x="2773116" y="1270"/>
                    <a:pt x="2696916" y="3810"/>
                  </a:cubicBezTo>
                  <a:cubicBezTo>
                    <a:pt x="2658816" y="5080"/>
                    <a:pt x="2621986" y="5080"/>
                    <a:pt x="2596586" y="3810"/>
                  </a:cubicBezTo>
                  <a:lnTo>
                    <a:pt x="2592776" y="3810"/>
                  </a:lnTo>
                  <a:lnTo>
                    <a:pt x="2590236" y="10160"/>
                  </a:lnTo>
                  <a:cubicBezTo>
                    <a:pt x="2539436" y="10160"/>
                    <a:pt x="2489906" y="11430"/>
                    <a:pt x="2425136" y="13970"/>
                  </a:cubicBezTo>
                  <a:lnTo>
                    <a:pt x="2413706" y="13970"/>
                  </a:lnTo>
                  <a:lnTo>
                    <a:pt x="2414976" y="16510"/>
                  </a:lnTo>
                  <a:lnTo>
                    <a:pt x="2381956" y="16510"/>
                  </a:lnTo>
                  <a:lnTo>
                    <a:pt x="2381956" y="21590"/>
                  </a:lnTo>
                  <a:cubicBezTo>
                    <a:pt x="2359096" y="21590"/>
                    <a:pt x="2334966" y="20320"/>
                    <a:pt x="2308296" y="19050"/>
                  </a:cubicBezTo>
                  <a:cubicBezTo>
                    <a:pt x="2285435" y="17780"/>
                    <a:pt x="2262576" y="17780"/>
                    <a:pt x="2239716" y="16510"/>
                  </a:cubicBezTo>
                  <a:lnTo>
                    <a:pt x="2239716" y="15240"/>
                  </a:lnTo>
                  <a:cubicBezTo>
                    <a:pt x="2232096" y="13970"/>
                    <a:pt x="2223206" y="13970"/>
                    <a:pt x="2215585" y="12700"/>
                  </a:cubicBezTo>
                  <a:lnTo>
                    <a:pt x="2214316" y="44450"/>
                  </a:lnTo>
                  <a:lnTo>
                    <a:pt x="2210506" y="44450"/>
                  </a:lnTo>
                  <a:lnTo>
                    <a:pt x="2210506" y="13970"/>
                  </a:lnTo>
                  <a:cubicBezTo>
                    <a:pt x="2169488" y="10160"/>
                    <a:pt x="2129660" y="12700"/>
                    <a:pt x="2090803" y="15240"/>
                  </a:cubicBezTo>
                  <a:cubicBezTo>
                    <a:pt x="2050975" y="17780"/>
                    <a:pt x="2013090" y="20320"/>
                    <a:pt x="1978119" y="16510"/>
                  </a:cubicBezTo>
                  <a:cubicBezTo>
                    <a:pt x="1961605" y="17780"/>
                    <a:pt x="1948976" y="17780"/>
                    <a:pt x="1938291" y="16510"/>
                  </a:cubicBezTo>
                  <a:lnTo>
                    <a:pt x="1938291" y="15240"/>
                  </a:lnTo>
                  <a:lnTo>
                    <a:pt x="1905263" y="12700"/>
                  </a:lnTo>
                  <a:lnTo>
                    <a:pt x="1905263" y="16510"/>
                  </a:lnTo>
                  <a:cubicBezTo>
                    <a:pt x="1894577" y="16510"/>
                    <a:pt x="1882920" y="17780"/>
                    <a:pt x="1870292" y="17780"/>
                  </a:cubicBezTo>
                  <a:lnTo>
                    <a:pt x="1862520" y="12700"/>
                  </a:lnTo>
                  <a:lnTo>
                    <a:pt x="1857663" y="12700"/>
                  </a:lnTo>
                  <a:cubicBezTo>
                    <a:pt x="1845035" y="11430"/>
                    <a:pt x="1839206" y="11430"/>
                    <a:pt x="1837263" y="19050"/>
                  </a:cubicBezTo>
                  <a:lnTo>
                    <a:pt x="1837263" y="21590"/>
                  </a:lnTo>
                  <a:cubicBezTo>
                    <a:pt x="1832406" y="22860"/>
                    <a:pt x="1827549" y="22860"/>
                    <a:pt x="1823664" y="24130"/>
                  </a:cubicBezTo>
                  <a:cubicBezTo>
                    <a:pt x="1813950" y="19050"/>
                    <a:pt x="1801321" y="20320"/>
                    <a:pt x="1786750" y="20320"/>
                  </a:cubicBezTo>
                  <a:cubicBezTo>
                    <a:pt x="1772179" y="21590"/>
                    <a:pt x="1756636" y="21590"/>
                    <a:pt x="1745950" y="16510"/>
                  </a:cubicBezTo>
                  <a:lnTo>
                    <a:pt x="1744979" y="15240"/>
                  </a:lnTo>
                  <a:lnTo>
                    <a:pt x="1743036" y="15240"/>
                  </a:lnTo>
                  <a:cubicBezTo>
                    <a:pt x="1738179" y="16510"/>
                    <a:pt x="1718751" y="17780"/>
                    <a:pt x="1700294" y="19050"/>
                  </a:cubicBezTo>
                  <a:cubicBezTo>
                    <a:pt x="1682808" y="20320"/>
                    <a:pt x="1663380" y="21590"/>
                    <a:pt x="1647837" y="22860"/>
                  </a:cubicBezTo>
                  <a:cubicBezTo>
                    <a:pt x="1644923" y="20320"/>
                    <a:pt x="1639095" y="19050"/>
                    <a:pt x="1632295" y="19050"/>
                  </a:cubicBezTo>
                  <a:cubicBezTo>
                    <a:pt x="1609952" y="20320"/>
                    <a:pt x="1584695" y="21590"/>
                    <a:pt x="1553610" y="21590"/>
                  </a:cubicBezTo>
                  <a:lnTo>
                    <a:pt x="1552638" y="20320"/>
                  </a:lnTo>
                  <a:lnTo>
                    <a:pt x="1547781" y="21590"/>
                  </a:lnTo>
                  <a:cubicBezTo>
                    <a:pt x="1527381" y="21590"/>
                    <a:pt x="1506982" y="20320"/>
                    <a:pt x="1486582" y="20320"/>
                  </a:cubicBezTo>
                  <a:lnTo>
                    <a:pt x="1486582" y="17780"/>
                  </a:lnTo>
                  <a:cubicBezTo>
                    <a:pt x="1480753" y="19050"/>
                    <a:pt x="1474925" y="19050"/>
                    <a:pt x="1470068" y="20320"/>
                  </a:cubicBezTo>
                  <a:lnTo>
                    <a:pt x="1462296" y="20320"/>
                  </a:lnTo>
                  <a:cubicBezTo>
                    <a:pt x="1414697" y="19050"/>
                    <a:pt x="1365155" y="17780"/>
                    <a:pt x="1314641" y="17780"/>
                  </a:cubicBezTo>
                  <a:lnTo>
                    <a:pt x="1312698" y="17780"/>
                  </a:lnTo>
                  <a:lnTo>
                    <a:pt x="1309784" y="22860"/>
                  </a:lnTo>
                  <a:lnTo>
                    <a:pt x="1309784" y="27940"/>
                  </a:lnTo>
                  <a:lnTo>
                    <a:pt x="1307841" y="27940"/>
                  </a:lnTo>
                  <a:lnTo>
                    <a:pt x="1247613" y="16510"/>
                  </a:lnTo>
                  <a:cubicBezTo>
                    <a:pt x="1238871" y="16510"/>
                    <a:pt x="1234014" y="19050"/>
                    <a:pt x="1228185" y="20320"/>
                  </a:cubicBezTo>
                  <a:cubicBezTo>
                    <a:pt x="1219442" y="22860"/>
                    <a:pt x="1211671" y="26670"/>
                    <a:pt x="1186414" y="21590"/>
                  </a:cubicBezTo>
                  <a:lnTo>
                    <a:pt x="1186414" y="24130"/>
                  </a:lnTo>
                  <a:lnTo>
                    <a:pt x="1125215" y="24130"/>
                  </a:lnTo>
                  <a:cubicBezTo>
                    <a:pt x="1054301" y="24130"/>
                    <a:pt x="972702" y="24130"/>
                    <a:pt x="909560" y="19050"/>
                  </a:cubicBezTo>
                  <a:lnTo>
                    <a:pt x="883332" y="17780"/>
                  </a:lnTo>
                  <a:lnTo>
                    <a:pt x="894018" y="24130"/>
                  </a:lnTo>
                  <a:lnTo>
                    <a:pt x="888189" y="24130"/>
                  </a:lnTo>
                  <a:cubicBezTo>
                    <a:pt x="862932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59168"/>
                    <a:pt x="6350" y="859168"/>
                    <a:pt x="6350" y="859168"/>
                  </a:cubicBezTo>
                  <a:lnTo>
                    <a:pt x="10160" y="859168"/>
                  </a:lnTo>
                  <a:lnTo>
                    <a:pt x="10160" y="859168"/>
                  </a:lnTo>
                  <a:lnTo>
                    <a:pt x="19050" y="859168"/>
                  </a:lnTo>
                  <a:lnTo>
                    <a:pt x="19050" y="859168"/>
                  </a:lnTo>
                  <a:lnTo>
                    <a:pt x="12700" y="859168"/>
                  </a:lnTo>
                  <a:lnTo>
                    <a:pt x="16510" y="859168"/>
                  </a:lnTo>
                  <a:lnTo>
                    <a:pt x="16510" y="859168"/>
                  </a:lnTo>
                  <a:cubicBezTo>
                    <a:pt x="13970" y="859168"/>
                    <a:pt x="10160" y="859168"/>
                    <a:pt x="16510" y="859168"/>
                  </a:cubicBezTo>
                  <a:cubicBezTo>
                    <a:pt x="16510" y="859168"/>
                    <a:pt x="16510" y="859168"/>
                    <a:pt x="1524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3970" y="859168"/>
                    <a:pt x="15240" y="859168"/>
                  </a:cubicBezTo>
                  <a:cubicBezTo>
                    <a:pt x="16510" y="859168"/>
                    <a:pt x="19050" y="859168"/>
                    <a:pt x="21590" y="859168"/>
                  </a:cubicBezTo>
                  <a:cubicBezTo>
                    <a:pt x="21590" y="859168"/>
                    <a:pt x="20320" y="859168"/>
                    <a:pt x="20320" y="859168"/>
                  </a:cubicBezTo>
                  <a:cubicBezTo>
                    <a:pt x="20320" y="859168"/>
                    <a:pt x="19050" y="859168"/>
                    <a:pt x="19050" y="859168"/>
                  </a:cubicBezTo>
                  <a:lnTo>
                    <a:pt x="21590" y="859168"/>
                  </a:lnTo>
                  <a:lnTo>
                    <a:pt x="21590" y="859168"/>
                  </a:lnTo>
                  <a:cubicBezTo>
                    <a:pt x="15240" y="859168"/>
                    <a:pt x="17780" y="859168"/>
                    <a:pt x="20320" y="859168"/>
                  </a:cubicBezTo>
                  <a:cubicBezTo>
                    <a:pt x="21590" y="859168"/>
                    <a:pt x="24130" y="859168"/>
                    <a:pt x="20320" y="859168"/>
                  </a:cubicBezTo>
                  <a:lnTo>
                    <a:pt x="16510" y="859168"/>
                  </a:lnTo>
                  <a:lnTo>
                    <a:pt x="17780" y="859168"/>
                  </a:lnTo>
                  <a:lnTo>
                    <a:pt x="11430" y="859168"/>
                  </a:lnTo>
                  <a:cubicBezTo>
                    <a:pt x="11430" y="859168"/>
                    <a:pt x="10160" y="859168"/>
                    <a:pt x="10160" y="859168"/>
                  </a:cubicBezTo>
                  <a:lnTo>
                    <a:pt x="8890" y="859168"/>
                  </a:lnTo>
                  <a:lnTo>
                    <a:pt x="10160" y="859168"/>
                  </a:lnTo>
                  <a:lnTo>
                    <a:pt x="10160" y="859168"/>
                  </a:lnTo>
                  <a:lnTo>
                    <a:pt x="13970" y="859168"/>
                  </a:lnTo>
                  <a:lnTo>
                    <a:pt x="21590" y="859168"/>
                  </a:lnTo>
                  <a:cubicBezTo>
                    <a:pt x="22860" y="859168"/>
                    <a:pt x="22860" y="859168"/>
                    <a:pt x="24130" y="859168"/>
                  </a:cubicBezTo>
                  <a:lnTo>
                    <a:pt x="22860" y="859168"/>
                  </a:lnTo>
                  <a:lnTo>
                    <a:pt x="21590" y="859168"/>
                  </a:lnTo>
                  <a:cubicBezTo>
                    <a:pt x="20320" y="859168"/>
                    <a:pt x="20320" y="859168"/>
                    <a:pt x="20320" y="859168"/>
                  </a:cubicBezTo>
                  <a:cubicBezTo>
                    <a:pt x="17780" y="859168"/>
                    <a:pt x="15240" y="859168"/>
                    <a:pt x="13970" y="859168"/>
                  </a:cubicBezTo>
                  <a:lnTo>
                    <a:pt x="12700" y="859168"/>
                  </a:lnTo>
                  <a:lnTo>
                    <a:pt x="12700" y="859168"/>
                  </a:lnTo>
                  <a:cubicBezTo>
                    <a:pt x="13970" y="859168"/>
                    <a:pt x="15240" y="859168"/>
                    <a:pt x="16510" y="859168"/>
                  </a:cubicBezTo>
                  <a:cubicBezTo>
                    <a:pt x="16510" y="859168"/>
                    <a:pt x="19050" y="859168"/>
                    <a:pt x="22860" y="859168"/>
                  </a:cubicBezTo>
                  <a:lnTo>
                    <a:pt x="12700" y="859168"/>
                  </a:lnTo>
                  <a:cubicBezTo>
                    <a:pt x="8890" y="859168"/>
                    <a:pt x="8890" y="859168"/>
                    <a:pt x="8890" y="859168"/>
                  </a:cubicBezTo>
                  <a:cubicBezTo>
                    <a:pt x="8890" y="859168"/>
                    <a:pt x="8890" y="859168"/>
                    <a:pt x="5080" y="859168"/>
                  </a:cubicBezTo>
                  <a:lnTo>
                    <a:pt x="8890" y="859168"/>
                  </a:lnTo>
                  <a:cubicBezTo>
                    <a:pt x="10160" y="859168"/>
                    <a:pt x="10160" y="859168"/>
                    <a:pt x="10160" y="859168"/>
                  </a:cubicBezTo>
                  <a:cubicBezTo>
                    <a:pt x="10160" y="859168"/>
                    <a:pt x="10160" y="859168"/>
                    <a:pt x="12700" y="859168"/>
                  </a:cubicBezTo>
                  <a:cubicBezTo>
                    <a:pt x="10160" y="859168"/>
                    <a:pt x="8890" y="859168"/>
                    <a:pt x="8890" y="859168"/>
                  </a:cubicBezTo>
                  <a:cubicBezTo>
                    <a:pt x="7620" y="859168"/>
                    <a:pt x="7620" y="859168"/>
                    <a:pt x="2540" y="859168"/>
                  </a:cubicBezTo>
                  <a:lnTo>
                    <a:pt x="0" y="859168"/>
                  </a:lnTo>
                  <a:lnTo>
                    <a:pt x="6350" y="859168"/>
                  </a:lnTo>
                  <a:lnTo>
                    <a:pt x="6350" y="859168"/>
                  </a:lnTo>
                  <a:cubicBezTo>
                    <a:pt x="6350" y="859168"/>
                    <a:pt x="7620" y="859168"/>
                    <a:pt x="8890" y="859168"/>
                  </a:cubicBezTo>
                  <a:lnTo>
                    <a:pt x="8890" y="859168"/>
                  </a:lnTo>
                  <a:lnTo>
                    <a:pt x="10160" y="859168"/>
                  </a:lnTo>
                  <a:cubicBezTo>
                    <a:pt x="11430" y="859168"/>
                    <a:pt x="15240" y="859168"/>
                    <a:pt x="16510" y="859168"/>
                  </a:cubicBezTo>
                  <a:cubicBezTo>
                    <a:pt x="16510" y="859168"/>
                    <a:pt x="15240" y="859168"/>
                    <a:pt x="13970" y="859168"/>
                  </a:cubicBezTo>
                  <a:cubicBezTo>
                    <a:pt x="13970" y="859168"/>
                    <a:pt x="12700" y="859168"/>
                    <a:pt x="12700" y="859168"/>
                  </a:cubicBezTo>
                  <a:lnTo>
                    <a:pt x="8890" y="859168"/>
                  </a:lnTo>
                  <a:lnTo>
                    <a:pt x="8890" y="872490"/>
                  </a:lnTo>
                  <a:lnTo>
                    <a:pt x="6350" y="872490"/>
                  </a:lnTo>
                  <a:lnTo>
                    <a:pt x="6350" y="902970"/>
                  </a:lnTo>
                  <a:cubicBezTo>
                    <a:pt x="3810" y="938530"/>
                    <a:pt x="1270" y="993140"/>
                    <a:pt x="3810" y="1027430"/>
                  </a:cubicBezTo>
                  <a:cubicBezTo>
                    <a:pt x="2540" y="1045210"/>
                    <a:pt x="5080" y="1066800"/>
                    <a:pt x="6350" y="1078230"/>
                  </a:cubicBezTo>
                  <a:lnTo>
                    <a:pt x="5080" y="1078230"/>
                  </a:lnTo>
                  <a:lnTo>
                    <a:pt x="8890" y="1177290"/>
                  </a:lnTo>
                  <a:lnTo>
                    <a:pt x="7620" y="1178560"/>
                  </a:lnTo>
                  <a:lnTo>
                    <a:pt x="7620" y="1182370"/>
                  </a:lnTo>
                  <a:cubicBezTo>
                    <a:pt x="7620" y="1216660"/>
                    <a:pt x="8890" y="1250950"/>
                    <a:pt x="8890" y="1287780"/>
                  </a:cubicBezTo>
                  <a:cubicBezTo>
                    <a:pt x="11430" y="1357630"/>
                    <a:pt x="12700" y="1428750"/>
                    <a:pt x="6350" y="1506220"/>
                  </a:cubicBezTo>
                  <a:lnTo>
                    <a:pt x="6350" y="1512570"/>
                  </a:lnTo>
                  <a:cubicBezTo>
                    <a:pt x="7620" y="1527810"/>
                    <a:pt x="7620" y="1543050"/>
                    <a:pt x="7620" y="1560830"/>
                  </a:cubicBezTo>
                  <a:lnTo>
                    <a:pt x="7620" y="1639570"/>
                  </a:lnTo>
                  <a:lnTo>
                    <a:pt x="2540" y="1659890"/>
                  </a:lnTo>
                  <a:lnTo>
                    <a:pt x="2540" y="1710690"/>
                  </a:lnTo>
                  <a:lnTo>
                    <a:pt x="8890" y="1710690"/>
                  </a:lnTo>
                  <a:cubicBezTo>
                    <a:pt x="46990" y="1710690"/>
                    <a:pt x="102870" y="1711960"/>
                    <a:pt x="118110" y="1711960"/>
                  </a:cubicBezTo>
                  <a:cubicBezTo>
                    <a:pt x="146050" y="1711960"/>
                    <a:pt x="161290" y="1711960"/>
                    <a:pt x="168910" y="1710690"/>
                  </a:cubicBezTo>
                  <a:cubicBezTo>
                    <a:pt x="189230" y="1715770"/>
                    <a:pt x="227330" y="1717040"/>
                    <a:pt x="271780" y="1717040"/>
                  </a:cubicBezTo>
                  <a:cubicBezTo>
                    <a:pt x="298450" y="1717040"/>
                    <a:pt x="327660" y="1717040"/>
                    <a:pt x="356870" y="1715770"/>
                  </a:cubicBezTo>
                  <a:cubicBezTo>
                    <a:pt x="394970" y="1714500"/>
                    <a:pt x="431800" y="1714500"/>
                    <a:pt x="457200" y="1715770"/>
                  </a:cubicBezTo>
                  <a:lnTo>
                    <a:pt x="461010" y="1715770"/>
                  </a:lnTo>
                  <a:lnTo>
                    <a:pt x="463550" y="1709420"/>
                  </a:lnTo>
                  <a:cubicBezTo>
                    <a:pt x="514350" y="1709420"/>
                    <a:pt x="563880" y="1708150"/>
                    <a:pt x="628650" y="1705610"/>
                  </a:cubicBezTo>
                  <a:lnTo>
                    <a:pt x="640080" y="1705610"/>
                  </a:lnTo>
                  <a:lnTo>
                    <a:pt x="638810" y="1703070"/>
                  </a:lnTo>
                  <a:lnTo>
                    <a:pt x="671830" y="1703070"/>
                  </a:lnTo>
                  <a:lnTo>
                    <a:pt x="671830" y="1697990"/>
                  </a:lnTo>
                  <a:cubicBezTo>
                    <a:pt x="694690" y="1697990"/>
                    <a:pt x="718820" y="1699260"/>
                    <a:pt x="745490" y="1700530"/>
                  </a:cubicBezTo>
                  <a:cubicBezTo>
                    <a:pt x="763270" y="1701800"/>
                    <a:pt x="781050" y="1701800"/>
                    <a:pt x="798830" y="1703070"/>
                  </a:cubicBezTo>
                  <a:lnTo>
                    <a:pt x="798830" y="1714500"/>
                  </a:lnTo>
                  <a:lnTo>
                    <a:pt x="907617" y="1714500"/>
                  </a:lnTo>
                  <a:cubicBezTo>
                    <a:pt x="926074" y="1714500"/>
                    <a:pt x="943560" y="1713230"/>
                    <a:pt x="962017" y="1711960"/>
                  </a:cubicBezTo>
                  <a:cubicBezTo>
                    <a:pt x="1001845" y="1709420"/>
                    <a:pt x="1039730" y="1706880"/>
                    <a:pt x="1074701" y="1710690"/>
                  </a:cubicBezTo>
                  <a:cubicBezTo>
                    <a:pt x="1091215" y="1709420"/>
                    <a:pt x="1103844" y="1709420"/>
                    <a:pt x="1114529" y="1710690"/>
                  </a:cubicBezTo>
                  <a:lnTo>
                    <a:pt x="1114529" y="1711960"/>
                  </a:lnTo>
                  <a:lnTo>
                    <a:pt x="1121329" y="1711960"/>
                  </a:lnTo>
                  <a:lnTo>
                    <a:pt x="1146586" y="1714500"/>
                  </a:lnTo>
                  <a:lnTo>
                    <a:pt x="1146586" y="1710690"/>
                  </a:lnTo>
                  <a:cubicBezTo>
                    <a:pt x="1157272" y="1710690"/>
                    <a:pt x="1168929" y="1709420"/>
                    <a:pt x="1181557" y="1709420"/>
                  </a:cubicBezTo>
                  <a:lnTo>
                    <a:pt x="1190300" y="1715770"/>
                  </a:lnTo>
                  <a:lnTo>
                    <a:pt x="1196128" y="1715770"/>
                  </a:lnTo>
                  <a:cubicBezTo>
                    <a:pt x="1208757" y="1717040"/>
                    <a:pt x="1214585" y="1717040"/>
                    <a:pt x="1216528" y="1709420"/>
                  </a:cubicBezTo>
                  <a:lnTo>
                    <a:pt x="1216528" y="1706880"/>
                  </a:lnTo>
                  <a:cubicBezTo>
                    <a:pt x="1221385" y="1705610"/>
                    <a:pt x="1226242" y="1705610"/>
                    <a:pt x="1230128" y="1704340"/>
                  </a:cubicBezTo>
                  <a:cubicBezTo>
                    <a:pt x="1239842" y="1709420"/>
                    <a:pt x="1252470" y="1708150"/>
                    <a:pt x="1267042" y="1708150"/>
                  </a:cubicBezTo>
                  <a:cubicBezTo>
                    <a:pt x="1281613" y="1706880"/>
                    <a:pt x="1297156" y="1706880"/>
                    <a:pt x="1307841" y="1711960"/>
                  </a:cubicBezTo>
                  <a:lnTo>
                    <a:pt x="1308813" y="1713230"/>
                  </a:lnTo>
                  <a:lnTo>
                    <a:pt x="1310755" y="1713230"/>
                  </a:lnTo>
                  <a:cubicBezTo>
                    <a:pt x="1315613" y="1711960"/>
                    <a:pt x="1335041" y="1710690"/>
                    <a:pt x="1353498" y="1709420"/>
                  </a:cubicBezTo>
                  <a:cubicBezTo>
                    <a:pt x="1370983" y="1708150"/>
                    <a:pt x="1390412" y="1706880"/>
                    <a:pt x="1405954" y="1705610"/>
                  </a:cubicBezTo>
                  <a:cubicBezTo>
                    <a:pt x="1408869" y="1708150"/>
                    <a:pt x="1415668" y="1709420"/>
                    <a:pt x="1421497" y="1709420"/>
                  </a:cubicBezTo>
                  <a:cubicBezTo>
                    <a:pt x="1443840" y="1708150"/>
                    <a:pt x="1469096" y="1706880"/>
                    <a:pt x="1500182" y="1706880"/>
                  </a:cubicBezTo>
                  <a:lnTo>
                    <a:pt x="1501153" y="1708150"/>
                  </a:lnTo>
                  <a:lnTo>
                    <a:pt x="1506010" y="1706880"/>
                  </a:lnTo>
                  <a:cubicBezTo>
                    <a:pt x="1526410" y="1706880"/>
                    <a:pt x="1546810" y="1708150"/>
                    <a:pt x="1567210" y="1708150"/>
                  </a:cubicBezTo>
                  <a:lnTo>
                    <a:pt x="1567210" y="1710690"/>
                  </a:lnTo>
                  <a:lnTo>
                    <a:pt x="1583724" y="1708150"/>
                  </a:lnTo>
                  <a:lnTo>
                    <a:pt x="1591495" y="1708150"/>
                  </a:lnTo>
                  <a:cubicBezTo>
                    <a:pt x="1639094" y="1709420"/>
                    <a:pt x="1688637" y="1710690"/>
                    <a:pt x="1739150" y="1710690"/>
                  </a:cubicBezTo>
                  <a:lnTo>
                    <a:pt x="1741093" y="1710690"/>
                  </a:lnTo>
                  <a:lnTo>
                    <a:pt x="1744008" y="1705610"/>
                  </a:lnTo>
                  <a:lnTo>
                    <a:pt x="1744008" y="1700530"/>
                  </a:lnTo>
                  <a:lnTo>
                    <a:pt x="1745950" y="1700530"/>
                  </a:lnTo>
                  <a:lnTo>
                    <a:pt x="1806178" y="1711960"/>
                  </a:lnTo>
                  <a:cubicBezTo>
                    <a:pt x="1814921" y="1711960"/>
                    <a:pt x="1819778" y="1709420"/>
                    <a:pt x="1825607" y="1708150"/>
                  </a:cubicBezTo>
                  <a:cubicBezTo>
                    <a:pt x="1834349" y="1705610"/>
                    <a:pt x="1842121" y="1701800"/>
                    <a:pt x="1867377" y="1706880"/>
                  </a:cubicBezTo>
                  <a:lnTo>
                    <a:pt x="1867377" y="1704340"/>
                  </a:lnTo>
                  <a:lnTo>
                    <a:pt x="1927605" y="1704340"/>
                  </a:lnTo>
                  <a:cubicBezTo>
                    <a:pt x="1998519" y="1704340"/>
                    <a:pt x="2080118" y="1704340"/>
                    <a:pt x="2143260" y="1709420"/>
                  </a:cubicBezTo>
                  <a:lnTo>
                    <a:pt x="2169488" y="1710690"/>
                  </a:lnTo>
                  <a:lnTo>
                    <a:pt x="2158803" y="1704340"/>
                  </a:lnTo>
                  <a:lnTo>
                    <a:pt x="2164631" y="1704340"/>
                  </a:lnTo>
                  <a:cubicBezTo>
                    <a:pt x="2188917" y="1706880"/>
                    <a:pt x="2202885" y="1708150"/>
                    <a:pt x="2210506" y="1704340"/>
                  </a:cubicBezTo>
                  <a:lnTo>
                    <a:pt x="2210506" y="1705610"/>
                  </a:lnTo>
                  <a:cubicBezTo>
                    <a:pt x="2211775" y="1705610"/>
                    <a:pt x="2211775" y="1705610"/>
                    <a:pt x="2213046" y="1704340"/>
                  </a:cubicBezTo>
                  <a:cubicBezTo>
                    <a:pt x="2214316" y="1704340"/>
                    <a:pt x="2215585" y="1705610"/>
                    <a:pt x="2218125" y="1705610"/>
                  </a:cubicBezTo>
                  <a:lnTo>
                    <a:pt x="2218125" y="1711960"/>
                  </a:lnTo>
                  <a:cubicBezTo>
                    <a:pt x="2253685" y="1710690"/>
                    <a:pt x="2282896" y="1710690"/>
                    <a:pt x="2308296" y="1711960"/>
                  </a:cubicBezTo>
                  <a:cubicBezTo>
                    <a:pt x="2337506" y="1713230"/>
                    <a:pt x="2364175" y="1713230"/>
                    <a:pt x="2392116" y="1710690"/>
                  </a:cubicBezTo>
                  <a:cubicBezTo>
                    <a:pt x="2393385" y="1711960"/>
                    <a:pt x="2394656" y="1714500"/>
                    <a:pt x="2398466" y="1715770"/>
                  </a:cubicBezTo>
                  <a:lnTo>
                    <a:pt x="2401006" y="1715770"/>
                  </a:lnTo>
                  <a:cubicBezTo>
                    <a:pt x="2404816" y="1715770"/>
                    <a:pt x="2407356" y="1714500"/>
                    <a:pt x="2409896" y="1714500"/>
                  </a:cubicBezTo>
                  <a:lnTo>
                    <a:pt x="2409896" y="1719580"/>
                  </a:lnTo>
                  <a:cubicBezTo>
                    <a:pt x="2478475" y="1719580"/>
                    <a:pt x="2500066" y="1711960"/>
                    <a:pt x="2510225" y="1705610"/>
                  </a:cubicBezTo>
                  <a:cubicBezTo>
                    <a:pt x="2564835" y="1706880"/>
                    <a:pt x="2613096" y="1709420"/>
                    <a:pt x="2660085" y="1713230"/>
                  </a:cubicBezTo>
                  <a:lnTo>
                    <a:pt x="2660085" y="1708150"/>
                  </a:lnTo>
                  <a:lnTo>
                    <a:pt x="2677866" y="1708150"/>
                  </a:lnTo>
                  <a:lnTo>
                    <a:pt x="2677866" y="1704340"/>
                  </a:lnTo>
                  <a:lnTo>
                    <a:pt x="2752796" y="1704340"/>
                  </a:lnTo>
                  <a:lnTo>
                    <a:pt x="2799785" y="1706880"/>
                  </a:lnTo>
                  <a:lnTo>
                    <a:pt x="2801056" y="1706880"/>
                  </a:lnTo>
                  <a:cubicBezTo>
                    <a:pt x="2811216" y="1703070"/>
                    <a:pt x="2845506" y="1703070"/>
                    <a:pt x="2877256" y="1703070"/>
                  </a:cubicBezTo>
                  <a:cubicBezTo>
                    <a:pt x="2905196" y="1703070"/>
                    <a:pt x="2930596" y="1703070"/>
                    <a:pt x="2942025" y="1700530"/>
                  </a:cubicBezTo>
                  <a:lnTo>
                    <a:pt x="3005525" y="1700530"/>
                  </a:lnTo>
                  <a:lnTo>
                    <a:pt x="3005525" y="1694180"/>
                  </a:lnTo>
                  <a:lnTo>
                    <a:pt x="3022035" y="1694180"/>
                  </a:lnTo>
                  <a:lnTo>
                    <a:pt x="3022035" y="1687830"/>
                  </a:lnTo>
                  <a:cubicBezTo>
                    <a:pt x="3022035" y="1677670"/>
                    <a:pt x="3022035" y="1666240"/>
                    <a:pt x="3023306" y="1653540"/>
                  </a:cubicBezTo>
                  <a:lnTo>
                    <a:pt x="3023306" y="1640840"/>
                  </a:lnTo>
                  <a:cubicBezTo>
                    <a:pt x="3023306" y="1630680"/>
                    <a:pt x="3023306" y="1623060"/>
                    <a:pt x="3024575" y="1614170"/>
                  </a:cubicBezTo>
                  <a:lnTo>
                    <a:pt x="3025846" y="1597660"/>
                  </a:lnTo>
                  <a:cubicBezTo>
                    <a:pt x="3029656" y="1534160"/>
                    <a:pt x="3028385" y="1520190"/>
                    <a:pt x="3028385" y="1506220"/>
                  </a:cubicBezTo>
                  <a:cubicBezTo>
                    <a:pt x="3027116" y="1492250"/>
                    <a:pt x="3027116" y="1479550"/>
                    <a:pt x="3030925" y="1417320"/>
                  </a:cubicBezTo>
                  <a:lnTo>
                    <a:pt x="3032196" y="1399540"/>
                  </a:lnTo>
                  <a:lnTo>
                    <a:pt x="3020766" y="1412240"/>
                  </a:lnTo>
                  <a:cubicBezTo>
                    <a:pt x="3019496" y="1399540"/>
                    <a:pt x="3022035" y="1371600"/>
                    <a:pt x="3023306" y="1350010"/>
                  </a:cubicBezTo>
                  <a:cubicBezTo>
                    <a:pt x="3025846" y="1316990"/>
                    <a:pt x="3029656" y="1278890"/>
                    <a:pt x="3027116" y="1244600"/>
                  </a:cubicBezTo>
                  <a:lnTo>
                    <a:pt x="3036006" y="1272540"/>
                  </a:lnTo>
                  <a:lnTo>
                    <a:pt x="3034735" y="1225550"/>
                  </a:lnTo>
                  <a:cubicBezTo>
                    <a:pt x="3034735" y="1210310"/>
                    <a:pt x="3033466" y="1193800"/>
                    <a:pt x="3033466" y="1177290"/>
                  </a:cubicBezTo>
                  <a:cubicBezTo>
                    <a:pt x="3036006" y="1164590"/>
                    <a:pt x="3038546" y="1151890"/>
                    <a:pt x="3039816" y="1141730"/>
                  </a:cubicBezTo>
                  <a:lnTo>
                    <a:pt x="3044896" y="1141730"/>
                  </a:lnTo>
                  <a:cubicBezTo>
                    <a:pt x="3048706" y="1089660"/>
                    <a:pt x="3047435" y="1085850"/>
                    <a:pt x="3043625" y="1082040"/>
                  </a:cubicBezTo>
                  <a:cubicBezTo>
                    <a:pt x="3042356" y="1080770"/>
                    <a:pt x="3039816" y="1079500"/>
                    <a:pt x="3038546" y="1079500"/>
                  </a:cubicBezTo>
                  <a:cubicBezTo>
                    <a:pt x="3037275" y="1076960"/>
                    <a:pt x="3036006" y="1070610"/>
                    <a:pt x="3036006" y="1054100"/>
                  </a:cubicBezTo>
                  <a:cubicBezTo>
                    <a:pt x="3037275" y="1054100"/>
                    <a:pt x="3038546" y="1054100"/>
                    <a:pt x="3041085" y="1052830"/>
                  </a:cubicBezTo>
                  <a:cubicBezTo>
                    <a:pt x="3046166" y="1050290"/>
                    <a:pt x="3047435" y="1043940"/>
                    <a:pt x="3047435" y="1017270"/>
                  </a:cubicBezTo>
                  <a:cubicBezTo>
                    <a:pt x="3048706" y="1007110"/>
                    <a:pt x="3047435" y="981710"/>
                    <a:pt x="3044896" y="949960"/>
                  </a:cubicBezTo>
                  <a:cubicBezTo>
                    <a:pt x="3043625" y="929640"/>
                    <a:pt x="3042356" y="906780"/>
                    <a:pt x="3041085" y="883920"/>
                  </a:cubicBezTo>
                  <a:lnTo>
                    <a:pt x="3041085" y="861060"/>
                  </a:lnTo>
                  <a:cubicBezTo>
                    <a:pt x="3046166" y="859168"/>
                    <a:pt x="3047435" y="859168"/>
                    <a:pt x="3046166" y="859168"/>
                  </a:cubicBezTo>
                  <a:lnTo>
                    <a:pt x="3042356" y="859168"/>
                  </a:lnTo>
                  <a:lnTo>
                    <a:pt x="3042356" y="859168"/>
                  </a:lnTo>
                  <a:lnTo>
                    <a:pt x="3033466" y="859168"/>
                  </a:lnTo>
                  <a:lnTo>
                    <a:pt x="3033466" y="859168"/>
                  </a:lnTo>
                  <a:lnTo>
                    <a:pt x="3039816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38546" y="859168"/>
                    <a:pt x="3042356" y="859168"/>
                    <a:pt x="3036006" y="859168"/>
                  </a:cubicBezTo>
                  <a:cubicBezTo>
                    <a:pt x="3036006" y="859168"/>
                    <a:pt x="3036006" y="859168"/>
                    <a:pt x="3037275" y="859168"/>
                  </a:cubicBezTo>
                  <a:lnTo>
                    <a:pt x="3039816" y="859168"/>
                  </a:lnTo>
                  <a:lnTo>
                    <a:pt x="3039816" y="859168"/>
                  </a:lnTo>
                  <a:cubicBezTo>
                    <a:pt x="3038546" y="859168"/>
                    <a:pt x="3038546" y="859168"/>
                    <a:pt x="3037275" y="859168"/>
                  </a:cubicBezTo>
                  <a:cubicBezTo>
                    <a:pt x="3036006" y="859168"/>
                    <a:pt x="3033466" y="859168"/>
                    <a:pt x="3030925" y="859168"/>
                  </a:cubicBezTo>
                  <a:cubicBezTo>
                    <a:pt x="3030925" y="859168"/>
                    <a:pt x="3032196" y="859168"/>
                    <a:pt x="3032196" y="859168"/>
                  </a:cubicBezTo>
                  <a:cubicBezTo>
                    <a:pt x="3032196" y="859168"/>
                    <a:pt x="3032196" y="859168"/>
                    <a:pt x="3033466" y="859168"/>
                  </a:cubicBezTo>
                  <a:lnTo>
                    <a:pt x="3028385" y="859168"/>
                  </a:lnTo>
                  <a:lnTo>
                    <a:pt x="3034735" y="859168"/>
                  </a:lnTo>
                  <a:lnTo>
                    <a:pt x="3036006" y="859168"/>
                  </a:lnTo>
                  <a:lnTo>
                    <a:pt x="3036006" y="859168"/>
                  </a:lnTo>
                  <a:cubicBezTo>
                    <a:pt x="3042356" y="859168"/>
                    <a:pt x="3039816" y="859168"/>
                    <a:pt x="3037275" y="859168"/>
                  </a:cubicBezTo>
                  <a:cubicBezTo>
                    <a:pt x="3036006" y="859168"/>
                    <a:pt x="3033466" y="859168"/>
                    <a:pt x="3037275" y="859168"/>
                  </a:cubicBezTo>
                  <a:lnTo>
                    <a:pt x="3041085" y="859168"/>
                  </a:lnTo>
                  <a:lnTo>
                    <a:pt x="3039816" y="859168"/>
                  </a:lnTo>
                  <a:lnTo>
                    <a:pt x="3046166" y="859168"/>
                  </a:lnTo>
                  <a:cubicBezTo>
                    <a:pt x="3046166" y="859168"/>
                    <a:pt x="3047435" y="859168"/>
                    <a:pt x="3047435" y="859168"/>
                  </a:cubicBezTo>
                  <a:lnTo>
                    <a:pt x="3048706" y="859168"/>
                  </a:lnTo>
                  <a:lnTo>
                    <a:pt x="3047435" y="859168"/>
                  </a:lnTo>
                  <a:lnTo>
                    <a:pt x="3047435" y="859168"/>
                  </a:lnTo>
                  <a:lnTo>
                    <a:pt x="3043625" y="859168"/>
                  </a:lnTo>
                  <a:lnTo>
                    <a:pt x="3036006" y="859168"/>
                  </a:lnTo>
                  <a:cubicBezTo>
                    <a:pt x="3034735" y="859168"/>
                    <a:pt x="3034735" y="859168"/>
                    <a:pt x="3033466" y="859168"/>
                  </a:cubicBezTo>
                  <a:lnTo>
                    <a:pt x="3034735" y="859168"/>
                  </a:lnTo>
                  <a:lnTo>
                    <a:pt x="3036006" y="859168"/>
                  </a:lnTo>
                  <a:cubicBezTo>
                    <a:pt x="3037275" y="859168"/>
                    <a:pt x="3037275" y="859168"/>
                    <a:pt x="3037275" y="859168"/>
                  </a:cubicBezTo>
                  <a:cubicBezTo>
                    <a:pt x="3039816" y="859168"/>
                    <a:pt x="3042356" y="859168"/>
                    <a:pt x="3043625" y="859168"/>
                  </a:cubicBezTo>
                  <a:lnTo>
                    <a:pt x="3044896" y="859168"/>
                  </a:lnTo>
                  <a:lnTo>
                    <a:pt x="3041085" y="859168"/>
                  </a:lnTo>
                  <a:cubicBezTo>
                    <a:pt x="3041085" y="859168"/>
                    <a:pt x="3038546" y="859168"/>
                    <a:pt x="3037275" y="859168"/>
                  </a:cubicBezTo>
                  <a:cubicBezTo>
                    <a:pt x="3037275" y="859168"/>
                    <a:pt x="3034735" y="859168"/>
                    <a:pt x="3030925" y="859168"/>
                  </a:cubicBezTo>
                  <a:lnTo>
                    <a:pt x="3041085" y="859168"/>
                  </a:lnTo>
                  <a:cubicBezTo>
                    <a:pt x="3044896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8706" y="859168"/>
                  </a:cubicBezTo>
                  <a:lnTo>
                    <a:pt x="3044896" y="859168"/>
                  </a:lnTo>
                  <a:cubicBezTo>
                    <a:pt x="3043625" y="859168"/>
                    <a:pt x="3043625" y="859168"/>
                    <a:pt x="3043625" y="859168"/>
                  </a:cubicBezTo>
                  <a:cubicBezTo>
                    <a:pt x="3043625" y="859168"/>
                    <a:pt x="3043625" y="859168"/>
                    <a:pt x="3041085" y="859168"/>
                  </a:cubicBezTo>
                  <a:cubicBezTo>
                    <a:pt x="3043625" y="859168"/>
                    <a:pt x="3044896" y="859168"/>
                    <a:pt x="3044896" y="859168"/>
                  </a:cubicBezTo>
                  <a:cubicBezTo>
                    <a:pt x="3044896" y="859168"/>
                    <a:pt x="3044896" y="859168"/>
                    <a:pt x="3049975" y="85916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1102360"/>
                  </a:moveTo>
                  <a:cubicBezTo>
                    <a:pt x="38100" y="1098550"/>
                    <a:pt x="36830" y="1096010"/>
                    <a:pt x="36830" y="1093470"/>
                  </a:cubicBezTo>
                  <a:lnTo>
                    <a:pt x="38100" y="1093470"/>
                  </a:lnTo>
                  <a:lnTo>
                    <a:pt x="38100" y="1102360"/>
                  </a:lnTo>
                  <a:close/>
                  <a:moveTo>
                    <a:pt x="2975046" y="546100"/>
                  </a:moveTo>
                  <a:lnTo>
                    <a:pt x="2976316" y="577850"/>
                  </a:lnTo>
                  <a:lnTo>
                    <a:pt x="2967426" y="563880"/>
                  </a:lnTo>
                  <a:lnTo>
                    <a:pt x="2969966" y="591820"/>
                  </a:lnTo>
                  <a:cubicBezTo>
                    <a:pt x="2975046" y="647700"/>
                    <a:pt x="2973776" y="669290"/>
                    <a:pt x="2972506" y="718820"/>
                  </a:cubicBezTo>
                  <a:lnTo>
                    <a:pt x="2971236" y="741680"/>
                  </a:lnTo>
                  <a:lnTo>
                    <a:pt x="2968696" y="762000"/>
                  </a:lnTo>
                  <a:cubicBezTo>
                    <a:pt x="2966156" y="786130"/>
                    <a:pt x="2966156" y="817880"/>
                    <a:pt x="2967426" y="843280"/>
                  </a:cubicBezTo>
                  <a:lnTo>
                    <a:pt x="2963616" y="843280"/>
                  </a:lnTo>
                  <a:lnTo>
                    <a:pt x="2963616" y="859168"/>
                  </a:lnTo>
                  <a:lnTo>
                    <a:pt x="2967426" y="859168"/>
                  </a:lnTo>
                  <a:lnTo>
                    <a:pt x="2972506" y="859168"/>
                  </a:lnTo>
                  <a:lnTo>
                    <a:pt x="2967426" y="859168"/>
                  </a:lnTo>
                  <a:cubicBezTo>
                    <a:pt x="2967426" y="859168"/>
                    <a:pt x="2967426" y="859168"/>
                    <a:pt x="2968696" y="859168"/>
                  </a:cubicBezTo>
                  <a:lnTo>
                    <a:pt x="2959806" y="859168"/>
                  </a:lnTo>
                  <a:lnTo>
                    <a:pt x="2959806" y="859168"/>
                  </a:lnTo>
                  <a:lnTo>
                    <a:pt x="2964886" y="859168"/>
                  </a:lnTo>
                  <a:cubicBezTo>
                    <a:pt x="2963616" y="859168"/>
                    <a:pt x="2963616" y="859168"/>
                    <a:pt x="2962346" y="859168"/>
                  </a:cubicBezTo>
                  <a:cubicBezTo>
                    <a:pt x="2961076" y="859168"/>
                    <a:pt x="2959806" y="859168"/>
                    <a:pt x="2958536" y="859168"/>
                  </a:cubicBezTo>
                  <a:lnTo>
                    <a:pt x="2957266" y="859168"/>
                  </a:lnTo>
                  <a:cubicBezTo>
                    <a:pt x="2955996" y="859168"/>
                    <a:pt x="2957266" y="859168"/>
                    <a:pt x="2959806" y="859168"/>
                  </a:cubicBezTo>
                  <a:cubicBezTo>
                    <a:pt x="2962346" y="859168"/>
                    <a:pt x="2964886" y="859168"/>
                    <a:pt x="2962346" y="859168"/>
                  </a:cubicBezTo>
                  <a:lnTo>
                    <a:pt x="2962346" y="859168"/>
                  </a:lnTo>
                  <a:cubicBezTo>
                    <a:pt x="2963616" y="859168"/>
                    <a:pt x="2963616" y="859168"/>
                    <a:pt x="2964886" y="859168"/>
                  </a:cubicBezTo>
                  <a:cubicBezTo>
                    <a:pt x="2964886" y="859168"/>
                    <a:pt x="2963616" y="859168"/>
                    <a:pt x="2963616" y="859168"/>
                  </a:cubicBezTo>
                  <a:cubicBezTo>
                    <a:pt x="2962346" y="859168"/>
                    <a:pt x="2959806" y="859168"/>
                    <a:pt x="2964886" y="859168"/>
                  </a:cubicBezTo>
                  <a:lnTo>
                    <a:pt x="2955996" y="859168"/>
                  </a:lnTo>
                  <a:lnTo>
                    <a:pt x="2955996" y="859168"/>
                  </a:lnTo>
                  <a:cubicBezTo>
                    <a:pt x="2955996" y="859168"/>
                    <a:pt x="2957266" y="859168"/>
                    <a:pt x="2963616" y="859168"/>
                  </a:cubicBezTo>
                  <a:cubicBezTo>
                    <a:pt x="2966156" y="859168"/>
                    <a:pt x="2967426" y="859168"/>
                    <a:pt x="2969966" y="859168"/>
                  </a:cubicBezTo>
                  <a:cubicBezTo>
                    <a:pt x="2969966" y="859168"/>
                    <a:pt x="2969966" y="859168"/>
                    <a:pt x="2971236" y="859168"/>
                  </a:cubicBezTo>
                  <a:cubicBezTo>
                    <a:pt x="2972506" y="859168"/>
                    <a:pt x="2971236" y="859168"/>
                    <a:pt x="2971236" y="859168"/>
                  </a:cubicBezTo>
                  <a:cubicBezTo>
                    <a:pt x="2969966" y="859168"/>
                    <a:pt x="2968696" y="859168"/>
                    <a:pt x="2966156" y="859168"/>
                  </a:cubicBezTo>
                  <a:cubicBezTo>
                    <a:pt x="2962346" y="859168"/>
                    <a:pt x="2961076" y="859168"/>
                    <a:pt x="2961076" y="859168"/>
                  </a:cubicBezTo>
                  <a:lnTo>
                    <a:pt x="2962346" y="859168"/>
                  </a:lnTo>
                  <a:cubicBezTo>
                    <a:pt x="2966156" y="859168"/>
                    <a:pt x="2969966" y="859168"/>
                    <a:pt x="2969966" y="859168"/>
                  </a:cubicBezTo>
                  <a:lnTo>
                    <a:pt x="2968696" y="859168"/>
                  </a:lnTo>
                  <a:lnTo>
                    <a:pt x="2968696" y="859168"/>
                  </a:lnTo>
                  <a:cubicBezTo>
                    <a:pt x="2967426" y="859168"/>
                    <a:pt x="2966156" y="859168"/>
                    <a:pt x="2959806" y="859168"/>
                  </a:cubicBezTo>
                  <a:cubicBezTo>
                    <a:pt x="2952186" y="859168"/>
                    <a:pt x="2952186" y="859168"/>
                    <a:pt x="2949646" y="859168"/>
                  </a:cubicBezTo>
                  <a:lnTo>
                    <a:pt x="2948376" y="859168"/>
                  </a:lnTo>
                  <a:lnTo>
                    <a:pt x="2952186" y="859168"/>
                  </a:lnTo>
                  <a:cubicBezTo>
                    <a:pt x="2958536" y="859168"/>
                    <a:pt x="2958536" y="859168"/>
                    <a:pt x="2958536" y="859168"/>
                  </a:cubicBezTo>
                  <a:cubicBezTo>
                    <a:pt x="2958536" y="859168"/>
                    <a:pt x="2961076" y="859168"/>
                    <a:pt x="2967426" y="859168"/>
                  </a:cubicBezTo>
                  <a:lnTo>
                    <a:pt x="2966156" y="859168"/>
                  </a:lnTo>
                  <a:lnTo>
                    <a:pt x="2963616" y="859168"/>
                  </a:lnTo>
                  <a:cubicBezTo>
                    <a:pt x="2959806" y="859168"/>
                    <a:pt x="2962346" y="859168"/>
                    <a:pt x="2966156" y="859168"/>
                  </a:cubicBezTo>
                  <a:cubicBezTo>
                    <a:pt x="2969966" y="859168"/>
                    <a:pt x="2973776" y="859168"/>
                    <a:pt x="2972506" y="859168"/>
                  </a:cubicBezTo>
                  <a:cubicBezTo>
                    <a:pt x="2971236" y="859168"/>
                    <a:pt x="2971236" y="859168"/>
                    <a:pt x="2969966" y="859168"/>
                  </a:cubicBezTo>
                  <a:lnTo>
                    <a:pt x="2966156" y="859168"/>
                  </a:lnTo>
                  <a:lnTo>
                    <a:pt x="2969966" y="859168"/>
                  </a:lnTo>
                  <a:lnTo>
                    <a:pt x="2969966" y="859168"/>
                  </a:lnTo>
                  <a:lnTo>
                    <a:pt x="2967426" y="859168"/>
                  </a:lnTo>
                  <a:lnTo>
                    <a:pt x="2968696" y="859168"/>
                  </a:lnTo>
                  <a:lnTo>
                    <a:pt x="2963616" y="859168"/>
                  </a:lnTo>
                  <a:lnTo>
                    <a:pt x="2968696" y="859168"/>
                  </a:lnTo>
                  <a:cubicBezTo>
                    <a:pt x="2969966" y="859168"/>
                    <a:pt x="2972506" y="859168"/>
                    <a:pt x="2973776" y="859168"/>
                  </a:cubicBezTo>
                  <a:lnTo>
                    <a:pt x="2969966" y="859168"/>
                  </a:lnTo>
                  <a:cubicBezTo>
                    <a:pt x="2961076" y="859168"/>
                    <a:pt x="2962346" y="859168"/>
                    <a:pt x="2963616" y="859168"/>
                  </a:cubicBezTo>
                  <a:cubicBezTo>
                    <a:pt x="2964886" y="859168"/>
                    <a:pt x="2964886" y="859168"/>
                    <a:pt x="2966156" y="859168"/>
                  </a:cubicBezTo>
                  <a:lnTo>
                    <a:pt x="2961076" y="863600"/>
                  </a:lnTo>
                  <a:cubicBezTo>
                    <a:pt x="2959806" y="867410"/>
                    <a:pt x="2959806" y="869950"/>
                    <a:pt x="2958536" y="873760"/>
                  </a:cubicBezTo>
                  <a:lnTo>
                    <a:pt x="2966156" y="873760"/>
                  </a:lnTo>
                  <a:lnTo>
                    <a:pt x="2966156" y="883920"/>
                  </a:lnTo>
                  <a:lnTo>
                    <a:pt x="2961076" y="883920"/>
                  </a:lnTo>
                  <a:cubicBezTo>
                    <a:pt x="2958536" y="896620"/>
                    <a:pt x="2957266" y="918210"/>
                    <a:pt x="2955996" y="946150"/>
                  </a:cubicBezTo>
                  <a:cubicBezTo>
                    <a:pt x="2954726" y="966470"/>
                    <a:pt x="2954726" y="988060"/>
                    <a:pt x="2952186" y="1013460"/>
                  </a:cubicBezTo>
                  <a:lnTo>
                    <a:pt x="2964886" y="1014730"/>
                  </a:lnTo>
                  <a:cubicBezTo>
                    <a:pt x="2966156" y="1012190"/>
                    <a:pt x="2966156" y="1005840"/>
                    <a:pt x="2967426" y="999490"/>
                  </a:cubicBezTo>
                  <a:lnTo>
                    <a:pt x="2971236" y="999490"/>
                  </a:lnTo>
                  <a:cubicBezTo>
                    <a:pt x="2971236" y="1007110"/>
                    <a:pt x="2972506" y="1016000"/>
                    <a:pt x="2973776" y="1024890"/>
                  </a:cubicBezTo>
                  <a:cubicBezTo>
                    <a:pt x="2968696" y="1031240"/>
                    <a:pt x="2968696" y="1049020"/>
                    <a:pt x="2969966" y="1087120"/>
                  </a:cubicBezTo>
                  <a:lnTo>
                    <a:pt x="2969966" y="1097280"/>
                  </a:lnTo>
                  <a:lnTo>
                    <a:pt x="2961076" y="1094740"/>
                  </a:lnTo>
                  <a:lnTo>
                    <a:pt x="2961076" y="1104900"/>
                  </a:lnTo>
                  <a:cubicBezTo>
                    <a:pt x="2962346" y="1135380"/>
                    <a:pt x="2964886" y="1144270"/>
                    <a:pt x="2967426" y="1155700"/>
                  </a:cubicBezTo>
                  <a:cubicBezTo>
                    <a:pt x="2968696" y="1160780"/>
                    <a:pt x="2969966" y="1167130"/>
                    <a:pt x="2971236" y="1176020"/>
                  </a:cubicBezTo>
                  <a:cubicBezTo>
                    <a:pt x="2969966" y="1223010"/>
                    <a:pt x="2964886" y="1235710"/>
                    <a:pt x="2959806" y="1245870"/>
                  </a:cubicBezTo>
                  <a:lnTo>
                    <a:pt x="2958536" y="1248410"/>
                  </a:lnTo>
                  <a:lnTo>
                    <a:pt x="2958536" y="1250950"/>
                  </a:lnTo>
                  <a:cubicBezTo>
                    <a:pt x="2958536" y="1280160"/>
                    <a:pt x="2958536" y="1283970"/>
                    <a:pt x="2964886" y="1285240"/>
                  </a:cubicBezTo>
                  <a:cubicBezTo>
                    <a:pt x="2967426" y="1285240"/>
                    <a:pt x="2968696" y="1285240"/>
                    <a:pt x="2969966" y="1283970"/>
                  </a:cubicBezTo>
                  <a:lnTo>
                    <a:pt x="2969966" y="1291590"/>
                  </a:lnTo>
                  <a:cubicBezTo>
                    <a:pt x="2967426" y="1357630"/>
                    <a:pt x="2969966" y="1405890"/>
                    <a:pt x="2973776" y="1479550"/>
                  </a:cubicBezTo>
                  <a:lnTo>
                    <a:pt x="2975046" y="1492250"/>
                  </a:lnTo>
                  <a:cubicBezTo>
                    <a:pt x="2968696" y="1492250"/>
                    <a:pt x="2968696" y="1498600"/>
                    <a:pt x="2967426" y="1501140"/>
                  </a:cubicBezTo>
                  <a:lnTo>
                    <a:pt x="2967426" y="1502410"/>
                  </a:lnTo>
                  <a:lnTo>
                    <a:pt x="2971236" y="1527810"/>
                  </a:lnTo>
                  <a:lnTo>
                    <a:pt x="2968696" y="1524000"/>
                  </a:lnTo>
                  <a:lnTo>
                    <a:pt x="2969966" y="1551940"/>
                  </a:lnTo>
                  <a:cubicBezTo>
                    <a:pt x="2971236" y="1568450"/>
                    <a:pt x="2972506" y="1572260"/>
                    <a:pt x="2975046" y="1576070"/>
                  </a:cubicBezTo>
                  <a:cubicBezTo>
                    <a:pt x="2976316" y="1578610"/>
                    <a:pt x="2978856" y="1581150"/>
                    <a:pt x="2980126" y="1611630"/>
                  </a:cubicBezTo>
                  <a:lnTo>
                    <a:pt x="2980126" y="1614170"/>
                  </a:lnTo>
                  <a:cubicBezTo>
                    <a:pt x="2982666" y="1620520"/>
                    <a:pt x="2981396" y="1635760"/>
                    <a:pt x="2980126" y="1645920"/>
                  </a:cubicBezTo>
                  <a:lnTo>
                    <a:pt x="2966156" y="1644650"/>
                  </a:lnTo>
                  <a:lnTo>
                    <a:pt x="2940756" y="1642110"/>
                  </a:lnTo>
                  <a:cubicBezTo>
                    <a:pt x="2920436" y="1640840"/>
                    <a:pt x="2901386" y="1642110"/>
                    <a:pt x="2886146" y="1643380"/>
                  </a:cubicBezTo>
                  <a:lnTo>
                    <a:pt x="2886146" y="1639570"/>
                  </a:lnTo>
                  <a:lnTo>
                    <a:pt x="2881066" y="1637030"/>
                  </a:lnTo>
                  <a:lnTo>
                    <a:pt x="2834076" y="1640840"/>
                  </a:lnTo>
                  <a:cubicBezTo>
                    <a:pt x="2789626" y="1643380"/>
                    <a:pt x="2782006" y="1644650"/>
                    <a:pt x="2736286" y="1649730"/>
                  </a:cubicBezTo>
                  <a:cubicBezTo>
                    <a:pt x="2709616" y="1647190"/>
                    <a:pt x="2682946" y="1645920"/>
                    <a:pt x="2656276" y="1645920"/>
                  </a:cubicBezTo>
                  <a:lnTo>
                    <a:pt x="2642306" y="1645920"/>
                  </a:lnTo>
                  <a:cubicBezTo>
                    <a:pt x="2632146" y="1644650"/>
                    <a:pt x="2619446" y="1643380"/>
                    <a:pt x="2602936" y="1643380"/>
                  </a:cubicBezTo>
                  <a:lnTo>
                    <a:pt x="2602936" y="1645920"/>
                  </a:lnTo>
                  <a:lnTo>
                    <a:pt x="2600396" y="1645920"/>
                  </a:lnTo>
                  <a:cubicBezTo>
                    <a:pt x="2599126" y="1644650"/>
                    <a:pt x="2597856" y="1644650"/>
                    <a:pt x="2596586" y="1643380"/>
                  </a:cubicBezTo>
                  <a:lnTo>
                    <a:pt x="2594046" y="1643380"/>
                  </a:lnTo>
                  <a:cubicBezTo>
                    <a:pt x="2582616" y="1645920"/>
                    <a:pt x="2569916" y="1647190"/>
                    <a:pt x="2554676" y="1648460"/>
                  </a:cubicBezTo>
                  <a:lnTo>
                    <a:pt x="2536896" y="1640840"/>
                  </a:lnTo>
                  <a:lnTo>
                    <a:pt x="2530546" y="1645920"/>
                  </a:lnTo>
                  <a:lnTo>
                    <a:pt x="2414976" y="1640840"/>
                  </a:lnTo>
                  <a:cubicBezTo>
                    <a:pt x="2397196" y="1643380"/>
                    <a:pt x="2379416" y="1644650"/>
                    <a:pt x="2362906" y="1647190"/>
                  </a:cubicBezTo>
                  <a:cubicBezTo>
                    <a:pt x="2337506" y="1647190"/>
                    <a:pt x="2313376" y="1645920"/>
                    <a:pt x="2287976" y="1645920"/>
                  </a:cubicBezTo>
                  <a:lnTo>
                    <a:pt x="2287976" y="1640840"/>
                  </a:lnTo>
                  <a:lnTo>
                    <a:pt x="2237176" y="1644650"/>
                  </a:lnTo>
                  <a:cubicBezTo>
                    <a:pt x="2228286" y="1644650"/>
                    <a:pt x="2220666" y="1644650"/>
                    <a:pt x="2210506" y="1643380"/>
                  </a:cubicBezTo>
                  <a:lnTo>
                    <a:pt x="2210506" y="1642110"/>
                  </a:lnTo>
                  <a:cubicBezTo>
                    <a:pt x="2184060" y="1638300"/>
                    <a:pt x="2156860" y="1637030"/>
                    <a:pt x="2124803" y="1637030"/>
                  </a:cubicBezTo>
                  <a:lnTo>
                    <a:pt x="2102460" y="1637030"/>
                  </a:lnTo>
                  <a:lnTo>
                    <a:pt x="2111203" y="1642110"/>
                  </a:lnTo>
                  <a:cubicBezTo>
                    <a:pt x="2105375" y="1642110"/>
                    <a:pt x="2101489" y="1640840"/>
                    <a:pt x="2096632" y="1640840"/>
                  </a:cubicBezTo>
                  <a:cubicBezTo>
                    <a:pt x="2093718" y="1640840"/>
                    <a:pt x="2090804" y="1639570"/>
                    <a:pt x="2087889" y="1639570"/>
                  </a:cubicBezTo>
                  <a:lnTo>
                    <a:pt x="2085946" y="1639570"/>
                  </a:lnTo>
                  <a:cubicBezTo>
                    <a:pt x="2083032" y="1640840"/>
                    <a:pt x="2079147" y="1642110"/>
                    <a:pt x="2077204" y="1644650"/>
                  </a:cubicBezTo>
                  <a:lnTo>
                    <a:pt x="2077204" y="1643380"/>
                  </a:lnTo>
                  <a:cubicBezTo>
                    <a:pt x="2054861" y="1639570"/>
                    <a:pt x="2039318" y="1640840"/>
                    <a:pt x="2026690" y="1644650"/>
                  </a:cubicBezTo>
                  <a:lnTo>
                    <a:pt x="2024747" y="1644650"/>
                  </a:lnTo>
                  <a:cubicBezTo>
                    <a:pt x="1978119" y="1644650"/>
                    <a:pt x="1925662" y="1644650"/>
                    <a:pt x="1914006" y="1637030"/>
                  </a:cubicBezTo>
                  <a:lnTo>
                    <a:pt x="1912063" y="1637030"/>
                  </a:lnTo>
                  <a:cubicBezTo>
                    <a:pt x="1895549" y="1637030"/>
                    <a:pt x="1890692" y="1637030"/>
                    <a:pt x="1889720" y="1643380"/>
                  </a:cubicBezTo>
                  <a:lnTo>
                    <a:pt x="1881949" y="1643380"/>
                  </a:lnTo>
                  <a:lnTo>
                    <a:pt x="1869320" y="1639570"/>
                  </a:lnTo>
                  <a:lnTo>
                    <a:pt x="1857663" y="1644650"/>
                  </a:lnTo>
                  <a:cubicBezTo>
                    <a:pt x="1851835" y="1644650"/>
                    <a:pt x="1846006" y="1644650"/>
                    <a:pt x="1842121" y="1643380"/>
                  </a:cubicBezTo>
                  <a:lnTo>
                    <a:pt x="1842121" y="1634490"/>
                  </a:lnTo>
                  <a:cubicBezTo>
                    <a:pt x="1817835" y="1631950"/>
                    <a:pt x="1781893" y="1633220"/>
                    <a:pt x="1755665" y="1634490"/>
                  </a:cubicBezTo>
                  <a:cubicBezTo>
                    <a:pt x="1744008" y="1634490"/>
                    <a:pt x="1733322" y="1635760"/>
                    <a:pt x="1727494" y="1635760"/>
                  </a:cubicBezTo>
                  <a:lnTo>
                    <a:pt x="1727494" y="1638300"/>
                  </a:lnTo>
                  <a:lnTo>
                    <a:pt x="1647837" y="1638300"/>
                  </a:lnTo>
                  <a:lnTo>
                    <a:pt x="1647837" y="1635760"/>
                  </a:lnTo>
                  <a:cubicBezTo>
                    <a:pt x="1644923" y="1637030"/>
                    <a:pt x="1642009" y="1637030"/>
                    <a:pt x="1640066" y="1638300"/>
                  </a:cubicBezTo>
                  <a:lnTo>
                    <a:pt x="1613838" y="1638300"/>
                  </a:lnTo>
                  <a:cubicBezTo>
                    <a:pt x="1544867" y="1638300"/>
                    <a:pt x="1472982" y="1638300"/>
                    <a:pt x="1409840" y="1642110"/>
                  </a:cubicBezTo>
                  <a:lnTo>
                    <a:pt x="1405954" y="1642110"/>
                  </a:lnTo>
                  <a:cubicBezTo>
                    <a:pt x="1399155" y="1642110"/>
                    <a:pt x="1393326" y="1643380"/>
                    <a:pt x="1386526" y="1643380"/>
                  </a:cubicBezTo>
                  <a:lnTo>
                    <a:pt x="1353498" y="1645920"/>
                  </a:lnTo>
                  <a:lnTo>
                    <a:pt x="1360298" y="1648460"/>
                  </a:lnTo>
                  <a:lnTo>
                    <a:pt x="1345727" y="1648460"/>
                  </a:lnTo>
                  <a:cubicBezTo>
                    <a:pt x="1340870" y="1644650"/>
                    <a:pt x="1332127" y="1642110"/>
                    <a:pt x="1326298" y="1639570"/>
                  </a:cubicBezTo>
                  <a:lnTo>
                    <a:pt x="1325327" y="1645920"/>
                  </a:lnTo>
                  <a:lnTo>
                    <a:pt x="1324355" y="1640840"/>
                  </a:lnTo>
                  <a:cubicBezTo>
                    <a:pt x="1321441" y="1642110"/>
                    <a:pt x="1302984" y="1640840"/>
                    <a:pt x="1287442" y="1640840"/>
                  </a:cubicBezTo>
                  <a:lnTo>
                    <a:pt x="1242756" y="1640840"/>
                  </a:lnTo>
                  <a:lnTo>
                    <a:pt x="1242756" y="1644650"/>
                  </a:lnTo>
                  <a:cubicBezTo>
                    <a:pt x="1238871" y="1644650"/>
                    <a:pt x="1235956" y="1644650"/>
                    <a:pt x="1232071" y="1645920"/>
                  </a:cubicBezTo>
                  <a:lnTo>
                    <a:pt x="1231099" y="1645920"/>
                  </a:lnTo>
                  <a:cubicBezTo>
                    <a:pt x="1220414" y="1647190"/>
                    <a:pt x="1208757" y="1648460"/>
                    <a:pt x="1195157" y="1649730"/>
                  </a:cubicBezTo>
                  <a:cubicBezTo>
                    <a:pt x="1196128" y="1648460"/>
                    <a:pt x="1196128" y="1647190"/>
                    <a:pt x="1197100" y="1645920"/>
                  </a:cubicBezTo>
                  <a:cubicBezTo>
                    <a:pt x="1198071" y="1639570"/>
                    <a:pt x="1192243" y="1635760"/>
                    <a:pt x="1189328" y="1634490"/>
                  </a:cubicBezTo>
                  <a:lnTo>
                    <a:pt x="1187386" y="1634490"/>
                  </a:lnTo>
                  <a:cubicBezTo>
                    <a:pt x="1161157" y="1633220"/>
                    <a:pt x="1156300" y="1634490"/>
                    <a:pt x="1152415" y="1638300"/>
                  </a:cubicBezTo>
                  <a:cubicBezTo>
                    <a:pt x="1151443" y="1639570"/>
                    <a:pt x="1148529" y="1640840"/>
                    <a:pt x="1127158" y="1639570"/>
                  </a:cubicBezTo>
                  <a:lnTo>
                    <a:pt x="1125215" y="1639570"/>
                  </a:lnTo>
                  <a:cubicBezTo>
                    <a:pt x="1122301" y="1640840"/>
                    <a:pt x="1120358" y="1642110"/>
                    <a:pt x="1119386" y="1643380"/>
                  </a:cubicBezTo>
                  <a:cubicBezTo>
                    <a:pt x="1094130" y="1644650"/>
                    <a:pt x="1085387" y="1645920"/>
                    <a:pt x="1078587" y="1647190"/>
                  </a:cubicBezTo>
                  <a:lnTo>
                    <a:pt x="1054301" y="1644650"/>
                  </a:lnTo>
                  <a:cubicBezTo>
                    <a:pt x="1045559" y="1643380"/>
                    <a:pt x="1040702" y="1643380"/>
                    <a:pt x="1037787" y="1642110"/>
                  </a:cubicBezTo>
                  <a:lnTo>
                    <a:pt x="1037787" y="1633220"/>
                  </a:lnTo>
                  <a:lnTo>
                    <a:pt x="922189" y="1630680"/>
                  </a:lnTo>
                  <a:lnTo>
                    <a:pt x="925103" y="1635760"/>
                  </a:lnTo>
                  <a:cubicBezTo>
                    <a:pt x="917332" y="1637030"/>
                    <a:pt x="901789" y="1639570"/>
                    <a:pt x="891103" y="1639570"/>
                  </a:cubicBezTo>
                  <a:cubicBezTo>
                    <a:pt x="886246" y="1639570"/>
                    <a:pt x="881389" y="1640840"/>
                    <a:pt x="877504" y="1640840"/>
                  </a:cubicBezTo>
                  <a:lnTo>
                    <a:pt x="840740" y="1640840"/>
                  </a:lnTo>
                  <a:lnTo>
                    <a:pt x="840740" y="1637030"/>
                  </a:lnTo>
                  <a:lnTo>
                    <a:pt x="836930" y="1638300"/>
                  </a:lnTo>
                  <a:cubicBezTo>
                    <a:pt x="830580" y="1639570"/>
                    <a:pt x="805180" y="1640840"/>
                    <a:pt x="778510" y="1642110"/>
                  </a:cubicBezTo>
                  <a:lnTo>
                    <a:pt x="778510" y="1637030"/>
                  </a:lnTo>
                  <a:cubicBezTo>
                    <a:pt x="754380" y="1635760"/>
                    <a:pt x="734060" y="1637030"/>
                    <a:pt x="713740" y="1639570"/>
                  </a:cubicBezTo>
                  <a:cubicBezTo>
                    <a:pt x="687070" y="1642110"/>
                    <a:pt x="660400" y="1644650"/>
                    <a:pt x="623570" y="1639570"/>
                  </a:cubicBezTo>
                  <a:cubicBezTo>
                    <a:pt x="614680" y="1639570"/>
                    <a:pt x="601980" y="1637030"/>
                    <a:pt x="589280" y="1635760"/>
                  </a:cubicBezTo>
                  <a:cubicBezTo>
                    <a:pt x="561340" y="1631950"/>
                    <a:pt x="551180" y="1630680"/>
                    <a:pt x="546100" y="1635760"/>
                  </a:cubicBezTo>
                  <a:lnTo>
                    <a:pt x="544830" y="1637030"/>
                  </a:lnTo>
                  <a:cubicBezTo>
                    <a:pt x="537210" y="1637030"/>
                    <a:pt x="529590" y="1637030"/>
                    <a:pt x="520700" y="1638300"/>
                  </a:cubicBezTo>
                  <a:cubicBezTo>
                    <a:pt x="497840" y="1639570"/>
                    <a:pt x="474980" y="1640840"/>
                    <a:pt x="448310" y="1637030"/>
                  </a:cubicBezTo>
                  <a:lnTo>
                    <a:pt x="445770" y="1637030"/>
                  </a:lnTo>
                  <a:cubicBezTo>
                    <a:pt x="444500" y="1637030"/>
                    <a:pt x="443230" y="1637030"/>
                    <a:pt x="443230" y="1638300"/>
                  </a:cubicBezTo>
                  <a:lnTo>
                    <a:pt x="429260" y="1635760"/>
                  </a:lnTo>
                  <a:cubicBezTo>
                    <a:pt x="416560" y="1633220"/>
                    <a:pt x="393700" y="1634490"/>
                    <a:pt x="373380" y="1635760"/>
                  </a:cubicBezTo>
                  <a:cubicBezTo>
                    <a:pt x="363220" y="1635760"/>
                    <a:pt x="351790" y="1637030"/>
                    <a:pt x="346710" y="1637030"/>
                  </a:cubicBezTo>
                  <a:lnTo>
                    <a:pt x="345440" y="1631950"/>
                  </a:lnTo>
                  <a:cubicBezTo>
                    <a:pt x="323850" y="1638300"/>
                    <a:pt x="297180" y="1638300"/>
                    <a:pt x="266700" y="1637030"/>
                  </a:cubicBezTo>
                  <a:cubicBezTo>
                    <a:pt x="242570" y="1635760"/>
                    <a:pt x="214630" y="1635760"/>
                    <a:pt x="185420" y="1638300"/>
                  </a:cubicBezTo>
                  <a:lnTo>
                    <a:pt x="189230" y="1633220"/>
                  </a:lnTo>
                  <a:lnTo>
                    <a:pt x="166370" y="1635760"/>
                  </a:lnTo>
                  <a:cubicBezTo>
                    <a:pt x="163830" y="1635760"/>
                    <a:pt x="161290" y="1635760"/>
                    <a:pt x="157480" y="1637030"/>
                  </a:cubicBezTo>
                  <a:lnTo>
                    <a:pt x="156210" y="1630680"/>
                  </a:lnTo>
                  <a:cubicBezTo>
                    <a:pt x="139700" y="1631950"/>
                    <a:pt x="123190" y="1633220"/>
                    <a:pt x="101600" y="1631950"/>
                  </a:cubicBezTo>
                  <a:lnTo>
                    <a:pt x="97790" y="1631950"/>
                  </a:lnTo>
                  <a:lnTo>
                    <a:pt x="87630" y="1630680"/>
                  </a:lnTo>
                  <a:lnTo>
                    <a:pt x="87630" y="1610360"/>
                  </a:lnTo>
                  <a:lnTo>
                    <a:pt x="74930" y="1610360"/>
                  </a:lnTo>
                  <a:lnTo>
                    <a:pt x="74930" y="1604010"/>
                  </a:lnTo>
                  <a:cubicBezTo>
                    <a:pt x="76200" y="1590040"/>
                    <a:pt x="77470" y="1581150"/>
                    <a:pt x="80010" y="1570990"/>
                  </a:cubicBezTo>
                  <a:lnTo>
                    <a:pt x="80010" y="1568450"/>
                  </a:lnTo>
                  <a:cubicBezTo>
                    <a:pt x="85090" y="1544320"/>
                    <a:pt x="88900" y="1517650"/>
                    <a:pt x="87630" y="1447800"/>
                  </a:cubicBezTo>
                  <a:lnTo>
                    <a:pt x="83820" y="1447800"/>
                  </a:lnTo>
                  <a:cubicBezTo>
                    <a:pt x="85090" y="1426210"/>
                    <a:pt x="86360" y="1408430"/>
                    <a:pt x="88900" y="1398270"/>
                  </a:cubicBezTo>
                  <a:cubicBezTo>
                    <a:pt x="88900" y="1350010"/>
                    <a:pt x="87630" y="1347470"/>
                    <a:pt x="81280" y="1347470"/>
                  </a:cubicBezTo>
                  <a:cubicBezTo>
                    <a:pt x="81280" y="1334770"/>
                    <a:pt x="80010" y="1324610"/>
                    <a:pt x="77470" y="1311910"/>
                  </a:cubicBezTo>
                  <a:cubicBezTo>
                    <a:pt x="76200" y="1301750"/>
                    <a:pt x="73660" y="1290320"/>
                    <a:pt x="73660" y="1276350"/>
                  </a:cubicBezTo>
                  <a:lnTo>
                    <a:pt x="78740" y="1276350"/>
                  </a:lnTo>
                  <a:lnTo>
                    <a:pt x="78740" y="1270000"/>
                  </a:lnTo>
                  <a:cubicBezTo>
                    <a:pt x="81280" y="1206500"/>
                    <a:pt x="77470" y="1198880"/>
                    <a:pt x="73660" y="1191260"/>
                  </a:cubicBezTo>
                  <a:cubicBezTo>
                    <a:pt x="72390" y="1188720"/>
                    <a:pt x="71120" y="1184910"/>
                    <a:pt x="69850" y="1174750"/>
                  </a:cubicBezTo>
                  <a:lnTo>
                    <a:pt x="78740" y="1173480"/>
                  </a:lnTo>
                  <a:lnTo>
                    <a:pt x="77470" y="1141730"/>
                  </a:lnTo>
                  <a:lnTo>
                    <a:pt x="86360" y="1155700"/>
                  </a:lnTo>
                  <a:lnTo>
                    <a:pt x="83820" y="1127760"/>
                  </a:lnTo>
                  <a:cubicBezTo>
                    <a:pt x="78740" y="1071880"/>
                    <a:pt x="80010" y="1050290"/>
                    <a:pt x="81280" y="1000760"/>
                  </a:cubicBezTo>
                  <a:lnTo>
                    <a:pt x="82550" y="977900"/>
                  </a:lnTo>
                  <a:lnTo>
                    <a:pt x="85090" y="957580"/>
                  </a:lnTo>
                  <a:cubicBezTo>
                    <a:pt x="87630" y="933450"/>
                    <a:pt x="87630" y="902970"/>
                    <a:pt x="86360" y="877570"/>
                  </a:cubicBezTo>
                  <a:lnTo>
                    <a:pt x="88900" y="877570"/>
                  </a:lnTo>
                  <a:cubicBezTo>
                    <a:pt x="87630" y="871220"/>
                    <a:pt x="87630" y="866140"/>
                    <a:pt x="87630" y="861060"/>
                  </a:cubicBezTo>
                  <a:lnTo>
                    <a:pt x="87630" y="859168"/>
                  </a:lnTo>
                  <a:lnTo>
                    <a:pt x="83820" y="859168"/>
                  </a:lnTo>
                  <a:lnTo>
                    <a:pt x="78740" y="859168"/>
                  </a:lnTo>
                  <a:lnTo>
                    <a:pt x="83820" y="859168"/>
                  </a:lnTo>
                  <a:cubicBezTo>
                    <a:pt x="83820" y="859168"/>
                    <a:pt x="83820" y="859168"/>
                    <a:pt x="82550" y="859168"/>
                  </a:cubicBezTo>
                  <a:lnTo>
                    <a:pt x="91440" y="859168"/>
                  </a:lnTo>
                  <a:lnTo>
                    <a:pt x="91440" y="859168"/>
                  </a:lnTo>
                  <a:lnTo>
                    <a:pt x="86360" y="859168"/>
                  </a:lnTo>
                  <a:cubicBezTo>
                    <a:pt x="87630" y="859168"/>
                    <a:pt x="87630" y="859168"/>
                    <a:pt x="88900" y="859168"/>
                  </a:cubicBezTo>
                  <a:cubicBezTo>
                    <a:pt x="90170" y="859168"/>
                    <a:pt x="91440" y="859168"/>
                    <a:pt x="92710" y="859168"/>
                  </a:cubicBezTo>
                  <a:lnTo>
                    <a:pt x="93980" y="859168"/>
                  </a:lnTo>
                  <a:cubicBezTo>
                    <a:pt x="95250" y="859168"/>
                    <a:pt x="92710" y="859168"/>
                    <a:pt x="91440" y="859168"/>
                  </a:cubicBezTo>
                  <a:cubicBezTo>
                    <a:pt x="88900" y="859168"/>
                    <a:pt x="86360" y="859168"/>
                    <a:pt x="88900" y="859168"/>
                  </a:cubicBezTo>
                  <a:lnTo>
                    <a:pt x="88900" y="859168"/>
                  </a:lnTo>
                  <a:cubicBezTo>
                    <a:pt x="87630" y="859168"/>
                    <a:pt x="87630" y="859168"/>
                    <a:pt x="86360" y="859168"/>
                  </a:cubicBezTo>
                  <a:cubicBezTo>
                    <a:pt x="86360" y="859168"/>
                    <a:pt x="87630" y="859168"/>
                    <a:pt x="87630" y="859168"/>
                  </a:cubicBezTo>
                  <a:cubicBezTo>
                    <a:pt x="88900" y="859168"/>
                    <a:pt x="91440" y="859168"/>
                    <a:pt x="86360" y="859168"/>
                  </a:cubicBezTo>
                  <a:lnTo>
                    <a:pt x="95250" y="859168"/>
                  </a:lnTo>
                  <a:lnTo>
                    <a:pt x="95250" y="859168"/>
                  </a:lnTo>
                  <a:cubicBezTo>
                    <a:pt x="95250" y="859168"/>
                    <a:pt x="93980" y="859168"/>
                    <a:pt x="87630" y="859168"/>
                  </a:cubicBezTo>
                  <a:cubicBezTo>
                    <a:pt x="85090" y="859168"/>
                    <a:pt x="83820" y="859168"/>
                    <a:pt x="81280" y="859168"/>
                  </a:cubicBezTo>
                  <a:cubicBezTo>
                    <a:pt x="81280" y="859168"/>
                    <a:pt x="81280" y="859168"/>
                    <a:pt x="80010" y="859168"/>
                  </a:cubicBezTo>
                  <a:cubicBezTo>
                    <a:pt x="78740" y="859168"/>
                    <a:pt x="80010" y="859168"/>
                    <a:pt x="80010" y="859168"/>
                  </a:cubicBezTo>
                  <a:cubicBezTo>
                    <a:pt x="81280" y="859168"/>
                    <a:pt x="82550" y="859168"/>
                    <a:pt x="85090" y="859168"/>
                  </a:cubicBezTo>
                  <a:cubicBezTo>
                    <a:pt x="88900" y="859168"/>
                    <a:pt x="90170" y="859168"/>
                    <a:pt x="90170" y="859168"/>
                  </a:cubicBezTo>
                  <a:lnTo>
                    <a:pt x="90170" y="859168"/>
                  </a:lnTo>
                  <a:lnTo>
                    <a:pt x="88900" y="859168"/>
                  </a:lnTo>
                  <a:cubicBezTo>
                    <a:pt x="85090" y="859168"/>
                    <a:pt x="81280" y="859168"/>
                    <a:pt x="81280" y="859168"/>
                  </a:cubicBezTo>
                  <a:lnTo>
                    <a:pt x="82550" y="859168"/>
                  </a:lnTo>
                  <a:lnTo>
                    <a:pt x="82550" y="859168"/>
                  </a:lnTo>
                  <a:cubicBezTo>
                    <a:pt x="83820" y="859168"/>
                    <a:pt x="85090" y="859168"/>
                    <a:pt x="91440" y="859168"/>
                  </a:cubicBezTo>
                  <a:cubicBezTo>
                    <a:pt x="99060" y="859168"/>
                    <a:pt x="99060" y="859168"/>
                    <a:pt x="101600" y="859168"/>
                  </a:cubicBezTo>
                  <a:lnTo>
                    <a:pt x="102870" y="859168"/>
                  </a:lnTo>
                  <a:lnTo>
                    <a:pt x="99060" y="859168"/>
                  </a:lnTo>
                  <a:cubicBezTo>
                    <a:pt x="92710" y="859168"/>
                    <a:pt x="92710" y="859168"/>
                    <a:pt x="92710" y="859168"/>
                  </a:cubicBezTo>
                  <a:cubicBezTo>
                    <a:pt x="92710" y="859168"/>
                    <a:pt x="90170" y="859168"/>
                    <a:pt x="83820" y="859168"/>
                  </a:cubicBezTo>
                  <a:lnTo>
                    <a:pt x="85090" y="859168"/>
                  </a:lnTo>
                  <a:lnTo>
                    <a:pt x="87630" y="859168"/>
                  </a:lnTo>
                  <a:cubicBezTo>
                    <a:pt x="91440" y="859168"/>
                    <a:pt x="88900" y="859168"/>
                    <a:pt x="85090" y="859168"/>
                  </a:cubicBezTo>
                  <a:cubicBezTo>
                    <a:pt x="81280" y="859168"/>
                    <a:pt x="77470" y="859168"/>
                    <a:pt x="78740" y="859168"/>
                  </a:cubicBezTo>
                  <a:cubicBezTo>
                    <a:pt x="80010" y="859168"/>
                    <a:pt x="80010" y="859168"/>
                    <a:pt x="81280" y="859168"/>
                  </a:cubicBezTo>
                  <a:lnTo>
                    <a:pt x="85090" y="859168"/>
                  </a:lnTo>
                  <a:lnTo>
                    <a:pt x="81280" y="859168"/>
                  </a:lnTo>
                  <a:lnTo>
                    <a:pt x="81280" y="859168"/>
                  </a:lnTo>
                  <a:lnTo>
                    <a:pt x="83820" y="859168"/>
                  </a:lnTo>
                  <a:lnTo>
                    <a:pt x="82550" y="859168"/>
                  </a:lnTo>
                  <a:lnTo>
                    <a:pt x="87630" y="859168"/>
                  </a:lnTo>
                  <a:lnTo>
                    <a:pt x="82550" y="859168"/>
                  </a:lnTo>
                  <a:cubicBezTo>
                    <a:pt x="81280" y="859168"/>
                    <a:pt x="78740" y="859168"/>
                    <a:pt x="77470" y="859168"/>
                  </a:cubicBezTo>
                  <a:lnTo>
                    <a:pt x="81280" y="859168"/>
                  </a:lnTo>
                  <a:cubicBezTo>
                    <a:pt x="90170" y="859168"/>
                    <a:pt x="88900" y="859168"/>
                    <a:pt x="87630" y="859168"/>
                  </a:cubicBezTo>
                  <a:cubicBezTo>
                    <a:pt x="86360" y="859168"/>
                    <a:pt x="86360" y="859168"/>
                    <a:pt x="85090" y="859168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68761" y="83820"/>
                    <a:pt x="895960" y="85090"/>
                    <a:pt x="928017" y="85090"/>
                  </a:cubicBezTo>
                  <a:lnTo>
                    <a:pt x="950360" y="85090"/>
                  </a:lnTo>
                  <a:lnTo>
                    <a:pt x="941617" y="80010"/>
                  </a:lnTo>
                  <a:cubicBezTo>
                    <a:pt x="947445" y="80010"/>
                    <a:pt x="951331" y="81280"/>
                    <a:pt x="956188" y="81280"/>
                  </a:cubicBezTo>
                  <a:cubicBezTo>
                    <a:pt x="959103" y="81280"/>
                    <a:pt x="962017" y="82550"/>
                    <a:pt x="964931" y="82550"/>
                  </a:cubicBezTo>
                  <a:lnTo>
                    <a:pt x="966874" y="82550"/>
                  </a:lnTo>
                  <a:cubicBezTo>
                    <a:pt x="969788" y="81280"/>
                    <a:pt x="973674" y="80010"/>
                    <a:pt x="975617" y="77470"/>
                  </a:cubicBezTo>
                  <a:lnTo>
                    <a:pt x="975617" y="78740"/>
                  </a:lnTo>
                  <a:cubicBezTo>
                    <a:pt x="997959" y="83820"/>
                    <a:pt x="1013502" y="82550"/>
                    <a:pt x="1026130" y="78740"/>
                  </a:cubicBezTo>
                  <a:lnTo>
                    <a:pt x="1028073" y="78740"/>
                  </a:lnTo>
                  <a:cubicBezTo>
                    <a:pt x="1074701" y="78740"/>
                    <a:pt x="1127158" y="78740"/>
                    <a:pt x="1138815" y="86360"/>
                  </a:cubicBezTo>
                  <a:lnTo>
                    <a:pt x="1140758" y="86360"/>
                  </a:lnTo>
                  <a:cubicBezTo>
                    <a:pt x="1158243" y="86360"/>
                    <a:pt x="1162129" y="86360"/>
                    <a:pt x="1163100" y="80010"/>
                  </a:cubicBezTo>
                  <a:lnTo>
                    <a:pt x="1170871" y="80010"/>
                  </a:lnTo>
                  <a:lnTo>
                    <a:pt x="1183500" y="83820"/>
                  </a:lnTo>
                  <a:lnTo>
                    <a:pt x="1195157" y="78740"/>
                  </a:lnTo>
                  <a:cubicBezTo>
                    <a:pt x="1200985" y="78740"/>
                    <a:pt x="1206814" y="78740"/>
                    <a:pt x="1210700" y="80010"/>
                  </a:cubicBezTo>
                  <a:lnTo>
                    <a:pt x="1210700" y="88900"/>
                  </a:lnTo>
                  <a:cubicBezTo>
                    <a:pt x="1234985" y="91440"/>
                    <a:pt x="1270927" y="90170"/>
                    <a:pt x="1297156" y="88900"/>
                  </a:cubicBezTo>
                  <a:cubicBezTo>
                    <a:pt x="1308813" y="88900"/>
                    <a:pt x="1319498" y="87630"/>
                    <a:pt x="1325327" y="87630"/>
                  </a:cubicBezTo>
                  <a:lnTo>
                    <a:pt x="1325327" y="85090"/>
                  </a:lnTo>
                  <a:lnTo>
                    <a:pt x="1404983" y="85090"/>
                  </a:lnTo>
                  <a:lnTo>
                    <a:pt x="1404983" y="87630"/>
                  </a:lnTo>
                  <a:cubicBezTo>
                    <a:pt x="1407897" y="86360"/>
                    <a:pt x="1410811" y="86360"/>
                    <a:pt x="1412754" y="85090"/>
                  </a:cubicBezTo>
                  <a:lnTo>
                    <a:pt x="1438983" y="85090"/>
                  </a:lnTo>
                  <a:cubicBezTo>
                    <a:pt x="1507953" y="85090"/>
                    <a:pt x="1579838" y="85090"/>
                    <a:pt x="1642980" y="81280"/>
                  </a:cubicBezTo>
                  <a:lnTo>
                    <a:pt x="1646866" y="81280"/>
                  </a:lnTo>
                  <a:cubicBezTo>
                    <a:pt x="1653666" y="81280"/>
                    <a:pt x="1659494" y="80010"/>
                    <a:pt x="1666294" y="80010"/>
                  </a:cubicBezTo>
                  <a:lnTo>
                    <a:pt x="1699322" y="77470"/>
                  </a:lnTo>
                  <a:lnTo>
                    <a:pt x="1692522" y="74930"/>
                  </a:lnTo>
                  <a:lnTo>
                    <a:pt x="1707094" y="74930"/>
                  </a:lnTo>
                  <a:cubicBezTo>
                    <a:pt x="1711951" y="78740"/>
                    <a:pt x="1720693" y="81280"/>
                    <a:pt x="1726522" y="83820"/>
                  </a:cubicBezTo>
                  <a:lnTo>
                    <a:pt x="1727493" y="77470"/>
                  </a:lnTo>
                  <a:lnTo>
                    <a:pt x="1728465" y="82550"/>
                  </a:lnTo>
                  <a:cubicBezTo>
                    <a:pt x="1731379" y="81280"/>
                    <a:pt x="1749836" y="82550"/>
                    <a:pt x="1765379" y="82550"/>
                  </a:cubicBezTo>
                  <a:lnTo>
                    <a:pt x="1810064" y="82550"/>
                  </a:lnTo>
                  <a:lnTo>
                    <a:pt x="1810064" y="78740"/>
                  </a:lnTo>
                  <a:cubicBezTo>
                    <a:pt x="1813950" y="78740"/>
                    <a:pt x="1816864" y="78740"/>
                    <a:pt x="1820750" y="77470"/>
                  </a:cubicBezTo>
                  <a:lnTo>
                    <a:pt x="1821721" y="77470"/>
                  </a:lnTo>
                  <a:cubicBezTo>
                    <a:pt x="1832406" y="76200"/>
                    <a:pt x="1844063" y="74930"/>
                    <a:pt x="1857663" y="73660"/>
                  </a:cubicBezTo>
                  <a:cubicBezTo>
                    <a:pt x="1856692" y="74930"/>
                    <a:pt x="1856692" y="76200"/>
                    <a:pt x="1855720" y="77470"/>
                  </a:cubicBezTo>
                  <a:cubicBezTo>
                    <a:pt x="1854749" y="83820"/>
                    <a:pt x="1860578" y="87630"/>
                    <a:pt x="1863492" y="88900"/>
                  </a:cubicBezTo>
                  <a:lnTo>
                    <a:pt x="1865435" y="88900"/>
                  </a:lnTo>
                  <a:cubicBezTo>
                    <a:pt x="1891663" y="90170"/>
                    <a:pt x="1896520" y="88900"/>
                    <a:pt x="1900406" y="85090"/>
                  </a:cubicBezTo>
                  <a:cubicBezTo>
                    <a:pt x="1901377" y="83820"/>
                    <a:pt x="1903320" y="82550"/>
                    <a:pt x="1925662" y="83820"/>
                  </a:cubicBezTo>
                  <a:lnTo>
                    <a:pt x="1927605" y="83820"/>
                  </a:lnTo>
                  <a:cubicBezTo>
                    <a:pt x="1930520" y="82550"/>
                    <a:pt x="1932462" y="81280"/>
                    <a:pt x="1933434" y="80010"/>
                  </a:cubicBezTo>
                  <a:cubicBezTo>
                    <a:pt x="1958691" y="78740"/>
                    <a:pt x="1967433" y="77470"/>
                    <a:pt x="1974233" y="76200"/>
                  </a:cubicBezTo>
                  <a:lnTo>
                    <a:pt x="1998519" y="78740"/>
                  </a:lnTo>
                  <a:cubicBezTo>
                    <a:pt x="2007262" y="80010"/>
                    <a:pt x="2012119" y="80010"/>
                    <a:pt x="2015033" y="81280"/>
                  </a:cubicBezTo>
                  <a:lnTo>
                    <a:pt x="2015033" y="90170"/>
                  </a:lnTo>
                  <a:lnTo>
                    <a:pt x="2130631" y="92710"/>
                  </a:lnTo>
                  <a:lnTo>
                    <a:pt x="2126746" y="91440"/>
                  </a:lnTo>
                  <a:cubicBezTo>
                    <a:pt x="2134517" y="90170"/>
                    <a:pt x="2150060" y="87630"/>
                    <a:pt x="2160745" y="87630"/>
                  </a:cubicBezTo>
                  <a:cubicBezTo>
                    <a:pt x="2184059" y="85090"/>
                    <a:pt x="2193774" y="83820"/>
                    <a:pt x="2197806" y="81280"/>
                  </a:cubicBezTo>
                  <a:lnTo>
                    <a:pt x="2207966" y="81280"/>
                  </a:lnTo>
                  <a:lnTo>
                    <a:pt x="2210506" y="85090"/>
                  </a:lnTo>
                  <a:lnTo>
                    <a:pt x="2210506" y="63500"/>
                  </a:lnTo>
                  <a:lnTo>
                    <a:pt x="2213046" y="63500"/>
                  </a:lnTo>
                  <a:lnTo>
                    <a:pt x="2211775" y="85090"/>
                  </a:lnTo>
                  <a:lnTo>
                    <a:pt x="2215585" y="83820"/>
                  </a:lnTo>
                  <a:cubicBezTo>
                    <a:pt x="2221935" y="82550"/>
                    <a:pt x="2247335" y="81280"/>
                    <a:pt x="2274006" y="80010"/>
                  </a:cubicBezTo>
                  <a:lnTo>
                    <a:pt x="2274006" y="85090"/>
                  </a:lnTo>
                  <a:cubicBezTo>
                    <a:pt x="2298135" y="86360"/>
                    <a:pt x="2318456" y="85090"/>
                    <a:pt x="2338775" y="82550"/>
                  </a:cubicBezTo>
                  <a:cubicBezTo>
                    <a:pt x="2365446" y="80010"/>
                    <a:pt x="2392116" y="77470"/>
                    <a:pt x="2428946" y="82550"/>
                  </a:cubicBezTo>
                  <a:cubicBezTo>
                    <a:pt x="2437835" y="82550"/>
                    <a:pt x="2450535" y="85090"/>
                    <a:pt x="2463235" y="86360"/>
                  </a:cubicBezTo>
                  <a:cubicBezTo>
                    <a:pt x="2491175" y="90170"/>
                    <a:pt x="2501335" y="91440"/>
                    <a:pt x="2506416" y="86360"/>
                  </a:cubicBezTo>
                  <a:lnTo>
                    <a:pt x="2507685" y="85090"/>
                  </a:lnTo>
                  <a:cubicBezTo>
                    <a:pt x="2515306" y="85090"/>
                    <a:pt x="2522925" y="85090"/>
                    <a:pt x="2531816" y="83820"/>
                  </a:cubicBezTo>
                  <a:cubicBezTo>
                    <a:pt x="2554675" y="82550"/>
                    <a:pt x="2577535" y="81280"/>
                    <a:pt x="2604206" y="85090"/>
                  </a:cubicBezTo>
                  <a:lnTo>
                    <a:pt x="2606746" y="85090"/>
                  </a:lnTo>
                  <a:cubicBezTo>
                    <a:pt x="2608016" y="85090"/>
                    <a:pt x="2609285" y="85090"/>
                    <a:pt x="2609285" y="83820"/>
                  </a:cubicBezTo>
                  <a:lnTo>
                    <a:pt x="2623256" y="86360"/>
                  </a:lnTo>
                  <a:cubicBezTo>
                    <a:pt x="2635956" y="88900"/>
                    <a:pt x="2658816" y="87630"/>
                    <a:pt x="2679135" y="86360"/>
                  </a:cubicBezTo>
                  <a:cubicBezTo>
                    <a:pt x="2689296" y="86360"/>
                    <a:pt x="2700725" y="85090"/>
                    <a:pt x="2707075" y="85090"/>
                  </a:cubicBezTo>
                  <a:lnTo>
                    <a:pt x="2708346" y="90170"/>
                  </a:lnTo>
                  <a:cubicBezTo>
                    <a:pt x="2729935" y="83820"/>
                    <a:pt x="2756606" y="83820"/>
                    <a:pt x="2787085" y="85090"/>
                  </a:cubicBezTo>
                  <a:cubicBezTo>
                    <a:pt x="2811216" y="86360"/>
                    <a:pt x="2839156" y="86360"/>
                    <a:pt x="2868366" y="83820"/>
                  </a:cubicBezTo>
                  <a:lnTo>
                    <a:pt x="2864556" y="87630"/>
                  </a:lnTo>
                  <a:lnTo>
                    <a:pt x="2887416" y="85090"/>
                  </a:lnTo>
                  <a:cubicBezTo>
                    <a:pt x="2889956" y="85090"/>
                    <a:pt x="2892496" y="85090"/>
                    <a:pt x="2896306" y="83820"/>
                  </a:cubicBezTo>
                  <a:lnTo>
                    <a:pt x="2897575" y="90170"/>
                  </a:lnTo>
                  <a:cubicBezTo>
                    <a:pt x="2914085" y="88900"/>
                    <a:pt x="2930596" y="87630"/>
                    <a:pt x="2952185" y="88900"/>
                  </a:cubicBezTo>
                  <a:lnTo>
                    <a:pt x="2955996" y="88900"/>
                  </a:lnTo>
                  <a:lnTo>
                    <a:pt x="2966156" y="90170"/>
                  </a:lnTo>
                  <a:lnTo>
                    <a:pt x="2966156" y="109220"/>
                  </a:lnTo>
                  <a:lnTo>
                    <a:pt x="2978856" y="109220"/>
                  </a:lnTo>
                  <a:lnTo>
                    <a:pt x="2978856" y="115570"/>
                  </a:lnTo>
                  <a:cubicBezTo>
                    <a:pt x="2977585" y="129540"/>
                    <a:pt x="2976316" y="138430"/>
                    <a:pt x="2973775" y="148590"/>
                  </a:cubicBezTo>
                  <a:lnTo>
                    <a:pt x="2973775" y="151130"/>
                  </a:lnTo>
                  <a:cubicBezTo>
                    <a:pt x="2968696" y="176530"/>
                    <a:pt x="2964885" y="201930"/>
                    <a:pt x="2966156" y="271780"/>
                  </a:cubicBezTo>
                  <a:lnTo>
                    <a:pt x="2969966" y="271780"/>
                  </a:lnTo>
                  <a:cubicBezTo>
                    <a:pt x="2968696" y="293370"/>
                    <a:pt x="2967425" y="311150"/>
                    <a:pt x="2964885" y="321310"/>
                  </a:cubicBezTo>
                  <a:cubicBezTo>
                    <a:pt x="2964885" y="369570"/>
                    <a:pt x="2966156" y="372110"/>
                    <a:pt x="2972506" y="372110"/>
                  </a:cubicBezTo>
                  <a:cubicBezTo>
                    <a:pt x="2972506" y="384810"/>
                    <a:pt x="2973775" y="394970"/>
                    <a:pt x="2976316" y="407670"/>
                  </a:cubicBezTo>
                  <a:cubicBezTo>
                    <a:pt x="2977585" y="417830"/>
                    <a:pt x="2980125" y="429260"/>
                    <a:pt x="2980125" y="443230"/>
                  </a:cubicBezTo>
                  <a:lnTo>
                    <a:pt x="2975046" y="443230"/>
                  </a:lnTo>
                  <a:lnTo>
                    <a:pt x="2975046" y="449580"/>
                  </a:lnTo>
                  <a:cubicBezTo>
                    <a:pt x="2972506" y="513080"/>
                    <a:pt x="2976316" y="520700"/>
                    <a:pt x="2980125" y="528320"/>
                  </a:cubicBezTo>
                  <a:cubicBezTo>
                    <a:pt x="2981396" y="530860"/>
                    <a:pt x="2982666" y="534670"/>
                    <a:pt x="2983935" y="544830"/>
                  </a:cubicBezTo>
                  <a:lnTo>
                    <a:pt x="2975046" y="546100"/>
                  </a:lnTo>
                  <a:close/>
                  <a:moveTo>
                    <a:pt x="2978856" y="756920"/>
                  </a:moveTo>
                  <a:lnTo>
                    <a:pt x="2976316" y="751840"/>
                  </a:lnTo>
                  <a:lnTo>
                    <a:pt x="2977586" y="745490"/>
                  </a:lnTo>
                  <a:cubicBezTo>
                    <a:pt x="2978856" y="750570"/>
                    <a:pt x="2978856" y="754380"/>
                    <a:pt x="2978856" y="756920"/>
                  </a:cubicBezTo>
                  <a:close/>
                  <a:moveTo>
                    <a:pt x="73660" y="963930"/>
                  </a:moveTo>
                  <a:lnTo>
                    <a:pt x="76200" y="969010"/>
                  </a:lnTo>
                  <a:lnTo>
                    <a:pt x="74930" y="975360"/>
                  </a:lnTo>
                  <a:cubicBezTo>
                    <a:pt x="73660" y="971550"/>
                    <a:pt x="73660" y="967740"/>
                    <a:pt x="73660" y="963930"/>
                  </a:cubicBezTo>
                  <a:close/>
                  <a:moveTo>
                    <a:pt x="3014416" y="628650"/>
                  </a:moveTo>
                  <a:lnTo>
                    <a:pt x="3014416" y="619760"/>
                  </a:lnTo>
                  <a:cubicBezTo>
                    <a:pt x="3014416" y="623570"/>
                    <a:pt x="3015685" y="626110"/>
                    <a:pt x="3015685" y="628650"/>
                  </a:cubicBezTo>
                  <a:lnTo>
                    <a:pt x="3014416" y="628650"/>
                  </a:lnTo>
                  <a:close/>
                  <a:moveTo>
                    <a:pt x="3043626" y="859168"/>
                  </a:moveTo>
                  <a:lnTo>
                    <a:pt x="3039816" y="859168"/>
                  </a:lnTo>
                  <a:cubicBezTo>
                    <a:pt x="3041085" y="859168"/>
                    <a:pt x="3042356" y="859168"/>
                    <a:pt x="3043626" y="859168"/>
                  </a:cubicBez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5030" y="1022995"/>
            <a:ext cx="12455187" cy="686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1D1B1E"/>
                </a:solidFill>
                <a:latin typeface="Coco Gothic"/>
              </a:rPr>
              <a:t>Х</a:t>
            </a:r>
            <a:r>
              <a:rPr lang="en-US" sz="3900">
                <a:solidFill>
                  <a:srgbClr val="1D1B1E"/>
                </a:solidFill>
                <a:latin typeface="Coco Gothic"/>
              </a:rPr>
              <a:t>ронологія дає змогу встановити точний час подій відповідно до сучасних уявлень про вимірювання часу.</a:t>
            </a:r>
            <a:endParaRPr lang="en-US" sz="3900">
              <a:solidFill>
                <a:srgbClr val="1D1B1E"/>
              </a:solidFill>
              <a:latin typeface="Coco Gothic"/>
            </a:endParaRPr>
          </a:p>
          <a:p>
            <a:pPr algn="just">
              <a:lnSpc>
                <a:spcPts val="5460"/>
              </a:lnSpc>
              <a:spcBef>
                <a:spcPct val="0"/>
              </a:spcBef>
            </a:pPr>
          </a:p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FF1616"/>
                </a:solidFill>
                <a:latin typeface="Coco Gothic Bold Italics"/>
              </a:rPr>
              <a:t>Літочислення - це відлік часу від певної події.</a:t>
            </a:r>
            <a:endParaRPr lang="en-US" sz="3900">
              <a:solidFill>
                <a:srgbClr val="FF1616"/>
              </a:solidFill>
              <a:latin typeface="Coco Gothic Bold Italics"/>
            </a:endParaRPr>
          </a:p>
          <a:p>
            <a:pPr algn="just">
              <a:lnSpc>
                <a:spcPts val="5460"/>
              </a:lnSpc>
              <a:spcBef>
                <a:spcPct val="0"/>
              </a:spcBef>
            </a:pPr>
          </a:p>
          <a:p>
            <a:pPr algn="just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1D1B1E"/>
                </a:solidFill>
                <a:latin typeface="Coco Gothic"/>
              </a:rPr>
              <a:t>Річ у тім, що кожен із давніх народів створював свою </a:t>
            </a:r>
            <a:r>
              <a:rPr lang="en-US" sz="3900">
                <a:solidFill>
                  <a:srgbClr val="000000"/>
                </a:solidFill>
                <a:latin typeface="Coco Gothic"/>
              </a:rPr>
              <a:t>систему відліку часу</a:t>
            </a:r>
            <a:r>
              <a:rPr lang="en-US" sz="3900">
                <a:solidFill>
                  <a:srgbClr val="1D1B1E"/>
                </a:solidFill>
                <a:latin typeface="Coco Gothic"/>
              </a:rPr>
              <a:t> історії від якогось певного важливого моменту (іноді навіть години й хвилини), за своєю ерою (епохою).</a:t>
            </a:r>
            <a:endParaRPr lang="en-US" sz="3900">
              <a:solidFill>
                <a:srgbClr val="1D1B1E"/>
              </a:solidFill>
              <a:latin typeface="Coco Gothic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20217" y="1830551"/>
            <a:ext cx="4687823" cy="66258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8700" y="4165392"/>
            <a:ext cx="3650661" cy="58198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82727" y="4940330"/>
            <a:ext cx="7453771" cy="53466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36598" y="4940330"/>
            <a:ext cx="4102714" cy="41027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46340"/>
            <a:ext cx="15957297" cy="339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Coco Gothic"/>
              </a:rPr>
              <a:t>давні єгиптяни вели своє літочислення за династіями єгипетських царів — фараонів</a:t>
            </a:r>
            <a:endParaRPr lang="en-US" sz="64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668" y="3543205"/>
            <a:ext cx="8508417" cy="6423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81084" y="5751223"/>
            <a:ext cx="9706916" cy="45357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39056" y="523340"/>
            <a:ext cx="15820244" cy="226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Coco Gothic"/>
              </a:rPr>
              <a:t>японці — від вступу на престол чергового імператора</a:t>
            </a:r>
            <a:endParaRPr lang="en-US" sz="64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46284" y="3742707"/>
            <a:ext cx="3169368" cy="62228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30192" y="5614535"/>
            <a:ext cx="12657808" cy="46724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64931" y="866775"/>
            <a:ext cx="8758139" cy="226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Coco Gothic"/>
              </a:rPr>
              <a:t>стародавні греки — за</a:t>
            </a:r>
            <a:endParaRPr lang="en-US" sz="6400">
              <a:solidFill>
                <a:srgbClr val="000000"/>
              </a:solidFill>
              <a:latin typeface="Coco Gothic"/>
            </a:endParaRP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Coco Gothic"/>
              </a:rPr>
              <a:t>олімпіадами</a:t>
            </a:r>
            <a:endParaRPr lang="en-US" sz="64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255538" y="3110988"/>
            <a:ext cx="10462188" cy="697043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4909" y="592669"/>
            <a:ext cx="16984391" cy="226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Coco Gothic"/>
              </a:rPr>
              <a:t>с</a:t>
            </a:r>
            <a:r>
              <a:rPr lang="en-US" sz="6400">
                <a:solidFill>
                  <a:srgbClr val="000000"/>
                </a:solidFill>
                <a:latin typeface="Coco Gothic"/>
              </a:rPr>
              <a:t>тародавні римляни — від заснування міста Рим</a:t>
            </a:r>
            <a:endParaRPr lang="en-US" sz="64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153510" y="4310878"/>
            <a:ext cx="5616998" cy="59410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2638" y="4736103"/>
            <a:ext cx="5264614" cy="49295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66968" y="4004446"/>
            <a:ext cx="3756826" cy="593751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2638" y="226163"/>
            <a:ext cx="16897871" cy="339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000000"/>
                </a:solidFill>
                <a:latin typeface="Coco Gothic"/>
              </a:rPr>
              <a:t>Євреї точкою відліку часу взяли «створення світу», що відбулося, згідно з Біблією, 3761 р. до н. е.</a:t>
            </a:r>
            <a:endParaRPr lang="en-US" sz="64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8700" y="3967480"/>
            <a:ext cx="4412174" cy="63195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05124" y="4437557"/>
            <a:ext cx="5434664" cy="5849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12675" y="5648272"/>
            <a:ext cx="6914094" cy="46387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6817" y="314502"/>
            <a:ext cx="17294366" cy="412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Coco Gothic"/>
              </a:rPr>
              <a:t>Н</a:t>
            </a:r>
            <a:r>
              <a:rPr lang="en-US" sz="5800">
                <a:solidFill>
                  <a:srgbClr val="000000"/>
                </a:solidFill>
                <a:latin typeface="Coco Gothic"/>
              </a:rPr>
              <a:t>айпоширенішою є </a:t>
            </a:r>
            <a:r>
              <a:rPr lang="en-US" sz="5800">
                <a:solidFill>
                  <a:srgbClr val="FF1616"/>
                </a:solidFill>
                <a:latin typeface="Coco Gothic Bold"/>
              </a:rPr>
              <a:t>система</a:t>
            </a:r>
            <a:endParaRPr lang="en-US" sz="5800">
              <a:solidFill>
                <a:srgbClr val="FF1616"/>
              </a:solidFill>
              <a:latin typeface="Coco Gothic Bold"/>
            </a:endParaRPr>
          </a:p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FF1616"/>
                </a:solidFill>
                <a:latin typeface="Coco Gothic Bold"/>
              </a:rPr>
              <a:t>християнського літочислення</a:t>
            </a:r>
            <a:r>
              <a:rPr lang="en-US" sz="5800">
                <a:solidFill>
                  <a:srgbClr val="000000"/>
                </a:solidFill>
                <a:latin typeface="Coco Gothic"/>
              </a:rPr>
              <a:t>. </a:t>
            </a:r>
            <a:endParaRPr lang="en-US" sz="5800">
              <a:solidFill>
                <a:srgbClr val="000000"/>
              </a:solidFill>
              <a:latin typeface="Coco Gothic"/>
            </a:endParaRPr>
          </a:p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Coco Gothic"/>
              </a:rPr>
              <a:t>Точкою відліку взято рік народження Ісуса Христа — 753 р. від часу заснування Рима.</a:t>
            </a:r>
            <a:endParaRPr lang="en-US" sz="58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3891374" y="4196827"/>
            <a:ext cx="386791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61" y="3888572"/>
            <a:ext cx="5593322" cy="56446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20061" y="4196827"/>
            <a:ext cx="8071314" cy="60901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92134" y="390638"/>
            <a:ext cx="16567166" cy="38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Coco Gothic"/>
              </a:rPr>
              <a:t>Водночас у деяких країнах Сходу діє мусульманський календар. Він бере початок від 16 липня 622 р. — року переселення пророка Мухаммада з Мекки до Медини</a:t>
            </a:r>
            <a:endParaRPr lang="en-US" sz="5400">
              <a:solidFill>
                <a:srgbClr val="000000"/>
              </a:solidFill>
              <a:latin typeface="Coco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2844</Words>
  <Application>WPS Presentation</Application>
  <PresentationFormat>On-screen Show (4:3)</PresentationFormat>
  <Paragraphs>84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SimSun</vt:lpstr>
      <vt:lpstr>Wingdings</vt:lpstr>
      <vt:lpstr>Pecita</vt:lpstr>
      <vt:lpstr>Coco Gothic</vt:lpstr>
      <vt:lpstr>Coco Gothic Bold Italics</vt:lpstr>
      <vt:lpstr>Coco Gothic Bold</vt:lpstr>
      <vt:lpstr>Roboto Mono Regular</vt:lpstr>
      <vt:lpstr>Frunchy Sage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Vintage Illustration History Ancient Times Report Presentation</dc:title>
  <dc:creator/>
  <cp:lastModifiedBy>yakor</cp:lastModifiedBy>
  <cp:revision>3</cp:revision>
  <dcterms:created xsi:type="dcterms:W3CDTF">2006-08-16T00:00:00Z</dcterms:created>
  <dcterms:modified xsi:type="dcterms:W3CDTF">2022-11-04T12:56:39Z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58F6FAAC7FD9476B85C9110614C2901A</vt:lpwstr>
  </property>
  <property fmtid="{D5CDD505-2E9C-101B-9397-08002B2CF9AE}" pid="3" name="KSOProductBuildVer">
    <vt:lpwstr>1049-11.2.0.11380</vt:lpwstr>
  </property>
</Properties>
</file>