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744AC-695A-5842-32E9-0DF547D42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804843A-5C8E-F411-B5B4-BC203C658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437D34-5087-28BF-53C4-10E961BB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07B-6C55-40B0-88C9-CEAAA31DA1C4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1C20FA-B928-28CB-99D5-5C38B9B6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ED72D2-5D73-F01B-E26F-727249EE7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B2C7-615B-4584-9C56-913594B977E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46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56499-0144-CB25-0DCD-D3CD87CA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1CE72EA-D603-BE25-5284-9F6E355F6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512069-ACC8-9404-4ECC-FCC891F3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07B-6C55-40B0-88C9-CEAAA31DA1C4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9F07F8-9696-0838-989D-B5B3A075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E45B0F-4254-BF25-594C-C885C18B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B2C7-615B-4584-9C56-913594B977E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182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3A8F861-E703-483A-3AA3-4900C9FBF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58BD210-5187-ABC6-A793-52327C513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D67E812-523B-DBE4-487D-BB6030AC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07B-6C55-40B0-88C9-CEAAA31DA1C4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A169B5-9E50-E8D2-7662-B83C7C06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09C762-DE5A-67D8-6812-0D56611C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B2C7-615B-4584-9C56-913594B977E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155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033F0-FF0E-AEE8-0953-BA5D41B4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812640-A3A1-D066-4C42-53F178535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E0BC78-9C57-5F28-63C5-D7E93F0A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07B-6C55-40B0-88C9-CEAAA31DA1C4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ACB005-A508-C5BA-B099-5909299B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CBA48F-EC2A-6BE0-4F03-D7E98CC7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B2C7-615B-4584-9C56-913594B977E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716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86F29-F96A-F30D-90B4-8376263B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E59ADE2-4348-A337-6394-A0072890E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CD8EE7-73D8-56F4-DFD5-7D7C7152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07B-6C55-40B0-88C9-CEAAA31DA1C4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D1B961-1C25-FA40-E474-C1C962E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A9D57C-5974-5FDB-A6F6-03B8583E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B2C7-615B-4584-9C56-913594B977E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144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66076-81C8-859F-E9CA-F462C2DF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6ACAE1-A547-34DD-8F7B-991F0C484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98DE912-988C-FB5F-B47F-91E6ED713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B70854-F825-ABD5-6CF7-2B90D18B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07B-6C55-40B0-88C9-CEAAA31DA1C4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1B54EDB-162F-181B-AE7C-6E6500D2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ADA715B-F460-0831-C585-9F90C67F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B2C7-615B-4584-9C56-913594B977E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74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DE653-D101-B5EB-4867-FC4963FF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9CDCA2-C349-CD6C-5686-25C0C2F1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AFDEAD0-0AF3-A3DF-97E3-529F990F5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035CEA1-F737-7F22-AE93-29D7128CB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4760D80-177D-74AE-1FB7-D450ABA5F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2CF4F55-6645-ECD8-E210-081375E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07B-6C55-40B0-88C9-CEAAA31DA1C4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7D96BBB-0B91-906C-01B2-1BDF667A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6A2E9E-8507-784E-8B6E-93FE28FD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B2C7-615B-4584-9C56-913594B977E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78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F2F1-1E4D-DF47-19A6-241725CE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C1E1167-AC08-A2AB-968F-991566DA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07B-6C55-40B0-88C9-CEAAA31DA1C4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96E1A82-29CD-5B85-6B56-6CA47B8F0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2FAD3F0-A55E-5838-BA85-F6720E0E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B2C7-615B-4584-9C56-913594B977E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613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D4C39B6-9F28-2017-BA5D-659768B1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07B-6C55-40B0-88C9-CEAAA31DA1C4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5D2FAF8-34E6-1FBA-3095-8C93A854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437B65C-88FC-0A7A-9BCF-05E1E6BE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B2C7-615B-4584-9C56-913594B977E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75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B9C53-EB3A-DCB3-8A10-189610C7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05DFF9-3999-CAF4-187A-F2E0CB5DD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FA381CE-8640-5233-1E78-5B9890FFE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0A3CC-3AF9-6993-4BE3-3AC714A9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07B-6C55-40B0-88C9-CEAAA31DA1C4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333E3C-770B-EB9C-D09E-3D11373E3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A83A1B-3C7D-08F2-91E7-A8972B0A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B2C7-615B-4584-9C56-913594B977E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29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C7220-F3D2-99A3-DABF-04BA4451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824BF5C-D147-E344-E928-DB767E0DE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15988A6-8D5F-EEBA-BDCB-9ADB0759E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9070252-463E-33CC-CFEB-B4D81CC1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07B-6C55-40B0-88C9-CEAAA31DA1C4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627F8CD-2E9F-076F-7DE6-C61225CD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62BE7E-AA61-BD18-4DD3-94DF2320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B2C7-615B-4584-9C56-913594B977E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88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BE52AAF-DCAA-755A-209C-E1260897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8FE10-BBC1-C1ED-F196-A807A305C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82C9AF-C34C-A7F8-C395-9FC699BD4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9A07B-6C55-40B0-88C9-CEAAA31DA1C4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C5D52E-7A1B-CA2A-A2A7-19FB4AD5E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7CF753-746A-8BE8-DBF7-4DEBC5161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4B2C7-615B-4584-9C56-913594B977E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948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0CD081-1E74-50BC-C127-FB05DD78A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0" t="9417" r="7269" b="5415"/>
          <a:stretch/>
        </p:blipFill>
        <p:spPr>
          <a:xfrm>
            <a:off x="1069145" y="647114"/>
            <a:ext cx="10236590" cy="58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8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499CF3-E52F-985A-6A4B-DB27895FF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7" t="10443" r="6884" b="7876"/>
          <a:stretch/>
        </p:blipFill>
        <p:spPr>
          <a:xfrm>
            <a:off x="984739" y="717452"/>
            <a:ext cx="10367890" cy="55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4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7CB038-30E8-56FE-AB7A-E496CFE84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9" t="34250" r="6424" b="30450"/>
          <a:stretch/>
        </p:blipFill>
        <p:spPr>
          <a:xfrm>
            <a:off x="1181686" y="492370"/>
            <a:ext cx="10339753" cy="24196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76B826-1A9A-7376-93C4-6F516CBB06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68" t="47999" r="7577" b="22653"/>
          <a:stretch/>
        </p:blipFill>
        <p:spPr>
          <a:xfrm>
            <a:off x="1322362" y="4635304"/>
            <a:ext cx="10199077" cy="20116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F43932-589E-71EA-848D-6FE2E5E50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92" t="47178" r="53269" b="15266"/>
          <a:stretch/>
        </p:blipFill>
        <p:spPr>
          <a:xfrm>
            <a:off x="2250831" y="2912012"/>
            <a:ext cx="4417255" cy="257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30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Широкий екран</PresentationFormat>
  <Paragraphs>0</Paragraphs>
  <Slides>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</cp:revision>
  <dcterms:created xsi:type="dcterms:W3CDTF">2023-10-26T04:22:01Z</dcterms:created>
  <dcterms:modified xsi:type="dcterms:W3CDTF">2023-10-30T05:19:53Z</dcterms:modified>
</cp:coreProperties>
</file>