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e6d7052dc9cd95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6e6d7052dc9cd95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6e6d7052dc9cd95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6e6d7052dc9cd95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6e6d7052dc9cd95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6e6d7052dc9cd95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6e6d7052dc9cd95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6e6d7052dc9cd95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3a4eb335fe569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e3a4eb335fe5696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6e6d7052dc9cd95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6e6d7052dc9cd95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6e6d7052dc9cd95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6e6d7052dc9cd95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6e6d7052dc9cd95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6e6d7052dc9cd95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e6d7052dc9cd95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e6d7052dc9cd95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6e6d7052dc9cd95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6e6d7052dc9cd95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6e6d7052dc9cd95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6e6d7052dc9cd95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6e6d7052dc9cd95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6e6d7052dc9cd95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6e6d7052dc9cd95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6e6d7052dc9cd95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6e6d7052dc9cd95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6e6d7052dc9cd95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6e6d7052dc9cd95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6e6d7052dc9cd95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3a4eb335fe569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e3a4eb335fe569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ams3.digitaloceanspaces.com/uploads/files/4702/3497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ukrclassic.com.ua/katalog/m/mirnij-panas/401-panas-mirnij-chip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0" y="1822825"/>
            <a:ext cx="86934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Шлях Ничипора Варениченка: від правдошукацтва до розбійництва(за романом П. Мирного "Хіба ревуть воли, як ясла повні?")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F1CA02-DFEE-49E5-9219-20434706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72" y="3083888"/>
            <a:ext cx="2136457" cy="1831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69682E-731C-497A-9D0B-B0F5D509E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61" y="178852"/>
            <a:ext cx="2952750" cy="12550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0B51C8-2D17-4BE8-A907-848542E08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745" y="178851"/>
            <a:ext cx="2466975" cy="12550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CE069D-69CB-4F51-AD34-612C5D9B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61" y="3659804"/>
            <a:ext cx="3009900" cy="1255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2562950" y="209520"/>
            <a:ext cx="4374300" cy="4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/>
              <a:t>Наступним ударом для героя стало несправедливе відібрання у нього землі. Він не міг зрозуміти, чому повинен давати хабара за можливість користуватися власною землею. «Немає правди» - знову вирішує Чіпка.Герой прагнув виграти на виборах у земство, і навіть вірив у те, що зможе захищати інтереси бідних людей.</a:t>
            </a:r>
            <a:endParaRPr sz="2200"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959" y="593809"/>
            <a:ext cx="200025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5618921" y="4438762"/>
            <a:ext cx="7315200" cy="17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39" y="1562825"/>
            <a:ext cx="2324400" cy="33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819150" y="315513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/>
              <a:t>Та знову не щастить герою – він програє. Злість та ненависть вже киплять в душі Чіпки. Намагаючись втамувати біль, він починає випивати, а потім заводить «дружбу» із сумнівним товариством. Так виникає розбишацька ватага Чіпки. Герой вирішує, що тільки кривдою переможе кривду. Ставши на шлях злочинів – грабунків та навіть вбивств – він сподівався покарати всіх гнобителів простого люду. Та благородні мрії обернулися звичайним розбійництвом.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819141" y="421539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/>
              <a:t>Якщо спочатку Чіпка з «друзями» карали винних – багатих та злих, то потім їх жертвами ставали й безневинні люди. Галя довго виправдовувала Чіпку, вірячи, що той дійсно борець за справедливість, але після знищення родини Хоменка зрозуміла, ким насправді став її чоловік – жорстоким розбійником, таким же як і батько. Молода жінка не витримала такої правди. А стара мати змушена була здати владі власного сина, розуміючи, що інакше не зупинити його.   Отже, головний герой еволюціонує від справедливого месника до жорстокого розбійника.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819150" y="98900"/>
            <a:ext cx="7741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100"/>
              <a:t>Чому він обрав перше зрозуміти можна. Образів правдошукачів в літературі немало, і часто вони викликають повагу. Адже боротися за правду зможе не кожний. А от друге – розбійництво – неможливо виправдати ні складними умовами життя, ні особистими образами. Для підсилення цієї думки у творі автори наводять приклади доль інших персонажів – Галі і Грицька. Їхнє життя також важке, але вони не втрачають своєї людяності. Чіпка не зміг, можливо через власні амбіції, а не правдолюбство.   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129900" y="98900"/>
            <a:ext cx="5232000" cy="50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900"/>
              <a:t>Еволюція образу Чіпки швидше нагадує моральну деградацію. Із особливої поетичної натури герой перетворюється на жахливого монстра, якому нікого і нічого вже не шкода.</a:t>
            </a:r>
            <a:endParaRPr sz="2900"/>
          </a:p>
        </p:txBody>
      </p:sp>
      <p:pic>
        <p:nvPicPr>
          <p:cNvPr id="220" name="Google Shape;2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005" y="0"/>
            <a:ext cx="3781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l="60" r="-59"/>
          <a:stretch/>
        </p:blipFill>
        <p:spPr>
          <a:xfrm>
            <a:off x="107025" y="143963"/>
            <a:ext cx="8940801" cy="48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38" y="-2599"/>
            <a:ext cx="80841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1883259" y="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Джерела інформації: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894600" y="2227322"/>
            <a:ext cx="73548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u="sng" dirty="0">
                <a:solidFill>
                  <a:schemeClr val="hlink"/>
                </a:solidFill>
                <a:hlinkClick r:id="rId3"/>
              </a:rPr>
              <a:t>https://naurok.ams3.digitaloceanspaces.com/uploads/files/4702/3497.docx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/>
              <a:t>https://www.ukrtvory.com.ua/evolutsiya-nuchupora-vurunuchenka.html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u="sng" dirty="0">
                <a:solidFill>
                  <a:schemeClr val="hlink"/>
                </a:solidFill>
                <a:hlinkClick r:id="rId4"/>
              </a:rPr>
              <a:t>https://m.ukrclassic.com.ua/katalog/m/mirnij-panas/401-panas-mirnij-chipka</a:t>
            </a:r>
            <a:r>
              <a:rPr lang="ru" sz="23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/>
              <a:t>та інші.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/>
              <a:t> 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409500" y="98900"/>
            <a:ext cx="8325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Панас Мирний - літературний псевдонім Панаса Яковича Рудченка</a:t>
            </a: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Жанр: соціально-психологічний роман.Соціально-психологічний роман – роман, у якому суспільно значущі події і соціальні процеси передаються шляхом розкриття психології героїв, їх думок, прагнень і переживань. Основні риси жанру соціально-психологічного роману:</a:t>
            </a: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• зображення людини в складних формах життєвого процесу;</a:t>
            </a: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• багатоплановість сюжету;</a:t>
            </a: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• охоплення долі цілого ряду дійових осіб;</a:t>
            </a: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• великий обсяг).</a:t>
            </a:r>
            <a:endParaRPr sz="1900" dirty="0">
              <a:solidFill>
                <a:srgbClr val="434343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627" y="2695500"/>
            <a:ext cx="1660500" cy="244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6135757" y="464780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Панас Мирний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315981" y="258831"/>
            <a:ext cx="8609810" cy="2733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Історія написання</a:t>
            </a: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Роман написаний братами Панасом Мирним та Іваном Біликом. Роботу над твором завершено в 1875 р. Уперше був надрукований у 1880 р. в Женеві. При перевиданні твору в Україні (1905) автори змушені були дати йому назву «Пропаща сила», але пізніше він видається під первісним заголовком. В основу роману лягла почута письменником від візника розповідь про реальну особу – полтавського розбійника Василя Гнидку. Під враженнями від цієї розповіді письменник написав нарис «Подоріжжя од Полтави до Гадячого». Це стало важливим етапом у творчій передісторії роману «Хіба ревуть воли…».</a:t>
            </a: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900" dirty="0">
                <a:solidFill>
                  <a:srgbClr val="434343"/>
                </a:solidFill>
              </a:rPr>
              <a:t>Тема роману – зображення життя та боротьби українського селянства проти соціального гноблення, зокрема кріпосництва та його залишків, напередодні і під час реформи 1861 р.</a:t>
            </a:r>
            <a:endParaRPr sz="19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222802" y="98899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Композиція роману. Роман «Хіба ревуть воли…» складається з чотирьох частин, кожна з яких відповідно поділяється на дрібніші розділи.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I частина розповідає про дитинство та юність Чіпки.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II частина присвячена сторічній історії села Піски.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III частина знайомить зі складною долею селянина-бунтаря.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IV частина завершує трагедію Чіпки Варениченка.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000"/>
              <a:t>Напрям в літературі: Реалізм</a:t>
            </a:r>
            <a:endParaRPr sz="20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287" y="2886074"/>
            <a:ext cx="18383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550" y="0"/>
            <a:ext cx="6708924" cy="5143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262550" y="513300"/>
            <a:ext cx="63246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100" dirty="0">
                <a:solidFill>
                  <a:srgbClr val="666666"/>
                </a:solidFill>
              </a:rPr>
              <a:t>Ничипір Вариниченко – центральний образ роману «Хіба ревуть воли, як ясла повні». Він бідний селянин, який ще з дитинства знав, що таке кривда. Протягом твору відбувається еволюція героя від правдошукача до розбійника. Перша ж портретна характеристика Чіпки дає читачу зрозуміти, що перед ним складна особистість. Із його звичайною зовнішністю контрастували палкі очі. Погляд видавав бунтівну вдачу юнака.</a:t>
            </a:r>
            <a:endParaRPr sz="2100" dirty="0">
              <a:solidFill>
                <a:srgbClr val="666666"/>
              </a:solidFill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075" y="1800203"/>
            <a:ext cx="2556925" cy="3323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6365525" y="845611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Оповідання для молодшого шкільного віку.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Видавництво дитячої літератури "Веселка", Київ: 1970.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819150" y="989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>
                <a:solidFill>
                  <a:srgbClr val="434343"/>
                </a:solidFill>
              </a:rPr>
              <a:t>В дитинстві Чіпка був відлюдькуватим, невеселим. Його гнітили злидні та насмішки інших дітей. Він ріс без батька, а отже не мав справжнього авторитету. Вже на цьому етапі життя герой задумується, що якось несправедливо влаштований цей світ.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225" y="2183525"/>
            <a:ext cx="3486926" cy="259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960" y="2605087"/>
            <a:ext cx="4915275" cy="21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251784" y="123750"/>
            <a:ext cx="45852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>
                <a:solidFill>
                  <a:srgbClr val="434343"/>
                </a:solidFill>
              </a:rPr>
              <a:t>Юність приносить йому дивовижний дарунок - кохання. Хлопець зустрічає дуже красиву дівчину Галю, вважає її своєю польовою царівною. І хоча вона на перший погляд весела та безтурботна, насправді також живе в умовах, які їй осоружні. Дівчина виявляється донькою жорстокого розбійника. Але, як не дивно, Галя відрізняється від оточуючого її лихого середовища, вона немов чистий ангел серед бруду. 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976" y="189425"/>
            <a:ext cx="4307026" cy="496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213550" y="250125"/>
            <a:ext cx="4775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Одружившись з Чіпкою, вона сподівається на краще життя, але згодом помічає, що чоловік пішов по слизькому шляху батька. Чіпка мав сімейний затишок, який всіма силами створювала Галя, але йому було цього мало. Будь-яка особиста образа зароджувала в ньому жагу сліпої помсти.</a:t>
            </a:r>
            <a:endParaRPr sz="240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760" y="0"/>
            <a:ext cx="41552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922</Words>
  <Application>Microsoft Office PowerPoint</Application>
  <PresentationFormat>Экран (16:9)</PresentationFormat>
  <Paragraphs>36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Nunito</vt:lpstr>
      <vt:lpstr>Calibri</vt:lpstr>
      <vt:lpstr>Shift</vt:lpstr>
      <vt:lpstr>Шлях Ничипора Варениченка: від правдошукацтва до розбійництва(за романом П. Мирного "Хіба ревуть воли, як ясла повні?")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інформації: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Шлях Ничипора Варениченка: від правдошукацтва до розбійництва(за романом П. Мирного "Хіба ревуть воли, як ясла повні?")</dc:title>
  <cp:lastModifiedBy>User</cp:lastModifiedBy>
  <cp:revision>3</cp:revision>
  <dcterms:modified xsi:type="dcterms:W3CDTF">2023-10-29T13:53:09Z</dcterms:modified>
</cp:coreProperties>
</file>