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92" r:id="rId2"/>
  </p:sldMasterIdLst>
  <p:sldIdLst>
    <p:sldId id="297" r:id="rId3"/>
    <p:sldId id="269" r:id="rId4"/>
    <p:sldId id="295" r:id="rId5"/>
    <p:sldId id="274" r:id="rId6"/>
    <p:sldId id="259" r:id="rId7"/>
    <p:sldId id="298" r:id="rId8"/>
    <p:sldId id="299" r:id="rId9"/>
    <p:sldId id="301" r:id="rId10"/>
    <p:sldId id="302" r:id="rId11"/>
    <p:sldId id="30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7FA3-CD00-4B1F-BD8E-C5D1B9D593C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083DA-6DF5-42B0-8E66-C4B988C6697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7FA3-CD00-4B1F-BD8E-C5D1B9D593C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83DA-6DF5-42B0-8E66-C4B988C66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7FA3-CD00-4B1F-BD8E-C5D1B9D593C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83DA-6DF5-42B0-8E66-C4B988C66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7FA3-CD00-4B1F-BD8E-C5D1B9D593C0}" type="datetimeFigureOut">
              <a:rPr lang="ru-RU" smtClean="0">
                <a:solidFill>
                  <a:srgbClr val="FEFAC9"/>
                </a:solidFill>
              </a:rPr>
              <a:pPr/>
              <a:t>22.10.2023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083DA-6DF5-42B0-8E66-C4B988C6697D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57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117FA3-CD00-4B1F-BD8E-C5D1B9D593C0}" type="datetimeFigureOut">
              <a:rPr lang="ru-RU" smtClean="0">
                <a:solidFill>
                  <a:srgbClr val="FEFAC9"/>
                </a:solidFill>
              </a:rPr>
              <a:pPr/>
              <a:t>22.10.2023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9C083DA-6DF5-42B0-8E66-C4B988C6697D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5681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7FA3-CD00-4B1F-BD8E-C5D1B9D593C0}" type="datetimeFigureOut">
              <a:rPr lang="ru-RU" smtClean="0">
                <a:solidFill>
                  <a:srgbClr val="FEFAC9"/>
                </a:solidFill>
              </a:rPr>
              <a:pPr/>
              <a:t>22.10.2023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83DA-6DF5-42B0-8E66-C4B988C6697D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309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7FA3-CD00-4B1F-BD8E-C5D1B9D593C0}" type="datetimeFigureOut">
              <a:rPr lang="ru-RU" smtClean="0">
                <a:solidFill>
                  <a:srgbClr val="FEFAC9"/>
                </a:solidFill>
              </a:rPr>
              <a:pPr/>
              <a:t>22.10.2023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83DA-6DF5-42B0-8E66-C4B988C6697D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7169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83DA-6DF5-42B0-8E66-C4B988C6697D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7FA3-CD00-4B1F-BD8E-C5D1B9D593C0}" type="datetimeFigureOut">
              <a:rPr lang="ru-RU" smtClean="0">
                <a:solidFill>
                  <a:srgbClr val="FEFAC9"/>
                </a:solidFill>
              </a:rPr>
              <a:pPr/>
              <a:t>22.10.2023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345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7FA3-CD00-4B1F-BD8E-C5D1B9D593C0}" type="datetimeFigureOut">
              <a:rPr lang="ru-RU" smtClean="0">
                <a:solidFill>
                  <a:srgbClr val="FEFAC9"/>
                </a:solidFill>
              </a:rPr>
              <a:pPr/>
              <a:t>22.10.2023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83DA-6DF5-42B0-8E66-C4B988C6697D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9418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7FA3-CD00-4B1F-BD8E-C5D1B9D593C0}" type="datetimeFigureOut">
              <a:rPr lang="ru-RU" smtClean="0">
                <a:solidFill>
                  <a:srgbClr val="FEFAC9"/>
                </a:solidFill>
              </a:rPr>
              <a:pPr/>
              <a:t>22.10.2023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83DA-6DF5-42B0-8E66-C4B988C6697D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26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117FA3-CD00-4B1F-BD8E-C5D1B9D593C0}" type="datetimeFigureOut">
              <a:rPr lang="ru-RU" smtClean="0">
                <a:solidFill>
                  <a:srgbClr val="FEFAC9"/>
                </a:solidFill>
              </a:rPr>
              <a:pPr/>
              <a:t>22.10.2023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C083DA-6DF5-42B0-8E66-C4B988C6697D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0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117FA3-CD00-4B1F-BD8E-C5D1B9D593C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9C083DA-6DF5-42B0-8E66-C4B988C6697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7FA3-CD00-4B1F-BD8E-C5D1B9D593C0}" type="datetimeFigureOut">
              <a:rPr lang="ru-RU" smtClean="0">
                <a:solidFill>
                  <a:srgbClr val="FEFAC9"/>
                </a:solidFill>
              </a:rPr>
              <a:pPr/>
              <a:t>22.10.2023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083DA-6DF5-42B0-8E66-C4B988C6697D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7FA3-CD00-4B1F-BD8E-C5D1B9D593C0}" type="datetimeFigureOut">
              <a:rPr lang="ru-RU" smtClean="0">
                <a:solidFill>
                  <a:srgbClr val="FEFAC9"/>
                </a:solidFill>
              </a:rPr>
              <a:pPr/>
              <a:t>22.10.2023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83DA-6DF5-42B0-8E66-C4B988C6697D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15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7FA3-CD00-4B1F-BD8E-C5D1B9D593C0}" type="datetimeFigureOut">
              <a:rPr lang="ru-RU" smtClean="0">
                <a:solidFill>
                  <a:srgbClr val="FEFAC9"/>
                </a:solidFill>
              </a:rPr>
              <a:pPr/>
              <a:t>22.10.2023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83DA-6DF5-42B0-8E66-C4B988C6697D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8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7FA3-CD00-4B1F-BD8E-C5D1B9D593C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83DA-6DF5-42B0-8E66-C4B988C6697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7FA3-CD00-4B1F-BD8E-C5D1B9D593C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83DA-6DF5-42B0-8E66-C4B988C6697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83DA-6DF5-42B0-8E66-C4B988C669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7FA3-CD00-4B1F-BD8E-C5D1B9D593C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7FA3-CD00-4B1F-BD8E-C5D1B9D593C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83DA-6DF5-42B0-8E66-C4B988C6697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7FA3-CD00-4B1F-BD8E-C5D1B9D593C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83DA-6DF5-42B0-8E66-C4B988C66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117FA3-CD00-4B1F-BD8E-C5D1B9D593C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C083DA-6DF5-42B0-8E66-C4B988C6697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7FA3-CD00-4B1F-BD8E-C5D1B9D593C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083DA-6DF5-42B0-8E66-C4B988C6697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117FA3-CD00-4B1F-BD8E-C5D1B9D593C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9C083DA-6DF5-42B0-8E66-C4B988C6697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117FA3-CD00-4B1F-BD8E-C5D1B9D593C0}" type="datetimeFigureOut">
              <a:rPr lang="ru-RU" smtClean="0">
                <a:solidFill>
                  <a:srgbClr val="FEFAC9"/>
                </a:solidFill>
              </a:rPr>
              <a:pPr/>
              <a:t>22.10.2023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9C083DA-6DF5-42B0-8E66-C4B988C6697D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21820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3050BE-A6D5-44E3-A299-1BD63B2A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16" y="0"/>
            <a:ext cx="9188641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610A08-D4EB-465E-A8FE-A35C9D04A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53735"/>
            <a:ext cx="5050484" cy="215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80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F958E8-A1E2-4919-AF9B-721D72890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7"/>
            <a:ext cx="9252520" cy="69393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CF54C1-3A8D-4C4A-86C4-6562CB458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699804"/>
            <a:ext cx="4551040" cy="2393492"/>
          </a:xfrm>
        </p:spPr>
        <p:txBody>
          <a:bodyPr/>
          <a:lstStyle/>
          <a:p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6"/>
            <a:ext cx="7175351" cy="3024335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AutoShape 2" descr="Культура спілкування — урок. Українська мова, 5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ультура спілкування — урок. Українська мова, 5 клас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814B5E-C2A3-4DBE-BC49-372FFEE0F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93"/>
            <a:ext cx="9144000" cy="686978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31CF593-4B4A-4570-A641-47698A0CF940}"/>
              </a:ext>
            </a:extLst>
          </p:cNvPr>
          <p:cNvSpPr/>
          <p:nvPr/>
        </p:nvSpPr>
        <p:spPr>
          <a:xfrm>
            <a:off x="2286000" y="476673"/>
            <a:ext cx="509431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>
                <a:solidFill>
                  <a:srgbClr val="FF0000"/>
                </a:solidFill>
              </a:rPr>
              <a:t>Морфологічна та </a:t>
            </a:r>
            <a:r>
              <a:rPr lang="ru-RU" sz="4000" b="1" i="1" u="sng" dirty="0" err="1">
                <a:solidFill>
                  <a:srgbClr val="FF0000"/>
                </a:solidFill>
              </a:rPr>
              <a:t>синтаксична</a:t>
            </a:r>
            <a:r>
              <a:rPr lang="ru-RU" sz="4000" b="1" i="1" u="sng" dirty="0">
                <a:solidFill>
                  <a:srgbClr val="FF0000"/>
                </a:solidFill>
              </a:rPr>
              <a:t> </a:t>
            </a:r>
            <a:r>
              <a:rPr lang="ru-RU" sz="4000" b="1" i="1" u="sng" dirty="0" err="1">
                <a:solidFill>
                  <a:srgbClr val="FF0000"/>
                </a:solidFill>
              </a:rPr>
              <a:t>норми</a:t>
            </a:r>
            <a:r>
              <a:rPr lang="ru-RU" sz="4000" b="1" i="1" u="sng" dirty="0">
                <a:solidFill>
                  <a:srgbClr val="FF0000"/>
                </a:solidFill>
              </a:rPr>
              <a:t> як </a:t>
            </a:r>
            <a:r>
              <a:rPr lang="ru-RU" sz="4000" b="1" i="1" u="sng" dirty="0" err="1">
                <a:solidFill>
                  <a:srgbClr val="FF0000"/>
                </a:solidFill>
              </a:rPr>
              <a:t>складові</a:t>
            </a:r>
            <a:r>
              <a:rPr lang="ru-RU" sz="4000" b="1" i="1" u="sng" dirty="0">
                <a:solidFill>
                  <a:srgbClr val="FF0000"/>
                </a:solidFill>
              </a:rPr>
              <a:t> </a:t>
            </a:r>
            <a:r>
              <a:rPr lang="ru-RU" sz="4000" b="1" i="1" u="sng" dirty="0" err="1">
                <a:solidFill>
                  <a:srgbClr val="FF0000"/>
                </a:solidFill>
              </a:rPr>
              <a:t>граматичної</a:t>
            </a:r>
            <a:r>
              <a:rPr lang="ru-RU" sz="4000" b="1" i="1" u="sng" dirty="0">
                <a:solidFill>
                  <a:srgbClr val="FF0000"/>
                </a:solidFill>
              </a:rPr>
              <a:t> </a:t>
            </a:r>
            <a:r>
              <a:rPr lang="ru-RU" sz="4000" b="1" i="1" u="sng" dirty="0" err="1">
                <a:solidFill>
                  <a:srgbClr val="FF0000"/>
                </a:solidFill>
              </a:rPr>
              <a:t>норми</a:t>
            </a:r>
            <a:r>
              <a:rPr lang="ru-RU" sz="4000" b="1" i="1" u="sng" dirty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  <a:p>
            <a:pPr algn="ctr"/>
            <a:r>
              <a:rPr lang="ru-RU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Буква до </a:t>
            </a:r>
            <a:r>
              <a:rPr lang="ru-RU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букви</a:t>
            </a:r>
            <a:r>
              <a:rPr lang="ru-RU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—</a:t>
            </a:r>
          </a:p>
          <a:p>
            <a:pPr algn="ctr"/>
            <a:r>
              <a:rPr lang="ru-RU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І </a:t>
            </a:r>
            <a:r>
              <a:rPr lang="ru-RU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виникло</a:t>
            </a:r>
            <a:r>
              <a:rPr lang="ru-RU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слово.</a:t>
            </a:r>
          </a:p>
          <a:p>
            <a:pPr algn="ctr"/>
            <a:r>
              <a:rPr lang="ru-RU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Слово до слова —</a:t>
            </a:r>
          </a:p>
          <a:p>
            <a:pPr algn="ctr"/>
            <a:r>
              <a:rPr lang="ru-RU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Звучить</a:t>
            </a:r>
            <a:r>
              <a:rPr lang="ru-RU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рідна</a:t>
            </a:r>
            <a:r>
              <a:rPr lang="ru-RU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мова</a:t>
            </a:r>
            <a:r>
              <a:rPr lang="ru-RU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r"/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І.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Січовик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71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зка про колобка, характеристика її героїв та розігрування - презентація з  української літерату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2" y="0"/>
            <a:ext cx="916879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98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Мовні норми Мовл Презентацію підготувала студентка 232 груп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28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езентація &quot;Граматичні помил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177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9BEA65-0E0F-4591-B5D9-61FF8D733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" y="-1"/>
            <a:ext cx="9126869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6F2501-4531-43B7-B85C-E5834EC75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49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0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F958E8-A1E2-4919-AF9B-721D72890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7"/>
            <a:ext cx="9252520" cy="69393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64DF84-73BA-473B-B938-9FA125DFE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65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F958E8-A1E2-4919-AF9B-721D72890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7"/>
            <a:ext cx="9252520" cy="69393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1F497E-8C5D-486B-B012-F82B3DF42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58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F958E8-A1E2-4919-AF9B-721D72890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7"/>
            <a:ext cx="9252520" cy="69393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CF5FC5-F2B1-456F-A42C-A9455E671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66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29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Constantia</vt:lpstr>
      <vt:lpstr>Wingdings 2</vt:lpstr>
      <vt:lpstr>Бумажная</vt:lpstr>
      <vt:lpstr>3_Бумажная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Граматичні помилки регулюються на рівнях</dc:title>
  <dc:creator>user</dc:creator>
  <cp:lastModifiedBy>User</cp:lastModifiedBy>
  <cp:revision>44</cp:revision>
  <dcterms:created xsi:type="dcterms:W3CDTF">2020-12-09T18:42:13Z</dcterms:created>
  <dcterms:modified xsi:type="dcterms:W3CDTF">2023-10-22T11:46:25Z</dcterms:modified>
</cp:coreProperties>
</file>