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929F9F4-4A8F-4326-A1B4-22849713DDAB}" styleName="Темный стиль 1 -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828A40-B897-4DC5-B1A9-61E336052B6D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6E168F-BD7E-4277-9B75-EF5DDBCD51B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6DD5465-4747-4D73-8075-FDE395D284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649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822F433-56A3-4BED-8D59-9B1AB024F6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570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0537D85-25F0-40FE-B418-F3F3D4EF58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592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F73A5A1-4FE2-4C10-8309-35DA71C291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042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26D30A4-8D39-4510-BC94-B16DCA1480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438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C3D0941-2C74-476A-BFE7-7BB81C2E56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872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BD135EA-0CFD-4A0A-8670-03CD22324A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295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091C9F2-29B6-433F-8714-DF382B58E1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59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D4C57A4-B458-49F5-8BA9-12254ED523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03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AA2B0CF-1A8C-495C-914F-59D6AE287A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4859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56</cp:revision>
  <dcterms:created xsi:type="dcterms:W3CDTF">2020-09-25T10:10:18Z</dcterms:created>
  <dcterms:modified xsi:type="dcterms:W3CDTF">2023-10-28T11:42:49Z</dcterms:modified>
</cp:coreProperties>
</file>