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sldIdLst>
    <p:sldId id="256" r:id="rId11"/>
    <p:sldId id="257" r:id="rId12"/>
    <p:sldId id="258" r:id="rId13"/>
    <p:sldId id="283" r:id="rId14"/>
    <p:sldId id="265" r:id="rId15"/>
    <p:sldId id="275" r:id="rId16"/>
    <p:sldId id="280" r:id="rId17"/>
    <p:sldId id="281" r:id="rId18"/>
    <p:sldId id="282" r:id="rId19"/>
    <p:sldId id="279" r:id="rId20"/>
    <p:sldId id="277" r:id="rId21"/>
    <p:sldId id="276" r:id="rId22"/>
    <p:sldId id="278" r:id="rId23"/>
  </p:sldIdLst>
  <p:sldSz cx="9144000" cy="6858000" type="screen4x3"/>
  <p:notesSz cx="6858000" cy="91440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75A0-5FE1-42E6-9FA6-F8519FA41AFF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2CBEC-E37B-4BA5-B800-AE3369C49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8E4E-E4A8-4E01-A82D-34777754726B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6B1C-2ECD-43A7-93F8-AD597CA9D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854199"/>
            <a:ext cx="6858000" cy="1655763"/>
          </a:xfrm>
        </p:spPr>
        <p:txBody>
          <a:bodyPr anchor="b"/>
          <a:lstStyle>
            <a:lvl1pPr algn="ctr">
              <a:defRPr sz="45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F81D1-FB07-4BB8-A89B-CD5541B13B1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1400D-D7D5-4F63-9638-7377AB8A0B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4BCE1-21A6-41C1-9891-1D05CAD0FD28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22A8-9458-467B-8871-63F038A463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CDC4-6534-4030-A7A8-6153FF345DD2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43C7D-1650-4F46-8B0D-8A0BC08718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A0EAB-C76E-4125-8501-813B25A43F95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CCD34-8859-40D5-863A-421DE8755A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6686-2297-4A17-8624-95D69E68CD4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EE429-E61A-4A24-98DA-FD23A5E8CE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9F9C-0F87-4D47-B5F7-7852C5FD7F01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E8565-5912-4EF2-9FD1-03FE2B77CE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3B4-9E5B-4BF8-887F-6EB729A89F5A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F2C14-E7FE-48EA-81EF-A69B79A4D7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CA10-90DF-4D19-9BEC-17E9C99AECB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24D8B-E690-445F-8691-4623A2B392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B349C-8629-4D4A-8A12-36F224CA6F9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F8BE6-B7CA-41BB-939E-D919B3E86F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7A3D4-E904-4001-A7EE-4536401DA82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DCA48-0CC0-46FF-8C2A-92095CECBB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C8C6-5046-40FD-9740-E28C2AAAE635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F7C94-F32A-454B-8AD3-E05E8BD6D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6F21-F9E6-4CEE-BA3C-56E16128934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90F47-D478-45DE-9A52-CD9A188DB4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854199"/>
            <a:ext cx="6858000" cy="1655763"/>
          </a:xfrm>
        </p:spPr>
        <p:txBody>
          <a:bodyPr anchor="b"/>
          <a:lstStyle>
            <a:lvl1pPr algn="ctr">
              <a:defRPr sz="45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F81D1-FB07-4BB8-A89B-CD5541B13B1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1400D-D7D5-4F63-9638-7377AB8A0B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4BCE1-21A6-41C1-9891-1D05CAD0FD28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22A8-9458-467B-8871-63F038A463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CDC4-6534-4030-A7A8-6153FF345DD2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43C7D-1650-4F46-8B0D-8A0BC08718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A0EAB-C76E-4125-8501-813B25A43F95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CCD34-8859-40D5-863A-421DE8755A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6686-2297-4A17-8624-95D69E68CD4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EE429-E61A-4A24-98DA-FD23A5E8CE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9F9C-0F87-4D47-B5F7-7852C5FD7F01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E8565-5912-4EF2-9FD1-03FE2B77CE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3B4-9E5B-4BF8-887F-6EB729A89F5A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F2C14-E7FE-48EA-81EF-A69B79A4D7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CA10-90DF-4D19-9BEC-17E9C99AECB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24D8B-E690-445F-8691-4623A2B392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5304-0966-48C2-A338-9F38DDA970A3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3E61-984C-4C93-933B-E674404A1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B349C-8629-4D4A-8A12-36F224CA6F9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F8BE6-B7CA-41BB-939E-D919B3E86F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7A3D4-E904-4001-A7EE-4536401DA82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DCA48-0CC0-46FF-8C2A-92095CECBB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6F21-F9E6-4CEE-BA3C-56E16128934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90F47-D478-45DE-9A52-CD9A188DB4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1399"/>
            <a:ext cx="7772400" cy="1198563"/>
          </a:xfrm>
        </p:spPr>
        <p:txBody>
          <a:bodyPr anchor="b"/>
          <a:lstStyle>
            <a:lvl1pPr algn="ctr">
              <a:defRPr sz="6000">
                <a:latin typeface="Minion Pro SmBd" panose="02040603060306020203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nion Pro SmBd" panose="020406030603060202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C3B1-2711-4A79-9EEC-F9BE12E844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F6E04-6E30-4988-9845-50743CBF89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nion Pro SmBd" panose="02040603060306020203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nion Pro SmBd" panose="02040603060306020203" pitchFamily="18" charset="0"/>
              </a:defRPr>
            </a:lvl1pPr>
            <a:lvl2pPr>
              <a:defRPr>
                <a:latin typeface="Minion Pro SmBd" panose="02040603060306020203" pitchFamily="18" charset="0"/>
              </a:defRPr>
            </a:lvl2pPr>
            <a:lvl3pPr>
              <a:defRPr>
                <a:latin typeface="Minion Pro SmBd" panose="02040603060306020203" pitchFamily="18" charset="0"/>
              </a:defRPr>
            </a:lvl3pPr>
            <a:lvl4pPr>
              <a:defRPr>
                <a:latin typeface="Minion Pro SmBd" panose="02040603060306020203" pitchFamily="18" charset="0"/>
              </a:defRPr>
            </a:lvl4pPr>
            <a:lvl5pPr>
              <a:defRPr>
                <a:latin typeface="Minion Pro SmBd" panose="02040603060306020203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4FA5C-3C82-40CF-A8C3-E4CCA28B7F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48273-F423-4802-99C0-5BB8B56670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D95DD-79D2-48E7-85D2-5ECC2C3325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1600-A6D8-471A-B620-3B8E8D9575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3805D-8C53-4BCB-A179-C5241A256D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97FA9-EF7F-4CC2-BA44-1B621E0CFD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4B714-D004-420E-B574-7ECEAD0DC3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DDAA3-3BE8-4486-9B76-9B837582D6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A9A6A-1244-4B87-BCFB-B5CA30DC69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9772E-9C0D-4975-B1C5-519BD7B114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D813-3D49-445A-82E2-EDCD2E77B1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52583-D8B6-45CC-95A0-E6A71DE916E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E93FA-076E-4A13-BB5E-A99C50EE42E0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D71B2-4119-4A23-9FF6-5CE374D2A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F97E-9E7D-4BB2-AE68-72AA2D56D9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94F2A-389F-48AB-AD78-722477679C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3200-7851-4F14-A6F7-D657F512A5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E5B1-47F2-4E1D-B2AB-318E089531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1D0D3-2083-4508-B02C-1716D0367B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4F126-C3D8-4534-93DB-AD3C4CA4C6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4B907-29C2-4E0E-A5D4-4B152BE838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95B51-B563-4D9E-8A1B-1D55393D02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53579"/>
      </p:ext>
    </p:extLst>
  </p:cSld>
  <p:clrMapOvr>
    <a:masterClrMapping/>
  </p:clrMapOvr>
  <p:transition spd="slow" advTm="1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186032"/>
      </p:ext>
    </p:extLst>
  </p:cSld>
  <p:clrMapOvr>
    <a:masterClrMapping/>
  </p:clrMapOvr>
  <p:transition spd="slow" advTm="1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989859"/>
      </p:ext>
    </p:extLst>
  </p:cSld>
  <p:clrMapOvr>
    <a:masterClrMapping/>
  </p:clrMapOvr>
  <p:transition spd="slow" advTm="1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506580"/>
      </p:ext>
    </p:extLst>
  </p:cSld>
  <p:clrMapOvr>
    <a:masterClrMapping/>
  </p:clrMapOvr>
  <p:transition spd="slow" advTm="1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450577"/>
      </p:ext>
    </p:extLst>
  </p:cSld>
  <p:clrMapOvr>
    <a:masterClrMapping/>
  </p:clrMapOvr>
  <p:transition spd="slow" advTm="1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19100"/>
      </p:ext>
    </p:extLst>
  </p:cSld>
  <p:clrMapOvr>
    <a:masterClrMapping/>
  </p:clrMapOvr>
  <p:transition spd="slow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854E-D829-40A9-8504-8CC8244C4C84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F02C3-D5E3-4BB7-9FD9-8A0D41E17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517445"/>
      </p:ext>
    </p:extLst>
  </p:cSld>
  <p:clrMapOvr>
    <a:masterClrMapping/>
  </p:clrMapOvr>
  <p:transition spd="slow" advTm="1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570337"/>
      </p:ext>
    </p:extLst>
  </p:cSld>
  <p:clrMapOvr>
    <a:masterClrMapping/>
  </p:clrMapOvr>
  <p:transition spd="slow" advTm="1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419835"/>
      </p:ext>
    </p:extLst>
  </p:cSld>
  <p:clrMapOvr>
    <a:masterClrMapping/>
  </p:clrMapOvr>
  <p:transition spd="slow" advTm="1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566032"/>
      </p:ext>
    </p:extLst>
  </p:cSld>
  <p:clrMapOvr>
    <a:masterClrMapping/>
  </p:clrMapOvr>
  <p:transition spd="slow" advTm="1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124130"/>
      </p:ext>
    </p:extLst>
  </p:cSld>
  <p:clrMapOvr>
    <a:masterClrMapping/>
  </p:clrMapOvr>
  <p:transition spd="slow" advTm="1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99"/>
            <a:ext cx="7772400" cy="1795463"/>
          </a:xfrm>
        </p:spPr>
        <p:txBody>
          <a:bodyPr anchor="b"/>
          <a:lstStyle>
            <a:lvl1pPr algn="ctr">
              <a:defRPr sz="6000">
                <a:latin typeface="Segoe Script" panose="020B05040200000000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Segoe Script" panose="020B050402000000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CC97-6886-4E0D-B1F0-F9F53B91D2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96B0-7D0A-415F-A6C7-DD0D345926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Script" panose="020B05040200000000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Script" panose="020B0504020000000003" pitchFamily="34" charset="0"/>
              </a:defRPr>
            </a:lvl1pPr>
            <a:lvl2pPr>
              <a:defRPr>
                <a:latin typeface="Segoe Script" panose="020B0504020000000003" pitchFamily="34" charset="0"/>
              </a:defRPr>
            </a:lvl2pPr>
            <a:lvl3pPr>
              <a:defRPr>
                <a:latin typeface="Segoe Script" panose="020B0504020000000003" pitchFamily="34" charset="0"/>
              </a:defRPr>
            </a:lvl3pPr>
            <a:lvl4pPr>
              <a:defRPr>
                <a:latin typeface="Segoe Script" panose="020B0504020000000003" pitchFamily="34" charset="0"/>
              </a:defRPr>
            </a:lvl4pPr>
            <a:lvl5pPr>
              <a:defRPr>
                <a:latin typeface="Segoe Script" panose="020B05040200000000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0ABC-0797-4516-9827-FCF89E30D7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BB458-2689-426A-B384-56F32A4065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582F-FEAF-4F8D-80F3-2DF559F480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F2994-A1D3-4D4C-BE1B-FFDC2B84FE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1AA11-92DA-4DEF-90A6-2957AFBFE7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749D2-0BA1-49AF-A4EC-EC36F1EE4A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74B19-6753-4749-88F5-9BF00F7F56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5DBAD-58E7-4634-B4D0-3CDAC8793E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B2572-CCE7-4C1A-B9C8-BD77EEA6E311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0D41F-BDDF-463D-B182-3A6CD75E7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23861-EF20-4F59-BCD6-3B1E1F2DB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539B4-3A0C-41D3-BA30-631E6DC6E9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46871-7E0D-43E6-A145-D7B6C4E406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6DD18-F8DC-4816-8F54-7DA5460F8B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F9C76-95D7-44BD-ACBF-EBB44BE8C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9FCE1-7D9A-460E-B3DC-63620EDDCE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6F8D-8E6D-462C-AB55-8E1F69A710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1020B-97A8-4DC3-897C-4C9B9FE651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4C081-E019-4647-8EEC-35FCCE0255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0FE1B-7804-4D89-B8F0-E963E1DB1A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DB28-1EAE-4BBB-9AF5-6E6E939B34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D02E-DDDE-4F34-8E1D-CE520FD88E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1399"/>
            <a:ext cx="7772400" cy="1198563"/>
          </a:xfrm>
        </p:spPr>
        <p:txBody>
          <a:bodyPr anchor="b"/>
          <a:lstStyle>
            <a:lvl1pPr algn="ctr">
              <a:defRPr sz="6000">
                <a:latin typeface="Minion Pro SmBd" panose="02040603060306020203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nion Pro SmBd" panose="020406030603060202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C3B1-2711-4A79-9EEC-F9BE12E844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F6E04-6E30-4988-9845-50743CBF89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nion Pro SmBd" panose="02040603060306020203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nion Pro SmBd" panose="02040603060306020203" pitchFamily="18" charset="0"/>
              </a:defRPr>
            </a:lvl1pPr>
            <a:lvl2pPr>
              <a:defRPr>
                <a:latin typeface="Minion Pro SmBd" panose="02040603060306020203" pitchFamily="18" charset="0"/>
              </a:defRPr>
            </a:lvl2pPr>
            <a:lvl3pPr>
              <a:defRPr>
                <a:latin typeface="Minion Pro SmBd" panose="02040603060306020203" pitchFamily="18" charset="0"/>
              </a:defRPr>
            </a:lvl3pPr>
            <a:lvl4pPr>
              <a:defRPr>
                <a:latin typeface="Minion Pro SmBd" panose="02040603060306020203" pitchFamily="18" charset="0"/>
              </a:defRPr>
            </a:lvl4pPr>
            <a:lvl5pPr>
              <a:defRPr>
                <a:latin typeface="Minion Pro SmBd" panose="02040603060306020203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4FA5C-3C82-40CF-A8C3-E4CCA28B7F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48273-F423-4802-99C0-5BB8B56670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D95DD-79D2-48E7-85D2-5ECC2C3325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1600-A6D8-471A-B620-3B8E8D9575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3805D-8C53-4BCB-A179-C5241A256D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97FA9-EF7F-4CC2-BA44-1B621E0CFD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9A5D-EE56-41CD-A057-D76D5167C1B2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5F674-824B-462A-A194-11EB234E8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4B714-D004-420E-B574-7ECEAD0DC3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DDAA3-3BE8-4486-9B76-9B837582D6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A9A6A-1244-4B87-BCFB-B5CA30DC69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9772E-9C0D-4975-B1C5-519BD7B114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D813-3D49-445A-82E2-EDCD2E77B1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52583-D8B6-45CC-95A0-E6A71DE916E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F97E-9E7D-4BB2-AE68-72AA2D56D9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94F2A-389F-48AB-AD78-722477679C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3200-7851-4F14-A6F7-D657F512A5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E5B1-47F2-4E1D-B2AB-318E089531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1D0D3-2083-4508-B02C-1716D0367B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4F126-C3D8-4534-93DB-AD3C4CA4C6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4B907-29C2-4E0E-A5D4-4B152BE838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95B51-B563-4D9E-8A1B-1D55393D02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53579"/>
      </p:ext>
    </p:extLst>
  </p:cSld>
  <p:clrMapOvr>
    <a:masterClrMapping/>
  </p:clrMapOvr>
  <p:transition spd="slow" advTm="15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186032"/>
      </p:ext>
    </p:extLst>
  </p:cSld>
  <p:clrMapOvr>
    <a:masterClrMapping/>
  </p:clrMapOvr>
  <p:transition spd="slow" advTm="15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989859"/>
      </p:ext>
    </p:extLst>
  </p:cSld>
  <p:clrMapOvr>
    <a:masterClrMapping/>
  </p:clrMapOvr>
  <p:transition spd="slow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95377-D2B4-46C1-B6E1-C8F3D76E43DA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D9A57-A78B-4DA6-85EC-AA5CCC662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506580"/>
      </p:ext>
    </p:extLst>
  </p:cSld>
  <p:clrMapOvr>
    <a:masterClrMapping/>
  </p:clrMapOvr>
  <p:transition spd="slow" advTm="15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450577"/>
      </p:ext>
    </p:extLst>
  </p:cSld>
  <p:clrMapOvr>
    <a:masterClrMapping/>
  </p:clrMapOvr>
  <p:transition spd="slow" advTm="15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19100"/>
      </p:ext>
    </p:extLst>
  </p:cSld>
  <p:clrMapOvr>
    <a:masterClrMapping/>
  </p:clrMapOvr>
  <p:transition spd="slow" advTm="15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517445"/>
      </p:ext>
    </p:extLst>
  </p:cSld>
  <p:clrMapOvr>
    <a:masterClrMapping/>
  </p:clrMapOvr>
  <p:transition spd="slow" advTm="15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570337"/>
      </p:ext>
    </p:extLst>
  </p:cSld>
  <p:clrMapOvr>
    <a:masterClrMapping/>
  </p:clrMapOvr>
  <p:transition spd="slow" advTm="15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419835"/>
      </p:ext>
    </p:extLst>
  </p:cSld>
  <p:clrMapOvr>
    <a:masterClrMapping/>
  </p:clrMapOvr>
  <p:transition spd="slow" advTm="15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566032"/>
      </p:ext>
    </p:extLst>
  </p:cSld>
  <p:clrMapOvr>
    <a:masterClrMapping/>
  </p:clrMapOvr>
  <p:transition spd="slow" advTm="15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124130"/>
      </p:ext>
    </p:extLst>
  </p:cSld>
  <p:clrMapOvr>
    <a:masterClrMapping/>
  </p:clrMapOvr>
  <p:transition spd="slow" advTm="15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854199"/>
            <a:ext cx="6858000" cy="1655763"/>
          </a:xfrm>
        </p:spPr>
        <p:txBody>
          <a:bodyPr anchor="b"/>
          <a:lstStyle>
            <a:lvl1pPr algn="ctr">
              <a:defRPr sz="45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F81D1-FB07-4BB8-A89B-CD5541B13B1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1400D-D7D5-4F63-9638-7377AB8A0B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4BCE1-21A6-41C1-9891-1D05CAD0FD28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22A8-9458-467B-8871-63F038A463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1D5-7820-49A6-B48F-EDE1C9B24283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28B93-16C9-4845-82C4-478113C04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CDC4-6534-4030-A7A8-6153FF345DD2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43C7D-1650-4F46-8B0D-8A0BC08718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A0EAB-C76E-4125-8501-813B25A43F95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CCD34-8859-40D5-863A-421DE8755A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6686-2297-4A17-8624-95D69E68CD4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EE429-E61A-4A24-98DA-FD23A5E8CE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9F9C-0F87-4D47-B5F7-7852C5FD7F01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E8565-5912-4EF2-9FD1-03FE2B77CE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3B4-9E5B-4BF8-887F-6EB729A89F5A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F2C14-E7FE-48EA-81EF-A69B79A4D7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CA10-90DF-4D19-9BEC-17E9C99AECB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24D8B-E690-445F-8691-4623A2B392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B349C-8629-4D4A-8A12-36F224CA6F9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F8BE6-B7CA-41BB-939E-D919B3E86F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7A3D4-E904-4001-A7EE-4536401DA82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DCA48-0CC0-46FF-8C2A-92095CECBB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6F21-F9E6-4CEE-BA3C-56E16128934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90F47-D478-45DE-9A52-CD9A188DB4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99"/>
            <a:ext cx="7772400" cy="1795463"/>
          </a:xfrm>
        </p:spPr>
        <p:txBody>
          <a:bodyPr anchor="b"/>
          <a:lstStyle>
            <a:lvl1pPr algn="ctr">
              <a:defRPr sz="6000">
                <a:latin typeface="Segoe Script" panose="020B05040200000000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Segoe Script" panose="020B050402000000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CC97-6886-4E0D-B1F0-F9F53B91D2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96B0-7D0A-415F-A6C7-DD0D345926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C22A-A079-499B-9BF7-CEE3B3EA1650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2771B-D6D3-4F92-909D-5450669F9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Script" panose="020B05040200000000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Script" panose="020B0504020000000003" pitchFamily="34" charset="0"/>
              </a:defRPr>
            </a:lvl1pPr>
            <a:lvl2pPr>
              <a:defRPr>
                <a:latin typeface="Segoe Script" panose="020B0504020000000003" pitchFamily="34" charset="0"/>
              </a:defRPr>
            </a:lvl2pPr>
            <a:lvl3pPr>
              <a:defRPr>
                <a:latin typeface="Segoe Script" panose="020B0504020000000003" pitchFamily="34" charset="0"/>
              </a:defRPr>
            </a:lvl3pPr>
            <a:lvl4pPr>
              <a:defRPr>
                <a:latin typeface="Segoe Script" panose="020B0504020000000003" pitchFamily="34" charset="0"/>
              </a:defRPr>
            </a:lvl4pPr>
            <a:lvl5pPr>
              <a:defRPr>
                <a:latin typeface="Segoe Script" panose="020B05040200000000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0ABC-0797-4516-9827-FCF89E30D7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BB458-2689-426A-B384-56F32A4065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582F-FEAF-4F8D-80F3-2DF559F480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F2994-A1D3-4D4C-BE1B-FFDC2B84FE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1AA11-92DA-4DEF-90A6-2957AFBFE7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749D2-0BA1-49AF-A4EC-EC36F1EE4A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74B19-6753-4749-88F5-9BF00F7F56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5DBAD-58E7-4634-B4D0-3CDAC8793E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23861-EF20-4F59-BCD6-3B1E1F2DB4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539B4-3A0C-41D3-BA30-631E6DC6E9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46871-7E0D-43E6-A145-D7B6C4E406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6DD18-F8DC-4816-8F54-7DA5460F8B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F9C76-95D7-44BD-ACBF-EBB44BE8C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9FCE1-7D9A-460E-B3DC-63620EDDCE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6F8D-8E6D-462C-AB55-8E1F69A710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1020B-97A8-4DC3-897C-4C9B9FE651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4C081-E019-4647-8EEC-35FCCE0255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0FE1B-7804-4D89-B8F0-E963E1DB1A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DB28-1EAE-4BBB-9AF5-6E6E939B34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D02E-DDDE-4F34-8E1D-CE520FD88E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B556C8-AA1E-4159-9314-81AD20240798}" type="datetimeFigureOut">
              <a:rPr lang="ru-RU"/>
              <a:pPr>
                <a:defRPr/>
              </a:pPr>
              <a:t>04.02.2018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2EA5DC-E02F-4287-84C1-DF1577D28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0A99A4-73AD-487A-A946-B9AE7497F0C4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</a:defRPr>
            </a:lvl1pPr>
          </a:lstStyle>
          <a:p>
            <a:fld id="{6E620878-B1D9-4979-9EF0-8EDC4971E64E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Tm="1500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0A99A4-73AD-487A-A946-B9AE7497F0C4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</a:defRPr>
            </a:lvl1pPr>
          </a:lstStyle>
          <a:p>
            <a:fld id="{6E620878-B1D9-4979-9EF0-8EDC4971E64E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500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FD5F7A-821A-41BD-9850-5DDE4E8A13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35E3BFC-FF43-40A2-AC6F-C7E742E318A7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500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Monotype Corsiv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  <a:latin typeface="Monotype Corsiv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Monotype Corsiv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Monotype Corsiv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27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5A3BC7-DB3D-46C1-A8DA-2E9F8DAE05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7270674-1A68-445A-B1AB-ADF596C412F8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1500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FD5F7A-821A-41BD-9850-5DDE4E8A13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35E3BFC-FF43-40A2-AC6F-C7E742E318A7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1500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F9EDB8-7AE1-4DE4-A079-186C1D7784B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Monotype Corsiv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  <a:latin typeface="Monotype Corsiv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Monotype Corsiv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A99927-9172-4573-BEA9-3E3F2D559E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Monotype Corsiv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27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Tm="1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0A99A4-73AD-487A-A946-B9AE7497F0C4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04.02.2018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</a:defRPr>
            </a:lvl1pPr>
          </a:lstStyle>
          <a:p>
            <a:fld id="{6E620878-B1D9-4979-9EF0-8EDC4971E64E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Tm="1500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5A3BC7-DB3D-46C1-A8DA-2E9F8DAE05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7270674-1A68-445A-B1AB-ADF596C412F8}" type="slidenum">
              <a:rPr lang="ru-RU">
                <a:latin typeface="Calibri" pitchFamily="34" charset="0"/>
              </a:rPr>
              <a:pPr/>
              <a:t>‹#›</a:t>
            </a:fld>
            <a:endParaRPr lang="ru-RU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Tm="1500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Фотоальбом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mtClean="0"/>
              <a:t>Admin</a:t>
            </a:r>
            <a:endParaRPr lang="ru-RU" smtClean="0"/>
          </a:p>
        </p:txBody>
      </p:sp>
      <p:pic>
        <p:nvPicPr>
          <p:cNvPr id="2052" name="Рисунок 3" descr="21ce95a5b7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8" y="-53975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ges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500306"/>
            <a:ext cx="1929059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ages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4429132"/>
            <a:ext cx="2886075" cy="1581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29431" y="2996952"/>
            <a:ext cx="30203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   </a:t>
            </a: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Афоризми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Г.С.Сковороди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Tm="15000">
    <p:sndAc>
      <p:stSnd>
        <p:snd r:embed="rId2" name="- - Виталий-Томнюк-Стежка-Мюзкил-Мr-Сковорода-LIVE(muzofon.com)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068960"/>
            <a:ext cx="7772400" cy="1233091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Тоді лише пізнається цінність часу,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коли він втрачений.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852936"/>
            <a:ext cx="7772400" cy="1384949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Похибки друзів ми повинні </a:t>
            </a:r>
            <a:b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</a:b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вміти виправляти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b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</a:b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або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зносити ,</a:t>
            </a:r>
            <a:b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</a:b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коли вони несерйозні.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022248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284984"/>
            <a:ext cx="7772400" cy="1198563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Вода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 риби,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 пташок, </a:t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 без людей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бути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можуть 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1412776"/>
            <a:ext cx="82945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розум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від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книг,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книги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від розуму</a:t>
            </a:r>
          </a:p>
          <a:p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створились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866f41db052c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214422"/>
            <a:ext cx="6638164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Більше думай і тоді вирішуй.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Добрий розум робить легким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будь-який спосіб життя.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417ab2b4aac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8015656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Хто думає про науку</a:t>
            </a:r>
            <a:r>
              <a:rPr lang="uk-UA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, той </a:t>
            </a:r>
            <a:r>
              <a:rPr lang="uk-UA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любить її,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а хто її любить</a:t>
            </a:r>
            <a:r>
              <a:rPr lang="uk-UA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, той </a:t>
            </a:r>
            <a:r>
              <a:rPr lang="uk-UA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ніколи не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перестане вчитися, хоча б зовні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він і здавався  бездіяльним</a:t>
            </a:r>
            <a:r>
              <a:rPr lang="uk-UA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.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276872"/>
            <a:ext cx="6858000" cy="116713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 err="1" smtClean="0"/>
              <a:t>Що</a:t>
            </a:r>
            <a:r>
              <a:rPr lang="ru-RU" sz="5400" dirty="0" smtClean="0"/>
              <a:t> </a:t>
            </a:r>
            <a:r>
              <a:rPr lang="ru-RU" sz="5400" dirty="0" err="1" smtClean="0"/>
              <a:t>вподобав</a:t>
            </a:r>
            <a:r>
              <a:rPr lang="ru-RU" sz="5400" dirty="0" smtClean="0"/>
              <a:t>, на те </a:t>
            </a:r>
            <a:r>
              <a:rPr lang="ru-RU" sz="5400" dirty="0" err="1" smtClean="0"/>
              <a:t>й</a:t>
            </a:r>
            <a:r>
              <a:rPr lang="ru-RU" sz="5400" dirty="0" smtClean="0"/>
              <a:t> </a:t>
            </a:r>
            <a:r>
              <a:rPr lang="ru-RU" sz="5400" dirty="0" err="1" smtClean="0"/>
              <a:t>перетворився</a:t>
            </a:r>
            <a:r>
              <a:rPr lang="ru-RU" sz="5400" dirty="0" smtClean="0"/>
              <a:t>.</a:t>
            </a:r>
            <a:endParaRPr lang="ru-RU" sz="5400" dirty="0" smtClean="0"/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5cXNHR1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571744"/>
            <a:ext cx="901112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 Одне мені тільки близьке,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вигукну 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я: </a:t>
            </a: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 </a:t>
            </a:r>
            <a:r>
              <a:rPr lang="uk-UA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школо</a:t>
            </a: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, о 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книги!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060848"/>
            <a:ext cx="6858000" cy="10262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 smtClean="0"/>
              <a:t>З </a:t>
            </a:r>
            <a:r>
              <a:rPr lang="ru-RU" sz="5400" dirty="0" err="1" smtClean="0"/>
              <a:t>усіх</a:t>
            </a:r>
            <a:r>
              <a:rPr lang="ru-RU" sz="5400" dirty="0" smtClean="0"/>
              <a:t> утрат </a:t>
            </a:r>
            <a:r>
              <a:rPr lang="ru-RU" sz="5400" dirty="0" err="1" smtClean="0"/>
              <a:t>втрата</a:t>
            </a:r>
            <a:r>
              <a:rPr lang="ru-RU" sz="5400" dirty="0" smtClean="0"/>
              <a:t> часу </a:t>
            </a:r>
            <a:r>
              <a:rPr lang="ru-RU" sz="5400" dirty="0" err="1" smtClean="0"/>
              <a:t>найтяжча</a:t>
            </a:r>
            <a:r>
              <a:rPr lang="ru-RU" sz="5400" dirty="0" smtClean="0"/>
              <a:t>.</a:t>
            </a:r>
            <a:endParaRPr lang="ru-RU" sz="5400" dirty="0" smtClean="0"/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384949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може не блудити нога твоя,</a:t>
            </a:r>
            <a:br>
              <a:rPr lang="uk-UA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коли блудить серце.</a:t>
            </a:r>
            <a:endParaRPr lang="ru-RU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022248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924944"/>
            <a:ext cx="6858000" cy="1026262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коли </a:t>
            </a:r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 змога писати так само </a:t>
            </a:r>
            <a:b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багато, як і мислити!</a:t>
            </a:r>
            <a:endParaRPr lang="ru-RU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467544" y="2276872"/>
            <a:ext cx="8208912" cy="1795463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Коли ти 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твердо йдеш           шляхом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яким  почав 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іти, то, на мою 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думку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b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 щасливий .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Другая 1">
      <a:dk1>
        <a:srgbClr val="FFFFFF"/>
      </a:dk1>
      <a:lt1>
        <a:sysClr val="window" lastClr="FFFFFF"/>
      </a:lt1>
      <a:dk2>
        <a:srgbClr val="39302A"/>
      </a:dk2>
      <a:lt2>
        <a:srgbClr val="E5DEDB"/>
      </a:lt2>
      <a:accent1>
        <a:srgbClr val="FFDF6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1">
      <a:dk1>
        <a:srgbClr val="FFFFFF"/>
      </a:dk1>
      <a:lt1>
        <a:sysClr val="window" lastClr="FFFFFF"/>
      </a:lt1>
      <a:dk2>
        <a:srgbClr val="39302A"/>
      </a:dk2>
      <a:lt2>
        <a:srgbClr val="E5DEDB"/>
      </a:lt2>
      <a:accent1>
        <a:srgbClr val="FFDF6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Другая 1">
      <a:dk1>
        <a:srgbClr val="FFFFFF"/>
      </a:dk1>
      <a:lt1>
        <a:sysClr val="window" lastClr="FFFFFF"/>
      </a:lt1>
      <a:dk2>
        <a:srgbClr val="39302A"/>
      </a:dk2>
      <a:lt2>
        <a:srgbClr val="E5DEDB"/>
      </a:lt2>
      <a:accent1>
        <a:srgbClr val="FFDF6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125</Words>
  <Application>Microsoft Office PowerPoint</Application>
  <PresentationFormat>Экран (4:3)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Calibri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Фотоальбом</vt:lpstr>
      <vt:lpstr>Слайд 2</vt:lpstr>
      <vt:lpstr>Слайд 3</vt:lpstr>
      <vt:lpstr>Що вподобав, на те й перетворився.</vt:lpstr>
      <vt:lpstr>Слайд 5</vt:lpstr>
      <vt:lpstr>З усіх утрат втрата часу найтяжча.</vt:lpstr>
      <vt:lpstr>Не може не блудити нога твоя, коли блудить серце.</vt:lpstr>
      <vt:lpstr>О, коли б змога писати так само  багато, як і мислити!</vt:lpstr>
      <vt:lpstr>Коли ти             твердо йдеш           шляхом, яким  почав іти, то, на мою               думку,  ти щасливий .</vt:lpstr>
      <vt:lpstr>Тоді лише пізнається цінність часу, коли він втрачений.</vt:lpstr>
      <vt:lpstr>Похибки друзів ми повинні  вміти виправляти  або зносити , коли вони несерйозні.</vt:lpstr>
      <vt:lpstr>   Вода без риби,  повітря без пташок,  час без людей  бути не можуть .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Admin</cp:lastModifiedBy>
  <cp:revision>23</cp:revision>
  <dcterms:created xsi:type="dcterms:W3CDTF">2011-11-02T20:41:48Z</dcterms:created>
  <dcterms:modified xsi:type="dcterms:W3CDTF">2018-02-04T11:53:02Z</dcterms:modified>
</cp:coreProperties>
</file>