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71" r:id="rId3"/>
    <p:sldId id="269" r:id="rId4"/>
    <p:sldId id="268" r:id="rId5"/>
    <p:sldId id="272" r:id="rId6"/>
    <p:sldId id="287" r:id="rId7"/>
    <p:sldId id="276" r:id="rId8"/>
    <p:sldId id="273" r:id="rId9"/>
    <p:sldId id="282" r:id="rId10"/>
    <p:sldId id="284" r:id="rId11"/>
    <p:sldId id="28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51" autoAdjust="0"/>
  </p:normalViewPr>
  <p:slideViewPr>
    <p:cSldViewPr>
      <p:cViewPr>
        <p:scale>
          <a:sx n="82" d="100"/>
          <a:sy n="82" d="100"/>
        </p:scale>
        <p:origin x="-6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188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990C4-9078-4294-AD9D-F347DC3D5C0B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66DEE-666C-4AE0-A7CA-391FA59DE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66DEE-666C-4AE0-A7CA-391FA59DE4B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0229FF-1D4F-4BB8-B5BC-AAD8CCEB1A31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56B755-E09B-43B7-8522-5B9B4059A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Переказ</a:t>
            </a:r>
            <a:r>
              <a:rPr lang="ru-RU" sz="4000" b="1" dirty="0" smtClean="0"/>
              <a:t> </a:t>
            </a:r>
            <a:r>
              <a:rPr lang="uk-UA" sz="4000" b="1" dirty="0" smtClean="0"/>
              <a:t>тексту </a:t>
            </a:r>
            <a:r>
              <a:rPr lang="uk-UA" sz="4000" b="1" dirty="0" err="1" smtClean="0"/>
              <a:t>“Куди</a:t>
            </a:r>
            <a:r>
              <a:rPr lang="uk-UA" sz="4000" b="1" dirty="0" smtClean="0"/>
              <a:t> поспішає струмочок?”</a:t>
            </a:r>
          </a:p>
          <a:p>
            <a:pPr algn="ctr"/>
            <a:r>
              <a:rPr lang="uk-UA" sz="4000" b="1" dirty="0" smtClean="0"/>
              <a:t> за запитаннями, словником і малюнками.</a:t>
            </a:r>
            <a:endParaRPr lang="ru-RU" sz="4000" b="1" dirty="0"/>
          </a:p>
        </p:txBody>
      </p:sp>
      <p:pic>
        <p:nvPicPr>
          <p:cNvPr id="3" name="Рисунок 2" descr="стру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933056"/>
            <a:ext cx="3888432" cy="2376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63915"/>
            <a:ext cx="64087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err="1" smtClean="0"/>
              <a:t>Фізкультхвилинка</a:t>
            </a:r>
            <a:endParaRPr lang="uk-UA" sz="3200" b="1" i="1" dirty="0" smtClean="0"/>
          </a:p>
          <a:p>
            <a:r>
              <a:rPr lang="uk-UA" sz="3200" b="1" dirty="0" smtClean="0"/>
              <a:t>Раз-два </a:t>
            </a:r>
          </a:p>
          <a:p>
            <a:r>
              <a:rPr lang="uk-UA" sz="3200" b="1" dirty="0" smtClean="0"/>
              <a:t>Раз! Два! Всі присіли,</a:t>
            </a:r>
          </a:p>
          <a:p>
            <a:r>
              <a:rPr lang="uk-UA" sz="3200" b="1" dirty="0" smtClean="0"/>
              <a:t>Потім вгору підлетіли.</a:t>
            </a:r>
          </a:p>
          <a:p>
            <a:r>
              <a:rPr lang="uk-UA" sz="3200" b="1" dirty="0" smtClean="0"/>
              <a:t>Три! Чотири! Нахилились.</a:t>
            </a:r>
          </a:p>
          <a:p>
            <a:r>
              <a:rPr lang="uk-UA" sz="3200" b="1" dirty="0" smtClean="0"/>
              <a:t>Із струмочка чисто вмились.</a:t>
            </a:r>
          </a:p>
          <a:p>
            <a:r>
              <a:rPr lang="uk-UA" sz="3200" b="1" dirty="0" smtClean="0"/>
              <a:t>П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ять! Шість! Всі веселі,</a:t>
            </a:r>
          </a:p>
          <a:p>
            <a:r>
              <a:rPr lang="uk-UA" sz="3200" b="1" dirty="0" smtClean="0"/>
              <a:t>Крутимось на каруселі.</a:t>
            </a:r>
          </a:p>
          <a:p>
            <a:r>
              <a:rPr lang="uk-UA" sz="3200" b="1" dirty="0" smtClean="0"/>
              <a:t>Сім! Вісім! В поїзд сіли,</a:t>
            </a:r>
          </a:p>
          <a:p>
            <a:r>
              <a:rPr lang="uk-UA" sz="3200" b="1" dirty="0" smtClean="0"/>
              <a:t>Ніжками затупотіли.</a:t>
            </a:r>
          </a:p>
          <a:p>
            <a:r>
              <a:rPr lang="uk-UA" sz="3200" b="1" dirty="0" err="1" smtClean="0"/>
              <a:t>Дев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ять! Десять! </a:t>
            </a:r>
            <a:r>
              <a:rPr lang="uk-UA" sz="3200" b="1" dirty="0" err="1" smtClean="0"/>
              <a:t>Відпочіли</a:t>
            </a:r>
            <a:r>
              <a:rPr lang="uk-UA" sz="3200" b="1" dirty="0" smtClean="0"/>
              <a:t>,</a:t>
            </a:r>
          </a:p>
          <a:p>
            <a:r>
              <a:rPr lang="uk-UA" sz="3200" b="1" dirty="0" smtClean="0"/>
              <a:t>І за парти разом сіли.</a:t>
            </a:r>
          </a:p>
          <a:p>
            <a:r>
              <a:rPr lang="uk-UA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500" y="116632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Підбір словника: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692697"/>
          <a:ext cx="8496944" cy="606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210"/>
                <a:gridCol w="4047734"/>
              </a:tblGrid>
              <a:tr h="50033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Запитання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Словник </a:t>
                      </a:r>
                      <a:endParaRPr lang="ru-RU" sz="2400" dirty="0"/>
                    </a:p>
                  </a:txBody>
                  <a:tcPr/>
                </a:tc>
              </a:tr>
              <a:tr h="500333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Яким</a:t>
                      </a:r>
                      <a:r>
                        <a:rPr lang="uk-UA" sz="2400" b="1" baseline="0" dirty="0" smtClean="0"/>
                        <a:t> був Струмочок?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веселим</a:t>
                      </a:r>
                      <a:endParaRPr lang="ru-RU" sz="2400" b="1" dirty="0"/>
                    </a:p>
                  </a:txBody>
                  <a:tcPr/>
                </a:tc>
              </a:tr>
              <a:tr h="912372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Що робив Струмочок</a:t>
                      </a:r>
                      <a:r>
                        <a:rPr lang="uk-UA" sz="2400" b="1" baseline="0" dirty="0" smtClean="0"/>
                        <a:t> взимку?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спав, дрімав, солодко</a:t>
                      </a:r>
                      <a:endParaRPr lang="ru-RU" sz="2400" b="1" dirty="0"/>
                    </a:p>
                  </a:txBody>
                  <a:tcPr/>
                </a:tc>
              </a:tr>
              <a:tr h="912372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Хто завітав на землю?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прийшла, прилинула,</a:t>
                      </a:r>
                      <a:r>
                        <a:rPr lang="uk-UA" sz="2400" b="1" baseline="0" dirty="0" smtClean="0"/>
                        <a:t> завітала, весна</a:t>
                      </a:r>
                      <a:endParaRPr lang="ru-RU" sz="2400" b="1" dirty="0"/>
                    </a:p>
                  </a:txBody>
                  <a:tcPr/>
                </a:tc>
              </a:tr>
              <a:tr h="912372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Як змінилася природа?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прокинулись, ожили, дерева, кущі, земля</a:t>
                      </a:r>
                      <a:endParaRPr lang="ru-RU" sz="2400" b="1" dirty="0"/>
                    </a:p>
                  </a:txBody>
                  <a:tcPr/>
                </a:tc>
              </a:tr>
              <a:tr h="912372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Що зробило з ледарем Сонечко?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припекло</a:t>
                      </a:r>
                      <a:endParaRPr lang="ru-RU" sz="2400" b="1" dirty="0"/>
                    </a:p>
                  </a:txBody>
                  <a:tcPr/>
                </a:tc>
              </a:tr>
              <a:tr h="912372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Як  повівся Струмочок?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пробудився, прокинувся, побіг</a:t>
                      </a:r>
                      <a:endParaRPr lang="ru-RU" sz="2400" b="1" dirty="0"/>
                    </a:p>
                  </a:txBody>
                  <a:tcPr/>
                </a:tc>
              </a:tr>
              <a:tr h="500333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Хто його чекав?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матінка-Річка, давно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024" y="332656"/>
            <a:ext cx="385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</a:rPr>
              <a:t>ПІДСУМОК УРОКУ</a:t>
            </a:r>
            <a:r>
              <a:rPr lang="uk-UA" sz="3600" b="1" dirty="0" smtClean="0"/>
              <a:t>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sz="3600" b="1" dirty="0" smtClean="0"/>
              <a:t>Що ми робили сьогодні на уроці?</a:t>
            </a:r>
          </a:p>
          <a:p>
            <a:pPr algn="just">
              <a:buFontTx/>
              <a:buChar char="-"/>
            </a:pPr>
            <a:r>
              <a:rPr lang="uk-UA" sz="3600" b="1" dirty="0" smtClean="0"/>
              <a:t> Яку оцінку ви поставите собі за </a:t>
            </a:r>
          </a:p>
          <a:p>
            <a:pPr algn="just"/>
            <a:r>
              <a:rPr lang="uk-UA" sz="3600" b="1" dirty="0" smtClean="0"/>
              <a:t>роботу на уроці?</a:t>
            </a:r>
          </a:p>
          <a:p>
            <a:pPr algn="just">
              <a:buFontTx/>
              <a:buChar char="-"/>
            </a:pPr>
            <a:endParaRPr lang="uk-UA" sz="3600" b="1" dirty="0" smtClean="0"/>
          </a:p>
          <a:p>
            <a:pPr algn="just">
              <a:buFontTx/>
              <a:buChar char="-"/>
            </a:pPr>
            <a:r>
              <a:rPr lang="uk-UA" sz="3600" b="1" dirty="0" smtClean="0"/>
              <a:t> Д</a:t>
            </a:r>
            <a:r>
              <a:rPr lang="en-US" sz="3600" b="1" dirty="0" smtClean="0"/>
              <a:t>/</a:t>
            </a:r>
            <a:r>
              <a:rPr lang="uk-UA" sz="3600" b="1" dirty="0" smtClean="0"/>
              <a:t>З записати текст за планом та </a:t>
            </a:r>
          </a:p>
          <a:p>
            <a:pPr algn="just"/>
            <a:r>
              <a:rPr lang="uk-UA" sz="3600" b="1" dirty="0" smtClean="0"/>
              <a:t>словником</a:t>
            </a:r>
            <a:endParaRPr lang="ru-RU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сна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4341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Пригріває сонечко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312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День довший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6776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Зеленіють листочки, травичка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501008"/>
            <a:ext cx="5564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З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являються перші квіти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7876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Повертаються з теплих країв птахи</a:t>
            </a:r>
            <a:endParaRPr lang="ru-RU" sz="4000" b="1" dirty="0"/>
          </a:p>
        </p:txBody>
      </p:sp>
      <p:pic>
        <p:nvPicPr>
          <p:cNvPr id="10" name="Рисунок 9" descr="вес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"/>
            <a:ext cx="3851920" cy="256490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665701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Відгадайте загадку:</a:t>
            </a:r>
          </a:p>
          <a:p>
            <a:endParaRPr lang="uk-UA" dirty="0" smtClean="0"/>
          </a:p>
          <a:p>
            <a:r>
              <a:rPr lang="uk-UA" sz="4800" b="1" dirty="0" smtClean="0"/>
              <a:t>Зійшли сніги,</a:t>
            </a:r>
          </a:p>
          <a:p>
            <a:r>
              <a:rPr lang="uk-UA" sz="4800" b="1" dirty="0" smtClean="0"/>
              <a:t>Шумить вода,</a:t>
            </a:r>
          </a:p>
          <a:p>
            <a:r>
              <a:rPr lang="uk-UA" sz="4800" b="1" dirty="0" smtClean="0"/>
              <a:t>Весна вже квіти </a:t>
            </a:r>
            <a:r>
              <a:rPr lang="uk-UA" sz="4800" b="1" dirty="0" err="1" smtClean="0"/>
              <a:t>викида</a:t>
            </a:r>
            <a:r>
              <a:rPr lang="uk-UA" sz="4800" b="1" dirty="0" smtClean="0"/>
              <a:t>,</a:t>
            </a:r>
          </a:p>
          <a:p>
            <a:r>
              <a:rPr lang="uk-UA" sz="4800" b="1" dirty="0" smtClean="0"/>
              <a:t>Буяє травка молода,</a:t>
            </a:r>
          </a:p>
          <a:p>
            <a:r>
              <a:rPr lang="uk-UA" sz="4800" b="1" dirty="0" smtClean="0"/>
              <a:t>Все мертве оживає.</a:t>
            </a:r>
          </a:p>
          <a:p>
            <a:r>
              <a:rPr lang="uk-UA" sz="4800" b="1" dirty="0" smtClean="0"/>
              <a:t>Коли, діти, це буває?</a:t>
            </a:r>
          </a:p>
          <a:p>
            <a:r>
              <a:rPr lang="uk-UA" sz="4800" b="1" dirty="0" smtClean="0"/>
              <a:t>             (Навесні )</a:t>
            </a:r>
            <a:endParaRPr lang="ru-RU" sz="4800" b="1" dirty="0"/>
          </a:p>
        </p:txBody>
      </p:sp>
      <p:pic>
        <p:nvPicPr>
          <p:cNvPr id="3" name="Рисунок 2" descr="весн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73016"/>
            <a:ext cx="3491880" cy="32849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276872"/>
            <a:ext cx="2664296" cy="18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342900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весна</a:t>
            </a:r>
            <a:endParaRPr lang="ru-RU" sz="2000" b="1" dirty="0"/>
          </a:p>
        </p:txBody>
      </p:sp>
      <p:pic>
        <p:nvPicPr>
          <p:cNvPr id="4" name="Рисунок 3" descr="подснежники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376264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20486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квіти</a:t>
            </a:r>
            <a:endParaRPr lang="ru-RU" sz="2000" b="1" dirty="0"/>
          </a:p>
        </p:txBody>
      </p:sp>
      <p:pic>
        <p:nvPicPr>
          <p:cNvPr id="6" name="Рисунок 5" descr="птахи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861048"/>
            <a:ext cx="2376264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4368" y="530120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птахи</a:t>
            </a:r>
            <a:endParaRPr lang="ru-RU" sz="2000" b="1" dirty="0"/>
          </a:p>
        </p:txBody>
      </p:sp>
      <p:pic>
        <p:nvPicPr>
          <p:cNvPr id="8" name="Рисунок 7" descr="сонц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2376264" cy="18907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537321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сонце</a:t>
            </a:r>
            <a:endParaRPr lang="ru-RU" sz="2000" b="1" dirty="0"/>
          </a:p>
        </p:txBody>
      </p:sp>
      <p:pic>
        <p:nvPicPr>
          <p:cNvPr id="10" name="Рисунок 9" descr="брунь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60648"/>
            <a:ext cx="2555776" cy="1777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016" y="1628800"/>
            <a:ext cx="1078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бруньки</a:t>
            </a:r>
            <a:endParaRPr lang="ru-RU" sz="2000" b="1" dirty="0"/>
          </a:p>
        </p:txBody>
      </p:sp>
      <p:pic>
        <p:nvPicPr>
          <p:cNvPr id="12" name="Рисунок 11" descr="вес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365104"/>
            <a:ext cx="2736304" cy="1966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9992" y="5949280"/>
            <a:ext cx="1070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струмки</a:t>
            </a:r>
            <a:endParaRPr lang="ru-RU" sz="2000" b="1" dirty="0"/>
          </a:p>
        </p:txBody>
      </p:sp>
      <p:pic>
        <p:nvPicPr>
          <p:cNvPr id="14" name="Рисунок 13" descr="тра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764704"/>
            <a:ext cx="2448272" cy="18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2060848"/>
            <a:ext cx="1203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травичка</a:t>
            </a:r>
            <a:endParaRPr lang="ru-RU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598522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/>
              <a:t>Весняні струмочки</a:t>
            </a:r>
          </a:p>
          <a:p>
            <a:r>
              <a:rPr lang="uk-UA" sz="4400" b="1" dirty="0" smtClean="0"/>
              <a:t>Цілу зиму спали.</a:t>
            </a:r>
          </a:p>
          <a:p>
            <a:r>
              <a:rPr lang="uk-UA" sz="4400" b="1" dirty="0" smtClean="0"/>
              <a:t>На тепло чекали.</a:t>
            </a:r>
          </a:p>
          <a:p>
            <a:r>
              <a:rPr lang="uk-UA" sz="4400" b="1" dirty="0" smtClean="0"/>
              <a:t>А тепер прокинулись,</a:t>
            </a:r>
          </a:p>
          <a:p>
            <a:r>
              <a:rPr lang="uk-UA" sz="4400" b="1" dirty="0" smtClean="0"/>
              <a:t>Зразу бігти кинулись,</a:t>
            </a:r>
          </a:p>
          <a:p>
            <a:r>
              <a:rPr lang="uk-UA" sz="4400" b="1" dirty="0" err="1" smtClean="0"/>
              <a:t>“Ми</a:t>
            </a:r>
            <a:r>
              <a:rPr lang="uk-UA" sz="4400" b="1" dirty="0" smtClean="0"/>
              <a:t> струмочки весняні,</a:t>
            </a:r>
          </a:p>
          <a:p>
            <a:r>
              <a:rPr lang="uk-UA" sz="4400" b="1" dirty="0" smtClean="0"/>
              <a:t>Ми струмочки голосні,</a:t>
            </a:r>
          </a:p>
          <a:p>
            <a:r>
              <a:rPr lang="uk-UA" sz="4400" b="1" dirty="0" smtClean="0"/>
              <a:t>Спішимо до </a:t>
            </a:r>
            <a:r>
              <a:rPr lang="uk-UA" sz="4400" b="1" dirty="0" err="1" smtClean="0"/>
              <a:t>річки-</a:t>
            </a:r>
            <a:endParaRPr lang="uk-UA" sz="4400" b="1" dirty="0" smtClean="0"/>
          </a:p>
          <a:p>
            <a:r>
              <a:rPr lang="uk-UA" sz="4400" b="1" dirty="0" smtClean="0"/>
              <a:t>Нашої </a:t>
            </a:r>
            <a:r>
              <a:rPr lang="uk-UA" sz="4400" b="1" dirty="0" err="1" smtClean="0"/>
              <a:t>сестрички.”</a:t>
            </a:r>
            <a:endParaRPr lang="ru-RU" sz="4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9687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Куди поспішає струмочок?</a:t>
            </a:r>
            <a:endParaRPr lang="uk-UA" sz="3600" i="1" dirty="0" smtClean="0"/>
          </a:p>
          <a:p>
            <a:pPr algn="just"/>
            <a:r>
              <a:rPr lang="uk-UA" sz="3600" b="1" dirty="0" smtClean="0"/>
              <a:t>   Жив собі веселий Струмочок. Взимку він солодко спав. Та прийшла весна. Прокинулися дерева, кущі, земля. І тільки Струмочок продовжував спати.</a:t>
            </a:r>
          </a:p>
          <a:p>
            <a:pPr algn="just"/>
            <a:r>
              <a:rPr lang="uk-UA" sz="3600" b="1" dirty="0" smtClean="0"/>
              <a:t>   побачило ледаря Сонечко. Припекло сильніше. Прокинувся струмочок і кинувся тікати. А матінка-Річка вже давно його чекала.</a:t>
            </a:r>
            <a:endParaRPr lang="ru-RU" sz="3600" b="1" dirty="0"/>
          </a:p>
        </p:txBody>
      </p:sp>
      <p:pic>
        <p:nvPicPr>
          <p:cNvPr id="4" name="Рисунок 3" descr="весн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176464" cy="19168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38" y="548680"/>
            <a:ext cx="894546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u="sng" dirty="0" smtClean="0"/>
              <a:t>Відповіді на питання:</a:t>
            </a:r>
          </a:p>
          <a:p>
            <a:r>
              <a:rPr lang="uk-UA" sz="4800" b="1" dirty="0" smtClean="0"/>
              <a:t>Яким був Струмочок?</a:t>
            </a:r>
          </a:p>
          <a:p>
            <a:r>
              <a:rPr lang="uk-UA" sz="4800" b="1" dirty="0" smtClean="0"/>
              <a:t>Що робив Струмочок взимку?</a:t>
            </a:r>
          </a:p>
          <a:p>
            <a:r>
              <a:rPr lang="uk-UA" sz="4800" b="1" dirty="0" smtClean="0"/>
              <a:t>Хто завітав на землю?</a:t>
            </a:r>
          </a:p>
          <a:p>
            <a:r>
              <a:rPr lang="uk-UA" sz="4800" b="1" dirty="0" smtClean="0"/>
              <a:t>Як змінилася природа?</a:t>
            </a:r>
          </a:p>
          <a:p>
            <a:r>
              <a:rPr lang="uk-UA" sz="4800" b="1" dirty="0" smtClean="0"/>
              <a:t>Що зробило з ледарем Сонечко?</a:t>
            </a:r>
          </a:p>
          <a:p>
            <a:r>
              <a:rPr lang="uk-UA" sz="4800" b="1" dirty="0" smtClean="0"/>
              <a:t>Як повівся Струмочок?</a:t>
            </a:r>
          </a:p>
          <a:p>
            <a:r>
              <a:rPr lang="uk-UA" sz="4800" b="1" dirty="0" smtClean="0"/>
              <a:t>Хто його чекав?</a:t>
            </a:r>
            <a:endParaRPr lang="ru-RU" sz="4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358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Танюша</cp:lastModifiedBy>
  <cp:revision>29</cp:revision>
  <dcterms:created xsi:type="dcterms:W3CDTF">2014-12-14T11:18:10Z</dcterms:created>
  <dcterms:modified xsi:type="dcterms:W3CDTF">2017-03-12T11:02:47Z</dcterms:modified>
</cp:coreProperties>
</file>