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62" r:id="rId2"/>
    <p:sldId id="286" r:id="rId3"/>
    <p:sldId id="258" r:id="rId4"/>
    <p:sldId id="278" r:id="rId5"/>
    <p:sldId id="268" r:id="rId6"/>
    <p:sldId id="272" r:id="rId7"/>
    <p:sldId id="285" r:id="rId8"/>
    <p:sldId id="257" r:id="rId9"/>
    <p:sldId id="259" r:id="rId10"/>
    <p:sldId id="279" r:id="rId11"/>
    <p:sldId id="281" r:id="rId12"/>
    <p:sldId id="287" r:id="rId13"/>
    <p:sldId id="277" r:id="rId14"/>
    <p:sldId id="269" r:id="rId15"/>
    <p:sldId id="280" r:id="rId16"/>
    <p:sldId id="282" r:id="rId17"/>
    <p:sldId id="266" r:id="rId18"/>
    <p:sldId id="28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A9B3AD8-DE1F-4E93-8452-48257C869CF5}">
          <p14:sldIdLst>
            <p14:sldId id="262"/>
            <p14:sldId id="286"/>
            <p14:sldId id="258"/>
            <p14:sldId id="278"/>
            <p14:sldId id="268"/>
            <p14:sldId id="272"/>
          </p14:sldIdLst>
        </p14:section>
        <p14:section name="Раздел без заголовка" id="{2CBBA5CA-726E-42C7-AD6F-85C430B62F4F}">
          <p14:sldIdLst>
            <p14:sldId id="285"/>
            <p14:sldId id="257"/>
            <p14:sldId id="259"/>
            <p14:sldId id="279"/>
            <p14:sldId id="281"/>
            <p14:sldId id="287"/>
            <p14:sldId id="277"/>
            <p14:sldId id="269"/>
            <p14:sldId id="280"/>
            <p14:sldId id="282"/>
            <p14:sldId id="266"/>
            <p14:sldId id="28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341981"/>
    <a:srgbClr val="FB5F21"/>
    <a:srgbClr val="DF0F95"/>
    <a:srgbClr val="007434"/>
    <a:srgbClr val="12035D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>
      <p:cViewPr>
        <p:scale>
          <a:sx n="90" d="100"/>
          <a:sy n="90" d="100"/>
        </p:scale>
        <p:origin x="-828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8E1A4-E81E-4A45-A812-FA59BD78B08A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25.11.2020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E5E15-E8AC-4A71-9FD8-8E3313957F44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170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92917-EEFA-4AE8-966A-C8ED4032DAE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25.11.2020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3BCDB-7060-4F8B-ABE9-B4C76731A5A6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00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72E64-9D7D-4AD1-8423-E8DDC6346457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25.11.2020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DBA41-70D9-4DAC-87A0-9A07D6804EB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348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B11A7-D540-45B8-AFBE-286271221537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25.11.2020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14BA3-C5F3-4E01-8903-0D2F1D311796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194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3A88F-97E9-40E1-B708-4B291E400ADE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25.11.2020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29E80-CBD7-4C65-B6AF-C459343BF3B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58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931B1-42F8-4890-A3FF-DE6CA91AEB0C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25.11.2020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B14FF-1F23-4CE5-B785-1477EF54CB41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9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70AEC-C0DB-4AD6-870E-D33838C46F55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25.11.2020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1598C-969E-4645-800E-8C7E029639F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901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B382B-B6BE-47B6-8B0A-D67CBCA3107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25.11.2020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FD582-1981-4089-8960-7BBB5AC147D3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47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AB417-59CF-4FBF-81FA-0C6055AEB40B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25.11.2020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1FDA3-B200-4523-8492-A3D80A05EE77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151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8201D-61A9-4393-B49D-BA5A7C52BAF8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25.11.2020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48CFF-EDF2-41FD-A31D-44019D11B357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358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10A8C-C7A1-478F-B41B-62727966B40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25.11.2020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0185E-891B-4592-8F5E-11024394A5E9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814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C3C59D-3B88-4F90-B2BF-AE982E336366}" type="datetimeFigureOut">
              <a:rPr lang="ru-RU" smtClean="0">
                <a:solidFill>
                  <a:srgbClr val="F0A22E">
                    <a:shade val="75000"/>
                  </a:srgb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25.11.2020</a:t>
            </a:fld>
            <a:endParaRPr lang="ru-RU">
              <a:solidFill>
                <a:srgbClr val="F0A22E">
                  <a:shade val="75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2911B2-D9F1-4510-9224-104E7EE03ABD}" type="slidenum">
              <a:rPr lang="ru-RU" smtClean="0">
                <a:solidFill>
                  <a:srgbClr val="F0A22E">
                    <a:shade val="75000"/>
                  </a:srgb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>
              <a:solidFill>
                <a:srgbClr val="F0A22E">
                  <a:shade val="75000"/>
                </a:srgbClr>
              </a:solidFill>
              <a:latin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>
            <p:custDataLst>
              <p:tags r:id="rId1"/>
            </p:custDataLst>
          </p:nvPr>
        </p:nvSpPr>
        <p:spPr>
          <a:xfrm>
            <a:off x="663425" y="548680"/>
            <a:ext cx="7848872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ІЛЕННЯ </a:t>
            </a:r>
            <a:r>
              <a:rPr lang="ru-RU" sz="3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НА   ОДИНИЦЮ</a:t>
            </a:r>
            <a:r>
              <a:rPr lang="ru-RU" sz="3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ІЛЕННЯ   </a:t>
            </a:r>
            <a:r>
              <a:rPr lang="ru-RU" sz="3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РІВНИХ </a:t>
            </a:r>
            <a:r>
              <a:rPr lang="ru-RU" sz="3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ЧИСЕЛ</a:t>
            </a:r>
            <a:r>
              <a:rPr lang="ru-RU" sz="3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ru-RU" sz="3600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773" y="2010707"/>
            <a:ext cx="612068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87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1772816"/>
            <a:ext cx="5850650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419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 </a:t>
            </a:r>
            <a:r>
              <a:rPr lang="ru-RU" sz="4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419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розглянемо</a:t>
            </a:r>
            <a:r>
              <a:rPr lang="ru-RU" sz="4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419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419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випадки</a:t>
            </a:r>
            <a:r>
              <a:rPr lang="ru-RU" sz="4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419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419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ділення</a:t>
            </a:r>
            <a:r>
              <a:rPr lang="ru-RU" sz="4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419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на </a:t>
            </a:r>
            <a:r>
              <a:rPr lang="ru-RU" sz="4400" b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419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одиницю</a:t>
            </a:r>
            <a:r>
              <a:rPr lang="ru-RU" sz="4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419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та </a:t>
            </a:r>
            <a:r>
              <a:rPr lang="ru-RU" sz="4400" b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419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ділення</a:t>
            </a:r>
            <a:r>
              <a:rPr lang="ru-RU" sz="4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419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419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рівних</a:t>
            </a:r>
            <a:r>
              <a:rPr lang="ru-RU" sz="4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419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чисел</a:t>
            </a:r>
            <a:endParaRPr lang="ru-RU" sz="44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3419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413" y="0"/>
            <a:ext cx="4321175" cy="144655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8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803275"/>
            <a:ext cx="1981200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79"/>
            <a:ext cx="1512168" cy="238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02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документ 2"/>
          <p:cNvSpPr/>
          <p:nvPr/>
        </p:nvSpPr>
        <p:spPr>
          <a:xfrm>
            <a:off x="827584" y="332656"/>
            <a:ext cx="3810000" cy="5257800"/>
          </a:xfrm>
          <a:prstGeom prst="flowChartDocumen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5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а:1=а</a:t>
            </a:r>
            <a:endParaRPr lang="ru-RU" sz="11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15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а:а=1</a:t>
            </a:r>
            <a:endParaRPr lang="ru-RU" sz="11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273630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946294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9738"/>
            <a:ext cx="8584051" cy="619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6260635"/>
              </p:ext>
            </p:extLst>
          </p:nvPr>
        </p:nvGraphicFramePr>
        <p:xfrm>
          <a:off x="3779912" y="5949280"/>
          <a:ext cx="397986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Об’єкт оболонки Пакувальника" showAsIcon="1" r:id="rId4" imgW="3979800" imgH="437400" progId="Package">
                  <p:embed/>
                </p:oleObj>
              </mc:Choice>
              <mc:Fallback>
                <p:oleObj name="Об’єкт оболонки Пакувальника" showAsIcon="1" r:id="rId4" imgW="397980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79912" y="5949280"/>
                        <a:ext cx="3979863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429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DF0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Робота за підручником</a:t>
            </a:r>
            <a:endParaRPr lang="ru-RU" sz="5400" b="1" dirty="0">
              <a:solidFill>
                <a:srgbClr val="DF0F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5400" b="1" dirty="0" smtClean="0">
                <a:latin typeface="Times New Roman" pitchFamily="18" charset="0"/>
                <a:cs typeface="Times New Roman" pitchFamily="18" charset="0"/>
              </a:rPr>
              <a:t>     с. 68 . </a:t>
            </a:r>
          </a:p>
          <a:p>
            <a:pPr marL="0" indent="0">
              <a:buNone/>
            </a:pPr>
            <a:r>
              <a:rPr lang="uk-UA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Приклади 405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33056"/>
            <a:ext cx="316835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89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Задача 409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pPr marL="0" indent="0">
              <a:buNone/>
            </a:pP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Малювання –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5 учнів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Ліплення -?,у 6 разів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            на ?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Декупажу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-  ?, на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17 учнів 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uk-UA" sz="36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углом вверх 5"/>
          <p:cNvSpPr/>
          <p:nvPr/>
        </p:nvSpPr>
        <p:spPr>
          <a:xfrm rot="16200000">
            <a:off x="5022240" y="2341784"/>
            <a:ext cx="648072" cy="23021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углом вверх 8"/>
          <p:cNvSpPr/>
          <p:nvPr/>
        </p:nvSpPr>
        <p:spPr>
          <a:xfrm rot="16200000">
            <a:off x="6007969" y="2785119"/>
            <a:ext cx="728462" cy="28803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/>
        </p:nvSpPr>
        <p:spPr>
          <a:xfrm rot="16200000">
            <a:off x="5255770" y="2652119"/>
            <a:ext cx="101089" cy="310137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199" y="4293096"/>
            <a:ext cx="2160240" cy="187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Двойная стрелка вверх/вниз 6"/>
          <p:cNvSpPr/>
          <p:nvPr/>
        </p:nvSpPr>
        <p:spPr>
          <a:xfrm>
            <a:off x="6679656" y="1916832"/>
            <a:ext cx="412624" cy="1401188"/>
          </a:xfrm>
          <a:prstGeom prst="upDownArrow">
            <a:avLst>
              <a:gd name="adj1" fmla="val 37107"/>
              <a:gd name="adj2" fmla="val 814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80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9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>
            <p:custDataLst>
              <p:tags r:id="rId1"/>
            </p:custDataLst>
          </p:nvPr>
        </p:nvSpPr>
        <p:spPr>
          <a:xfrm>
            <a:off x="1700862" y="404664"/>
            <a:ext cx="5742278" cy="646331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Georgia" panose="02040502050405020303" pitchFamily="18" charset="0"/>
              </a:rPr>
              <a:t>ПІДСУМОК        </a:t>
            </a:r>
            <a:r>
              <a:rPr lang="ru-RU" sz="3600" b="1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Georgia" panose="02040502050405020303" pitchFamily="18" charset="0"/>
              </a:rPr>
              <a:t>УРОКУ</a:t>
            </a:r>
          </a:p>
        </p:txBody>
      </p:sp>
      <p:sp>
        <p:nvSpPr>
          <p:cNvPr id="3" name="Прямоугольник 2"/>
          <p:cNvSpPr/>
          <p:nvPr>
            <p:custDataLst>
              <p:tags r:id="rId2"/>
            </p:custDataLst>
          </p:nvPr>
        </p:nvSpPr>
        <p:spPr>
          <a:xfrm>
            <a:off x="871789" y="1556792"/>
            <a:ext cx="7560839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4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дістанемо</a:t>
            </a:r>
            <a:r>
              <a:rPr lang="ru-RU" sz="4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4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частці</a:t>
            </a:r>
            <a:r>
              <a:rPr lang="ru-RU" sz="4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4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діленні</a:t>
            </a:r>
            <a:r>
              <a:rPr lang="ru-RU" sz="4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будь-</a:t>
            </a:r>
            <a:r>
              <a:rPr lang="ru-RU" sz="4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sz="4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числа на 1?</a:t>
            </a:r>
          </a:p>
        </p:txBody>
      </p:sp>
      <p:sp>
        <p:nvSpPr>
          <p:cNvPr id="4" name="Прямоугольник 3"/>
          <p:cNvSpPr/>
          <p:nvPr>
            <p:custDataLst>
              <p:tags r:id="rId3"/>
            </p:custDataLst>
          </p:nvPr>
        </p:nvSpPr>
        <p:spPr>
          <a:xfrm>
            <a:off x="370804" y="4503510"/>
            <a:ext cx="8402392" cy="21236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DF0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4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DF0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DF0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дістанемо</a:t>
            </a:r>
            <a:r>
              <a:rPr lang="ru-RU" sz="4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DF0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44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DF0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частці</a:t>
            </a:r>
            <a:r>
              <a:rPr lang="ru-RU" sz="4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DF0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44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DF0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діленні</a:t>
            </a:r>
            <a:r>
              <a:rPr lang="ru-RU" sz="4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DF0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будь-</a:t>
            </a:r>
            <a:r>
              <a:rPr lang="ru-RU" sz="44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DF0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sz="4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DF0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DF0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числа  на </a:t>
            </a:r>
            <a:r>
              <a:rPr lang="ru-RU" sz="44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DF0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4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DF0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DF0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sz="4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DF0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число?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5" y="2780928"/>
            <a:ext cx="1693168" cy="208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26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Olena\Мои документы\уроки 2 семестр\92\пнджи\туча облако дожд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85800"/>
            <a:ext cx="170973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124200" y="685800"/>
            <a:ext cx="3200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=1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Olena\Мои документы\уроки 2 семестр\92\пнджи\туча облако дожд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53798"/>
            <a:ext cx="1709738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Olena\Мои документы\уроки 2 семестр\92\пнджи\туча облако дожд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3" y="4569494"/>
            <a:ext cx="1709737" cy="190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75656" y="4569493"/>
            <a:ext cx="4648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         = </a:t>
            </a: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38600" y="2492896"/>
            <a:ext cx="25496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DF0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1 = 7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348880"/>
            <a:ext cx="187220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82084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>
            <p:custDataLst>
              <p:tags r:id="rId1"/>
            </p:custDataLst>
          </p:nvPr>
        </p:nvSpPr>
        <p:spPr>
          <a:xfrm>
            <a:off x="1241720" y="548680"/>
            <a:ext cx="6833922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prstClr val="white"/>
                </a:solidFill>
                <a:latin typeface="Georgia" panose="02040502050405020303" pitchFamily="18" charset="0"/>
                <a:cs typeface="Arial" charset="0"/>
              </a:rPr>
              <a:t>ДОМАШНЄ ЗАВДАННЯ</a:t>
            </a:r>
            <a:endParaRPr lang="ru-RU" sz="4000" dirty="0">
              <a:ln>
                <a:solidFill>
                  <a:prstClr val="white">
                    <a:lumMod val="85000"/>
                  </a:prstClr>
                </a:solidFill>
              </a:ln>
              <a:solidFill>
                <a:prstClr val="white"/>
              </a:solidFill>
              <a:latin typeface="Georgia" panose="02040502050405020303" pitchFamily="18" charset="0"/>
              <a:cs typeface="Arial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2348880"/>
            <a:ext cx="707231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06" y="1205880"/>
            <a:ext cx="8229600" cy="1143000"/>
          </a:xfrm>
        </p:spPr>
        <p:txBody>
          <a:bodyPr/>
          <a:lstStyle/>
          <a:p>
            <a:r>
              <a:rPr lang="en-US" dirty="0" smtClean="0"/>
              <a:t>c</a:t>
            </a:r>
            <a:r>
              <a:rPr lang="uk-UA" dirty="0" smtClean="0"/>
              <a:t>. 69 № 410, 411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41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Дякую  за  урок    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2492848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0808"/>
            <a:ext cx="2932113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19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8640959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135940"/>
              </p:ext>
            </p:extLst>
          </p:nvPr>
        </p:nvGraphicFramePr>
        <p:xfrm>
          <a:off x="251520" y="1844824"/>
          <a:ext cx="122555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Объект упаковщика для оболочки" showAsIcon="1" r:id="rId4" imgW="1225440" imgH="437400" progId="Package">
                  <p:embed/>
                </p:oleObj>
              </mc:Choice>
              <mc:Fallback>
                <p:oleObj name="Объект упаковщика для оболочки" showAsIcon="1" r:id="rId4" imgW="1225440" imgH="437400" progId="Package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844824"/>
                        <a:ext cx="122555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517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052736"/>
            <a:ext cx="8424936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  6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, 12, 18, 20, 23, 30</a:t>
            </a: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 7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, 14, 21, 28, 32, 37</a:t>
            </a: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  4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, 6, 8, 12, 17, 24</a:t>
            </a: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980728"/>
            <a:ext cx="8517632" cy="648072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Яке число в кожному рядку </a:t>
            </a:r>
            <a:r>
              <a:rPr lang="ru-RU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є </a:t>
            </a: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результатом </a:t>
            </a:r>
            <a:r>
              <a:rPr lang="ru-RU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таблиць</a:t>
            </a:r>
            <a:r>
              <a:rPr lang="ru-RU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множення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37029" y="6453336"/>
            <a:ext cx="8229600" cy="720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26" name="Picture 2" descr="D:\мои изображения\Анимационные картинки для презентаций на тему Школа\235-11041819363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787" y="4437112"/>
            <a:ext cx="1691680" cy="213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87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89829"/>
              </p:ext>
            </p:extLst>
          </p:nvPr>
        </p:nvGraphicFramePr>
        <p:xfrm>
          <a:off x="323528" y="404664"/>
          <a:ext cx="8498387" cy="4464496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719524"/>
                <a:gridCol w="709951"/>
                <a:gridCol w="943440"/>
                <a:gridCol w="661357"/>
                <a:gridCol w="462948"/>
                <a:gridCol w="661357"/>
                <a:gridCol w="727491"/>
                <a:gridCol w="793628"/>
                <a:gridCol w="727491"/>
                <a:gridCol w="925898"/>
                <a:gridCol w="165302"/>
              </a:tblGrid>
              <a:tr h="17171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</a:t>
                      </a:r>
                      <a:r>
                        <a:rPr lang="ru-RU" sz="4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lang="ru-RU" sz="4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3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3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3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3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40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</a:tr>
              <a:tr h="27473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36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Знайти</a:t>
                      </a:r>
                      <a:endParaRPr lang="ru-RU" sz="3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половину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90" marR="6859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третину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90" marR="6859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дев’яту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частину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90" marR="6859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4005064"/>
            <a:ext cx="2866181" cy="280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27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01307"/>
            <a:ext cx="561662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Каліграфічна хвилинка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D:\мои изображения\Анимационные картинки для презентаций на тему Школа\Анимационные картинки для презентаций на тему Школа\Анимационные картинки для презентаций на тему Школа\ucos56f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77072"/>
            <a:ext cx="223224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72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944313" y="2720033"/>
            <a:ext cx="7505700" cy="193304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найти </a:t>
            </a:r>
            <a:r>
              <a:rPr lang="ru-RU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дев’яту</a:t>
            </a:r>
            <a:r>
              <a:rPr lang="ru-RU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частину</a:t>
            </a:r>
            <a:r>
              <a:rPr lang="ru-RU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45 кг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09544" y="836712"/>
            <a:ext cx="6800850" cy="14401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Число </a:t>
            </a:r>
            <a:r>
              <a:rPr lang="ru-RU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зменшити</a:t>
            </a:r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разів</a:t>
            </a:r>
            <a:endParaRPr lang="ru-RU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77912" y="5013176"/>
            <a:ext cx="7238503" cy="1667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Розв’язати</a:t>
            </a: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рівняння</a:t>
            </a:r>
            <a:r>
              <a:rPr lang="ru-RU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4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 </a:t>
            </a:r>
            <a:r>
              <a:rPr lang="ru-RU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· 9 = 72</a:t>
            </a:r>
          </a:p>
        </p:txBody>
      </p:sp>
      <p:sp>
        <p:nvSpPr>
          <p:cNvPr id="11" name="5-конечная звезда 10"/>
          <p:cNvSpPr/>
          <p:nvPr/>
        </p:nvSpPr>
        <p:spPr>
          <a:xfrm rot="866359">
            <a:off x="322263" y="1220788"/>
            <a:ext cx="1511300" cy="1331912"/>
          </a:xfrm>
          <a:prstGeom prst="star5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 rot="20565281">
            <a:off x="7559971" y="1391071"/>
            <a:ext cx="1512887" cy="1331913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 rot="866359">
            <a:off x="322238" y="4676707"/>
            <a:ext cx="1512887" cy="1331913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4262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622" y="4221089"/>
            <a:ext cx="1758898" cy="2386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69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Перевірка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5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6000" b="1" dirty="0" smtClean="0">
                <a:latin typeface="Times New Roman" pitchFamily="18" charset="0"/>
                <a:cs typeface="Times New Roman" pitchFamily="18" charset="0"/>
              </a:rPr>
              <a:t>4,  5,  8.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2852937"/>
            <a:ext cx="208823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07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179512" y="404665"/>
            <a:ext cx="8838982" cy="687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6000" b="1" dirty="0">
                <a:solidFill>
                  <a:srgbClr val="FF0000"/>
                </a:solidFill>
                <a:latin typeface="Constantia" pitchFamily="18" charset="0"/>
              </a:rPr>
              <a:t>Самостійна робота</a:t>
            </a:r>
          </a:p>
          <a:p>
            <a:pPr eaLnBrk="1" hangingPunct="1">
              <a:lnSpc>
                <a:spcPct val="150000"/>
              </a:lnSpc>
            </a:pPr>
            <a:r>
              <a:rPr lang="uk-UA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4800" b="1" dirty="0" smtClean="0">
                <a:solidFill>
                  <a:srgbClr val="002060"/>
                </a:solidFill>
                <a:latin typeface="Constantia" pitchFamily="18" charset="0"/>
              </a:rPr>
              <a:t> </a:t>
            </a:r>
            <a:r>
              <a:rPr lang="uk-UA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20:5+1                        </a:t>
            </a:r>
          </a:p>
          <a:p>
            <a:pPr eaLnBrk="1" hangingPunct="1">
              <a:lnSpc>
                <a:spcPct val="150000"/>
              </a:lnSpc>
            </a:pPr>
            <a:r>
              <a:rPr lang="uk-UA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30:6</a:t>
            </a:r>
            <a:r>
              <a:rPr lang="uk-UA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1                       </a:t>
            </a:r>
            <a:r>
              <a:rPr lang="uk-UA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uk-UA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30</a:t>
            </a:r>
            <a:r>
              <a:rPr lang="uk-UA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:(</a:t>
            </a:r>
            <a:r>
              <a:rPr lang="uk-UA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5+1)                   </a:t>
            </a:r>
            <a:r>
              <a:rPr lang="uk-UA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  <a:endParaRPr lang="uk-UA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eaLnBrk="1" hangingPunct="1">
              <a:lnSpc>
                <a:spcPct val="150000"/>
              </a:lnSpc>
            </a:pPr>
            <a:r>
              <a:rPr lang="uk-UA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</a:t>
            </a:r>
            <a:r>
              <a:rPr lang="uk-UA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0</a:t>
            </a:r>
            <a:r>
              <a:rPr lang="uk-UA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• 7+1• 7                    </a:t>
            </a:r>
            <a:endParaRPr lang="uk-UA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eaLnBrk="1" hangingPunct="1"/>
            <a:endParaRPr lang="uk-UA" sz="4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eaLnBrk="1" hangingPunct="1"/>
            <a:endParaRPr lang="uk-UA" sz="4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4339" name="Рисунок 2" descr="img20100224224138_2542.jpg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779912" y="6741368"/>
            <a:ext cx="1857375" cy="11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16832"/>
            <a:ext cx="252028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23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2"/>
          <p:cNvSpPr>
            <a:spLocks noChangeArrowheads="1"/>
          </p:cNvSpPr>
          <p:nvPr/>
        </p:nvSpPr>
        <p:spPr bwMode="auto">
          <a:xfrm>
            <a:off x="285750" y="357188"/>
            <a:ext cx="8606730" cy="764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Перевірка</a:t>
            </a:r>
            <a:endParaRPr lang="uk-UA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800" b="1" dirty="0" smtClean="0">
                <a:solidFill>
                  <a:srgbClr val="002060"/>
                </a:solidFill>
                <a:latin typeface="Constantia" pitchFamily="18" charset="0"/>
              </a:rPr>
              <a:t> </a:t>
            </a:r>
            <a:r>
              <a:rPr lang="uk-UA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20:5+1=5                      </a:t>
            </a:r>
          </a:p>
          <a:p>
            <a:pPr>
              <a:lnSpc>
                <a:spcPct val="150000"/>
              </a:lnSpc>
            </a:pPr>
            <a:r>
              <a:rPr lang="uk-UA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30:6• 1=5                      </a:t>
            </a:r>
          </a:p>
          <a:p>
            <a:pPr>
              <a:lnSpc>
                <a:spcPct val="150000"/>
              </a:lnSpc>
            </a:pPr>
            <a:r>
              <a:rPr lang="uk-UA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30:(</a:t>
            </a:r>
            <a:r>
              <a:rPr lang="uk-UA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5+1)=5                </a:t>
            </a:r>
            <a:r>
              <a:rPr lang="uk-UA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</a:t>
            </a:r>
            <a:endParaRPr lang="uk-UA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uk-UA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0• 7+1• 7=7               </a:t>
            </a:r>
            <a:r>
              <a:rPr lang="uk-UA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</a:t>
            </a:r>
          </a:p>
          <a:p>
            <a:endParaRPr lang="uk-UA" sz="3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uk-UA" sz="3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uk-UA" sz="3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uk-UA" sz="3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32856"/>
            <a:ext cx="2232248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48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1022134135SlideId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102213458SlideId26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1022134513SlideId26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1022134517SlideId2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1013165318SlideId264"/>
</p:tagLst>
</file>

<file path=ppt/theme/theme1.xml><?xml version="1.0" encoding="utf-8"?>
<a:theme xmlns:a="http://schemas.openxmlformats.org/drawingml/2006/main" name="4-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4-4</Template>
  <TotalTime>797</TotalTime>
  <Words>240</Words>
  <Application>Microsoft Office PowerPoint</Application>
  <PresentationFormat>Екран (4:3)</PresentationFormat>
  <Paragraphs>62</Paragraphs>
  <Slides>18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2</vt:i4>
      </vt:variant>
      <vt:variant>
        <vt:lpstr>Заголовки слайдів</vt:lpstr>
      </vt:variant>
      <vt:variant>
        <vt:i4>18</vt:i4>
      </vt:variant>
    </vt:vector>
  </HeadingPairs>
  <TitlesOfParts>
    <vt:vector size="21" baseType="lpstr">
      <vt:lpstr>4-4</vt:lpstr>
      <vt:lpstr>Объект упаковщика для оболочки</vt:lpstr>
      <vt:lpstr>Пакет</vt:lpstr>
      <vt:lpstr>Презентація PowerPoint</vt:lpstr>
      <vt:lpstr>Презентація PowerPoint</vt:lpstr>
      <vt:lpstr>Яке число в кожному рядку не є результатом таблиць множення? </vt:lpstr>
      <vt:lpstr>Презентація PowerPoint</vt:lpstr>
      <vt:lpstr>Каліграфічна хвилинка</vt:lpstr>
      <vt:lpstr>Презентація PowerPoint</vt:lpstr>
      <vt:lpstr>Перевірка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Робота за підручником</vt:lpstr>
      <vt:lpstr>Задача 409</vt:lpstr>
      <vt:lpstr>Презентація PowerPoint</vt:lpstr>
      <vt:lpstr>Презентація PowerPoint</vt:lpstr>
      <vt:lpstr>c. 69 № 410, 411</vt:lpstr>
      <vt:lpstr>Дякую  за  урок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nice</dc:creator>
  <cp:lastModifiedBy>333</cp:lastModifiedBy>
  <cp:revision>52</cp:revision>
  <dcterms:created xsi:type="dcterms:W3CDTF">2015-11-12T14:36:11Z</dcterms:created>
  <dcterms:modified xsi:type="dcterms:W3CDTF">2020-11-25T08:37:32Z</dcterms:modified>
</cp:coreProperties>
</file>