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11"/>
  </p:notesMasterIdLst>
  <p:sldIdLst>
    <p:sldId id="256" r:id="rId2"/>
    <p:sldId id="259" r:id="rId3"/>
    <p:sldId id="261" r:id="rId4"/>
    <p:sldId id="262" r:id="rId5"/>
    <p:sldId id="268" r:id="rId6"/>
    <p:sldId id="260" r:id="rId7"/>
    <p:sldId id="263" r:id="rId8"/>
    <p:sldId id="264" r:id="rId9"/>
    <p:sldId id="26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89" autoAdjust="0"/>
    <p:restoredTop sz="94671" autoAdjust="0"/>
  </p:normalViewPr>
  <p:slideViewPr>
    <p:cSldViewPr>
      <p:cViewPr varScale="1">
        <p:scale>
          <a:sx n="81" d="100"/>
          <a:sy n="81" d="100"/>
        </p:scale>
        <p:origin x="1651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2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B42626-3A5E-40C1-95DF-ADD1D8D0CE06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7924B0-75A6-444A-95CF-02E953B07B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2344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924B0-75A6-444A-95CF-02E953B07B5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039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924B0-75A6-444A-95CF-02E953B07B5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24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97294" y="764704"/>
            <a:ext cx="6057238" cy="4824536"/>
          </a:xfrm>
        </p:spPr>
        <p:txBody>
          <a:bodyPr/>
          <a:lstStyle/>
          <a:p>
            <a:pPr algn="ctr"/>
            <a:r>
              <a:rPr lang="ru-RU" sz="4800" b="1" i="1" dirty="0" err="1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Складнопідрядні</a:t>
            </a:r>
            <a:r>
              <a:rPr lang="ru-RU" sz="4800" b="1" i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 </a:t>
            </a:r>
            <a:r>
              <a:rPr lang="ru-RU" sz="4800" b="1" i="1" dirty="0" err="1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речення</a:t>
            </a:r>
            <a:r>
              <a:rPr lang="ru-RU" sz="4800" b="1" i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 </a:t>
            </a:r>
            <a:br>
              <a:rPr lang="ru-RU" sz="4800" b="1" i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</a:br>
            <a:r>
              <a:rPr lang="ru-RU" sz="4800" b="1" i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з </a:t>
            </a:r>
            <a:r>
              <a:rPr lang="ru-RU" sz="4800" b="1" i="1" dirty="0" err="1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підрядними</a:t>
            </a:r>
            <a:r>
              <a:rPr lang="ru-RU" sz="4800" b="1" i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 </a:t>
            </a:r>
            <a:r>
              <a:rPr lang="ru-RU" sz="4800" b="1" i="1" dirty="0" err="1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означальними</a:t>
            </a:r>
            <a:r>
              <a:rPr lang="ru-RU" sz="4800" i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/>
            </a:r>
            <a:br>
              <a:rPr lang="ru-RU" sz="4800" i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</a:br>
            <a:endParaRPr lang="ru-RU" sz="4800" i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36512" y="476672"/>
            <a:ext cx="2733806" cy="2076208"/>
          </a:xfrm>
        </p:spPr>
        <p:txBody>
          <a:bodyPr>
            <a:normAutofit/>
          </a:bodyPr>
          <a:lstStyle/>
          <a:p>
            <a:pPr algn="l"/>
            <a:r>
              <a:rPr lang="ru-RU" sz="2600" b="1" i="1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Дев’ятнадцяте</a:t>
            </a:r>
            <a:r>
              <a:rPr lang="ru-RU" sz="2600" b="1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l"/>
            <a:r>
              <a:rPr lang="ru-RU" sz="2600" b="1" i="1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жовтня</a:t>
            </a:r>
            <a:endParaRPr lang="ru-RU" sz="2600" b="1" i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52366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2500" y="116632"/>
            <a:ext cx="7239000" cy="770344"/>
          </a:xfrm>
        </p:spPr>
        <p:txBody>
          <a:bodyPr>
            <a:normAutofit/>
          </a:bodyPr>
          <a:lstStyle/>
          <a:p>
            <a:pPr algn="ctr"/>
            <a:r>
              <a:rPr lang="uk-UA" sz="40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бліцопитування</a:t>
            </a:r>
            <a:endParaRPr lang="ru-RU" sz="40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0" y="1124744"/>
            <a:ext cx="2987824" cy="28083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Які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речення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називають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складними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</p:txBody>
      </p:sp>
      <p:sp>
        <p:nvSpPr>
          <p:cNvPr id="6" name="Овал 5"/>
          <p:cNvSpPr/>
          <p:nvPr/>
        </p:nvSpPr>
        <p:spPr>
          <a:xfrm>
            <a:off x="3059832" y="1124744"/>
            <a:ext cx="3024336" cy="28083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Які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складні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речення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називаються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складно-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підрядними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</a:p>
        </p:txBody>
      </p:sp>
      <p:sp>
        <p:nvSpPr>
          <p:cNvPr id="8" name="Овал 7"/>
          <p:cNvSpPr/>
          <p:nvPr/>
        </p:nvSpPr>
        <p:spPr>
          <a:xfrm>
            <a:off x="6156176" y="1124744"/>
            <a:ext cx="2987824" cy="28083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Назвіть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засоби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зв’язку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частин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складно-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підрядного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речення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0" y="4149080"/>
            <a:ext cx="2987824" cy="27089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розрізнити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підрядні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сполучники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сполучні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слова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3059832" y="4149080"/>
            <a:ext cx="3024336" cy="27089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Які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знаєте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види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підрядних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речень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</p:txBody>
      </p:sp>
      <p:sp>
        <p:nvSpPr>
          <p:cNvPr id="11" name="Овал 10"/>
          <p:cNvSpPr/>
          <p:nvPr/>
        </p:nvSpPr>
        <p:spPr>
          <a:xfrm>
            <a:off x="6156176" y="4149080"/>
            <a:ext cx="2987824" cy="27089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Які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розділові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знаки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ставлять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між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частинами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складно-</a:t>
            </a:r>
            <a:r>
              <a:rPr lang="ru-RU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підрядного</a:t>
            </a:r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речення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9552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239000" cy="1956832"/>
          </a:xfrm>
        </p:spPr>
        <p:txBody>
          <a:bodyPr>
            <a:noAutofit/>
          </a:bodyPr>
          <a:lstStyle/>
          <a:p>
            <a:pPr algn="ctr"/>
            <a:r>
              <a:rPr lang="ru-RU" sz="2400" b="0" i="1" cap="none" dirty="0" err="1" smtClean="0">
                <a:solidFill>
                  <a:schemeClr val="tx2">
                    <a:lumMod val="50000"/>
                  </a:schemeClr>
                </a:solidFill>
              </a:rPr>
              <a:t>Складнопідрядним</a:t>
            </a:r>
            <a:r>
              <a:rPr lang="ru-RU" sz="2400" b="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0" i="1" cap="none" dirty="0" err="1" smtClean="0">
                <a:solidFill>
                  <a:schemeClr val="tx2">
                    <a:lumMod val="50000"/>
                  </a:schemeClr>
                </a:solidFill>
              </a:rPr>
              <a:t>реченням</a:t>
            </a:r>
            <a:r>
              <a:rPr lang="ru-RU" sz="2400" b="0" i="1" cap="none" dirty="0" smtClean="0">
                <a:solidFill>
                  <a:schemeClr val="tx2">
                    <a:lumMod val="50000"/>
                  </a:schemeClr>
                </a:solidFill>
              </a:rPr>
              <a:t> з </a:t>
            </a:r>
            <a:r>
              <a:rPr lang="ru-RU" sz="2400" b="0" i="1" cap="none" dirty="0" err="1" smtClean="0">
                <a:solidFill>
                  <a:schemeClr val="tx2">
                    <a:lumMod val="50000"/>
                  </a:schemeClr>
                </a:solidFill>
              </a:rPr>
              <a:t>підрядним</a:t>
            </a:r>
            <a:r>
              <a:rPr lang="ru-RU" sz="2400" b="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0" i="1" cap="none" dirty="0" err="1" smtClean="0">
                <a:solidFill>
                  <a:schemeClr val="tx2">
                    <a:lumMod val="50000"/>
                  </a:schemeClr>
                </a:solidFill>
              </a:rPr>
              <a:t>означальним</a:t>
            </a:r>
            <a:r>
              <a:rPr lang="ru-RU" sz="2400" b="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0" i="1" cap="none" dirty="0" err="1" smtClean="0">
                <a:solidFill>
                  <a:schemeClr val="tx2">
                    <a:lumMod val="50000"/>
                  </a:schemeClr>
                </a:solidFill>
              </a:rPr>
              <a:t>називають</a:t>
            </a:r>
            <a:r>
              <a:rPr lang="ru-RU" sz="2400" b="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0" i="1" cap="none" dirty="0" err="1" smtClean="0">
                <a:solidFill>
                  <a:schemeClr val="tx2">
                    <a:lumMod val="50000"/>
                  </a:schemeClr>
                </a:solidFill>
              </a:rPr>
              <a:t>таке</a:t>
            </a:r>
            <a:r>
              <a:rPr lang="ru-RU" sz="2400" b="0" i="1" cap="none" dirty="0" smtClean="0">
                <a:solidFill>
                  <a:schemeClr val="tx2">
                    <a:lumMod val="50000"/>
                  </a:schemeClr>
                </a:solidFill>
              </a:rPr>
              <a:t> складне </a:t>
            </a:r>
            <a:r>
              <a:rPr lang="ru-RU" sz="2400" b="0" i="1" cap="none" dirty="0" err="1" smtClean="0">
                <a:solidFill>
                  <a:schemeClr val="tx2">
                    <a:lumMod val="50000"/>
                  </a:schemeClr>
                </a:solidFill>
              </a:rPr>
              <a:t>речення</a:t>
            </a:r>
            <a:r>
              <a:rPr lang="ru-RU" sz="2400" b="0" i="1" cap="none" dirty="0" smtClean="0">
                <a:solidFill>
                  <a:schemeClr val="tx2">
                    <a:lumMod val="50000"/>
                  </a:schemeClr>
                </a:solidFill>
              </a:rPr>
              <a:t>, у </a:t>
            </a:r>
            <a:r>
              <a:rPr lang="ru-RU" sz="2400" b="0" i="1" cap="none" dirty="0" err="1" smtClean="0">
                <a:solidFill>
                  <a:schemeClr val="tx2">
                    <a:lumMod val="50000"/>
                  </a:schemeClr>
                </a:solidFill>
              </a:rPr>
              <a:t>якому</a:t>
            </a:r>
            <a:r>
              <a:rPr lang="ru-RU" sz="2400" b="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0" i="1" cap="none" dirty="0" err="1" smtClean="0">
                <a:solidFill>
                  <a:schemeClr val="tx2">
                    <a:lumMod val="50000"/>
                  </a:schemeClr>
                </a:solidFill>
              </a:rPr>
              <a:t>підрядна</a:t>
            </a:r>
            <a:r>
              <a:rPr lang="ru-RU" sz="2400" b="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0" i="1" cap="none" dirty="0" err="1" smtClean="0">
                <a:solidFill>
                  <a:schemeClr val="tx2">
                    <a:lumMod val="50000"/>
                  </a:schemeClr>
                </a:solidFill>
              </a:rPr>
              <a:t>частина</a:t>
            </a:r>
            <a:r>
              <a:rPr lang="ru-RU" sz="2400" b="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0" i="1" cap="none" dirty="0" err="1" smtClean="0">
                <a:solidFill>
                  <a:schemeClr val="tx2">
                    <a:lumMod val="50000"/>
                  </a:schemeClr>
                </a:solidFill>
              </a:rPr>
              <a:t>виконує</a:t>
            </a:r>
            <a:r>
              <a:rPr lang="ru-RU" sz="2400" b="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0" i="1" cap="none" dirty="0" err="1" smtClean="0">
                <a:solidFill>
                  <a:schemeClr val="tx2">
                    <a:lumMod val="50000"/>
                  </a:schemeClr>
                </a:solidFill>
              </a:rPr>
              <a:t>функцію</a:t>
            </a:r>
            <a:r>
              <a:rPr lang="ru-RU" sz="2400" b="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0" i="1" cap="none" dirty="0" err="1" smtClean="0">
                <a:solidFill>
                  <a:schemeClr val="tx2">
                    <a:lumMod val="50000"/>
                  </a:schemeClr>
                </a:solidFill>
              </a:rPr>
              <a:t>розгорнутого</a:t>
            </a:r>
            <a:r>
              <a:rPr lang="ru-RU" sz="2400" b="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0" i="1" cap="none" dirty="0" err="1" smtClean="0">
                <a:solidFill>
                  <a:schemeClr val="tx2">
                    <a:lumMod val="50000"/>
                  </a:schemeClr>
                </a:solidFill>
              </a:rPr>
              <a:t>означення</a:t>
            </a:r>
            <a:r>
              <a:rPr lang="ru-RU" sz="2400" b="0" i="1" cap="none" dirty="0" smtClean="0">
                <a:solidFill>
                  <a:schemeClr val="tx2">
                    <a:lumMod val="50000"/>
                  </a:schemeClr>
                </a:solidFill>
              </a:rPr>
              <a:t> й </a:t>
            </a:r>
            <a:r>
              <a:rPr lang="ru-RU" sz="2400" b="0" i="1" cap="none" dirty="0" err="1" smtClean="0">
                <a:solidFill>
                  <a:schemeClr val="tx2">
                    <a:lumMod val="50000"/>
                  </a:schemeClr>
                </a:solidFill>
              </a:rPr>
              <a:t>пояснює</a:t>
            </a:r>
            <a:r>
              <a:rPr lang="ru-RU" sz="2400" b="0" i="1" cap="none" dirty="0" smtClean="0">
                <a:solidFill>
                  <a:schemeClr val="tx2">
                    <a:lumMod val="50000"/>
                  </a:schemeClr>
                </a:solidFill>
              </a:rPr>
              <a:t> в </a:t>
            </a:r>
            <a:r>
              <a:rPr lang="ru-RU" sz="2400" b="0" i="1" cap="none" dirty="0" err="1" smtClean="0">
                <a:solidFill>
                  <a:schemeClr val="tx2">
                    <a:lumMod val="50000"/>
                  </a:schemeClr>
                </a:solidFill>
              </a:rPr>
              <a:t>головній</a:t>
            </a:r>
            <a:r>
              <a:rPr lang="ru-RU" sz="2400" b="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0" i="1" cap="none" dirty="0" err="1" smtClean="0">
                <a:solidFill>
                  <a:schemeClr val="tx2">
                    <a:lumMod val="50000"/>
                  </a:schemeClr>
                </a:solidFill>
              </a:rPr>
              <a:t>частині</a:t>
            </a:r>
            <a:r>
              <a:rPr lang="ru-RU" sz="2400" b="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0" i="1" cap="none" dirty="0" err="1" smtClean="0">
                <a:solidFill>
                  <a:schemeClr val="tx2">
                    <a:lumMod val="50000"/>
                  </a:schemeClr>
                </a:solidFill>
              </a:rPr>
              <a:t>іменник</a:t>
            </a:r>
            <a:r>
              <a:rPr lang="ru-RU" sz="2400" b="0" i="1" cap="none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400" b="0" i="1" cap="none" dirty="0" err="1" smtClean="0">
                <a:solidFill>
                  <a:schemeClr val="tx2">
                    <a:lumMod val="50000"/>
                  </a:schemeClr>
                </a:solidFill>
              </a:rPr>
              <a:t>займенник</a:t>
            </a:r>
            <a:r>
              <a:rPr lang="ru-RU" sz="2400" b="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0" i="1" cap="none" dirty="0" err="1" smtClean="0">
                <a:solidFill>
                  <a:schemeClr val="tx2">
                    <a:lumMod val="50000"/>
                  </a:schemeClr>
                </a:solidFill>
              </a:rPr>
              <a:t>або</a:t>
            </a:r>
            <a:r>
              <a:rPr lang="ru-RU" sz="2400" b="0" i="1" cap="none" dirty="0" smtClean="0">
                <a:solidFill>
                  <a:schemeClr val="tx2">
                    <a:lumMod val="50000"/>
                  </a:schemeClr>
                </a:solidFill>
              </a:rPr>
              <a:t> слово </a:t>
            </a:r>
            <a:r>
              <a:rPr lang="ru-RU" sz="2400" b="0" i="1" cap="none" dirty="0" err="1" smtClean="0">
                <a:solidFill>
                  <a:schemeClr val="tx2">
                    <a:lumMod val="50000"/>
                  </a:schemeClr>
                </a:solidFill>
              </a:rPr>
              <a:t>іншої</a:t>
            </a:r>
            <a:r>
              <a:rPr lang="ru-RU" sz="2400" b="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0" i="1" cap="none" dirty="0" err="1" smtClean="0">
                <a:solidFill>
                  <a:schemeClr val="tx2">
                    <a:lumMod val="50000"/>
                  </a:schemeClr>
                </a:solidFill>
              </a:rPr>
              <a:t>частини</a:t>
            </a:r>
            <a:r>
              <a:rPr lang="ru-RU" sz="2400" b="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0" i="1" cap="none" dirty="0" err="1" smtClean="0">
                <a:solidFill>
                  <a:schemeClr val="tx2">
                    <a:lumMod val="50000"/>
                  </a:schemeClr>
                </a:solidFill>
              </a:rPr>
              <a:t>мови</a:t>
            </a:r>
            <a:r>
              <a:rPr lang="ru-RU" sz="2400" b="0" i="1" cap="none" dirty="0" smtClean="0">
                <a:solidFill>
                  <a:schemeClr val="tx2">
                    <a:lumMod val="50000"/>
                  </a:schemeClr>
                </a:solidFill>
              </a:rPr>
              <a:t> в </a:t>
            </a:r>
            <a:r>
              <a:rPr lang="ru-RU" sz="2400" b="0" i="1" cap="none" dirty="0" err="1" smtClean="0">
                <a:solidFill>
                  <a:schemeClr val="tx2">
                    <a:lumMod val="50000"/>
                  </a:schemeClr>
                </a:solidFill>
              </a:rPr>
              <a:t>значенні</a:t>
            </a:r>
            <a:r>
              <a:rPr lang="ru-RU" sz="2400" b="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0" i="1" cap="none" dirty="0" err="1" smtClean="0">
                <a:solidFill>
                  <a:schemeClr val="tx2">
                    <a:lumMod val="50000"/>
                  </a:schemeClr>
                </a:solidFill>
              </a:rPr>
              <a:t>іменника</a:t>
            </a:r>
            <a:r>
              <a:rPr lang="ru-RU" sz="2400" b="0" i="1" cap="none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endParaRPr lang="ru-RU" sz="2400" b="0" i="1" cap="none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068960"/>
            <a:ext cx="7344816" cy="29523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5692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7239000" cy="876712"/>
          </a:xfrm>
        </p:spPr>
        <p:txBody>
          <a:bodyPr>
            <a:normAutofit fontScale="90000"/>
          </a:bodyPr>
          <a:lstStyle/>
          <a:p>
            <a:r>
              <a:rPr lang="ru-RU" sz="3100" i="1" cap="none" dirty="0" smtClean="0">
                <a:solidFill>
                  <a:schemeClr val="tx1"/>
                </a:solidFill>
              </a:rPr>
              <a:t/>
            </a:r>
            <a:br>
              <a:rPr lang="ru-RU" sz="3100" i="1" cap="none" dirty="0" smtClean="0">
                <a:solidFill>
                  <a:schemeClr val="tx1"/>
                </a:solidFill>
              </a:rPr>
            </a:br>
            <a:r>
              <a:rPr lang="ru-RU" sz="3100" i="1" cap="none" dirty="0">
                <a:solidFill>
                  <a:schemeClr val="tx1"/>
                </a:solidFill>
              </a:rPr>
              <a:t/>
            </a:r>
            <a:br>
              <a:rPr lang="ru-RU" sz="3100" i="1" cap="none" dirty="0">
                <a:solidFill>
                  <a:schemeClr val="tx1"/>
                </a:solidFill>
              </a:rPr>
            </a:br>
            <a:r>
              <a:rPr lang="ru-RU" sz="3100" i="1" cap="none" dirty="0" smtClean="0">
                <a:solidFill>
                  <a:schemeClr val="tx1"/>
                </a:solidFill>
              </a:rPr>
              <a:t/>
            </a:r>
            <a:br>
              <a:rPr lang="ru-RU" sz="3100" i="1" cap="none" dirty="0" smtClean="0">
                <a:solidFill>
                  <a:schemeClr val="tx1"/>
                </a:solidFill>
              </a:rPr>
            </a:br>
            <a:r>
              <a:rPr lang="ru-RU" sz="3100" i="1" cap="none" dirty="0" err="1" smtClean="0">
                <a:solidFill>
                  <a:schemeClr val="tx1"/>
                </a:solidFill>
              </a:rPr>
              <a:t>Наприклад</a:t>
            </a:r>
            <a:r>
              <a:rPr lang="ru-RU" sz="3100" i="1" cap="none" dirty="0" smtClean="0">
                <a:solidFill>
                  <a:schemeClr val="tx1"/>
                </a:solidFill>
              </a:rPr>
              <a:t>: </a:t>
            </a:r>
            <a:r>
              <a:rPr lang="ru-RU" i="1" dirty="0"/>
              <a:t/>
            </a:r>
            <a:br>
              <a:rPr lang="ru-RU" i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9416"/>
            <a:ext cx="7571184" cy="5131952"/>
          </a:xfrm>
        </p:spPr>
        <p:txBody>
          <a:bodyPr/>
          <a:lstStyle/>
          <a:p>
            <a:pPr marL="0" indent="0">
              <a:buNone/>
            </a:pPr>
            <a:r>
              <a:rPr lang="ru-RU" sz="3600" i="1" dirty="0" smtClean="0">
                <a:solidFill>
                  <a:schemeClr val="accent1"/>
                </a:solidFill>
              </a:rPr>
              <a:t>І </a:t>
            </a:r>
            <a:r>
              <a:rPr lang="ru-RU" sz="3600" i="1" dirty="0" err="1">
                <a:solidFill>
                  <a:schemeClr val="accent1"/>
                </a:solidFill>
              </a:rPr>
              <a:t>тільки</a:t>
            </a:r>
            <a:r>
              <a:rPr lang="ru-RU" sz="3600" i="1" dirty="0">
                <a:solidFill>
                  <a:schemeClr val="accent1"/>
                </a:solidFill>
              </a:rPr>
              <a:t> природа </a:t>
            </a:r>
            <a:r>
              <a:rPr lang="ru-RU" sz="3600" i="1" dirty="0" err="1">
                <a:solidFill>
                  <a:schemeClr val="accent1"/>
                </a:solidFill>
              </a:rPr>
              <a:t>знаходить</a:t>
            </a:r>
            <a:r>
              <a:rPr lang="ru-RU" sz="3600" i="1" dirty="0">
                <a:solidFill>
                  <a:schemeClr val="accent1"/>
                </a:solidFill>
              </a:rPr>
              <a:t> </a:t>
            </a:r>
            <a:endParaRPr lang="ru-RU" sz="3600" i="1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ru-RU" sz="3600" i="1" dirty="0" err="1" smtClean="0">
                <a:solidFill>
                  <a:schemeClr val="accent1"/>
                </a:solidFill>
              </a:rPr>
              <a:t>такі</a:t>
            </a:r>
            <a:r>
              <a:rPr lang="ru-RU" sz="3600" i="1" dirty="0" smtClean="0">
                <a:solidFill>
                  <a:schemeClr val="accent1"/>
                </a:solidFill>
              </a:rPr>
              <a:t> </a:t>
            </a:r>
            <a:r>
              <a:rPr lang="ru-RU" sz="3600" i="1" dirty="0" err="1">
                <a:solidFill>
                  <a:schemeClr val="accent1"/>
                </a:solidFill>
              </a:rPr>
              <a:t>барви</a:t>
            </a:r>
            <a:r>
              <a:rPr lang="ru-RU" sz="3600" i="1" dirty="0"/>
              <a:t>, </a:t>
            </a:r>
            <a:r>
              <a:rPr lang="ru-RU" sz="3600" i="1" u="sng" dirty="0" err="1"/>
              <a:t>що</a:t>
            </a:r>
            <a:r>
              <a:rPr lang="ru-RU" sz="3600" i="1" u="sng" dirty="0"/>
              <a:t> </a:t>
            </a:r>
            <a:r>
              <a:rPr lang="ru-RU" sz="3600" i="1" u="sng" dirty="0" err="1"/>
              <a:t>їх</a:t>
            </a:r>
            <a:r>
              <a:rPr lang="ru-RU" sz="3600" i="1" u="sng" dirty="0"/>
              <a:t> не </a:t>
            </a:r>
            <a:r>
              <a:rPr lang="ru-RU" sz="3600" i="1" u="sng" dirty="0" err="1" smtClean="0"/>
              <a:t>відтворити</a:t>
            </a:r>
            <a:endParaRPr lang="ru-RU" sz="3600" i="1" u="sng" dirty="0" smtClean="0"/>
          </a:p>
          <a:p>
            <a:pPr marL="0" indent="0">
              <a:buNone/>
            </a:pPr>
            <a:r>
              <a:rPr lang="ru-RU" sz="3600" i="1" u="sng" dirty="0" smtClean="0"/>
              <a:t> </a:t>
            </a:r>
            <a:r>
              <a:rPr lang="ru-RU" sz="3600" i="1" u="sng" dirty="0" err="1"/>
              <a:t>жодною</a:t>
            </a:r>
            <a:r>
              <a:rPr lang="ru-RU" sz="3600" i="1" u="sng" dirty="0"/>
              <a:t> </a:t>
            </a:r>
            <a:r>
              <a:rPr lang="ru-RU" sz="3600" i="1" u="sng" dirty="0" err="1" smtClean="0"/>
              <a:t>фарбою</a:t>
            </a:r>
            <a:r>
              <a:rPr lang="ru-RU" sz="3600" b="1" dirty="0"/>
              <a:t> </a:t>
            </a:r>
            <a:r>
              <a:rPr lang="ru-RU" sz="2400" dirty="0" smtClean="0"/>
              <a:t>(І</a:t>
            </a:r>
            <a:r>
              <a:rPr lang="ru-RU" sz="2400" dirty="0"/>
              <a:t>. </a:t>
            </a:r>
            <a:r>
              <a:rPr lang="ru-RU" sz="2400" dirty="0" err="1" smtClean="0"/>
              <a:t>Нечуй-Левицький</a:t>
            </a:r>
            <a:r>
              <a:rPr lang="ru-RU" sz="2400" dirty="0" smtClean="0"/>
              <a:t>).</a:t>
            </a:r>
            <a:endParaRPr lang="ru-RU" sz="2400" dirty="0"/>
          </a:p>
          <a:p>
            <a:pPr marL="0" indent="0" algn="ctr">
              <a:buNone/>
            </a:pPr>
            <a:endParaRPr lang="uk-UA" sz="3600" i="1" dirty="0" smtClean="0"/>
          </a:p>
          <a:p>
            <a:pPr marL="0" indent="0" algn="ctr">
              <a:buNone/>
            </a:pPr>
            <a:r>
              <a:rPr lang="uk-UA" sz="3600" i="1" dirty="0" smtClean="0"/>
              <a:t>які?</a:t>
            </a:r>
          </a:p>
          <a:p>
            <a:pPr marL="0" indent="0" algn="just">
              <a:buNone/>
            </a:pPr>
            <a:endParaRPr lang="uk-UA" dirty="0" smtClean="0"/>
          </a:p>
          <a:p>
            <a:pPr marL="0" indent="0" algn="ctr">
              <a:buNone/>
            </a:pPr>
            <a:r>
              <a:rPr lang="ru-RU" sz="4800" dirty="0" smtClean="0"/>
              <a:t>  [  ], (</a:t>
            </a:r>
            <a:r>
              <a:rPr lang="ru-RU" sz="4800" dirty="0" err="1" smtClean="0"/>
              <a:t>що</a:t>
            </a:r>
            <a:r>
              <a:rPr lang="ru-RU" sz="4800" dirty="0" smtClean="0"/>
              <a:t>).</a:t>
            </a:r>
            <a:endParaRPr lang="ru-RU" sz="4800" dirty="0"/>
          </a:p>
        </p:txBody>
      </p:sp>
      <p:sp>
        <p:nvSpPr>
          <p:cNvPr id="4" name="Выгнутая вверх стрелка 3"/>
          <p:cNvSpPr/>
          <p:nvPr/>
        </p:nvSpPr>
        <p:spPr>
          <a:xfrm>
            <a:off x="2640588" y="2147364"/>
            <a:ext cx="1080120" cy="30837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6"/>
              </a:solidFill>
            </a:endParaRPr>
          </a:p>
        </p:txBody>
      </p:sp>
      <p:sp>
        <p:nvSpPr>
          <p:cNvPr id="5" name="Выгнутая вверх стрелка 4"/>
          <p:cNvSpPr/>
          <p:nvPr/>
        </p:nvSpPr>
        <p:spPr>
          <a:xfrm>
            <a:off x="3536350" y="4725144"/>
            <a:ext cx="1440160" cy="38147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18026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Підрядні означальні бувають 2 видів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accent2">
                    <a:lumMod val="75000"/>
                  </a:schemeClr>
                </a:solidFill>
              </a:rPr>
              <a:t>1. Власне означальні </a:t>
            </a:r>
            <a:r>
              <a:rPr lang="uk-UA" sz="2000" dirty="0" smtClean="0"/>
              <a:t>- </a:t>
            </a:r>
            <a:r>
              <a:rPr lang="ru-RU" sz="2000" i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tx2">
                    <a:lumMod val="50000"/>
                  </a:schemeClr>
                </a:solidFill>
              </a:rPr>
              <a:t>підрядна</a:t>
            </a:r>
            <a:r>
              <a:rPr lang="ru-RU" sz="2000" i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tx2">
                    <a:lumMod val="50000"/>
                  </a:schemeClr>
                </a:solidFill>
              </a:rPr>
              <a:t>частина</a:t>
            </a:r>
            <a:r>
              <a:rPr lang="ru-RU" sz="2000" i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tx2">
                    <a:lumMod val="50000"/>
                  </a:schemeClr>
                </a:solidFill>
              </a:rPr>
              <a:t>пояснює</a:t>
            </a:r>
            <a:r>
              <a:rPr lang="ru-RU" sz="2000" i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dirty="0">
                <a:solidFill>
                  <a:schemeClr val="tx2">
                    <a:lumMod val="50000"/>
                  </a:schemeClr>
                </a:solidFill>
              </a:rPr>
              <a:t>в </a:t>
            </a:r>
            <a:r>
              <a:rPr lang="ru-RU" sz="2000" i="1" dirty="0" err="1">
                <a:solidFill>
                  <a:schemeClr val="tx2">
                    <a:lumMod val="50000"/>
                  </a:schemeClr>
                </a:solidFill>
              </a:rPr>
              <a:t>головній</a:t>
            </a:r>
            <a:r>
              <a:rPr lang="ru-RU" sz="2000" i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dirty="0" err="1">
                <a:solidFill>
                  <a:schemeClr val="tx2">
                    <a:lumMod val="50000"/>
                  </a:schemeClr>
                </a:solidFill>
              </a:rPr>
              <a:t>частині</a:t>
            </a:r>
            <a:r>
              <a:rPr lang="ru-RU" sz="2000" i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accent2">
                    <a:lumMod val="75000"/>
                  </a:schemeClr>
                </a:solidFill>
              </a:rPr>
              <a:t>іменник</a:t>
            </a:r>
            <a:r>
              <a:rPr lang="ru-RU" sz="2000" i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tx2">
                    <a:lumMod val="50000"/>
                  </a:schemeClr>
                </a:solidFill>
              </a:rPr>
              <a:t>або</a:t>
            </a:r>
            <a:r>
              <a:rPr lang="ru-RU" sz="2000" i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dirty="0">
                <a:solidFill>
                  <a:schemeClr val="tx2">
                    <a:lumMod val="50000"/>
                  </a:schemeClr>
                </a:solidFill>
              </a:rPr>
              <a:t>слово </a:t>
            </a:r>
            <a:r>
              <a:rPr lang="ru-RU" sz="2000" i="1" dirty="0" err="1">
                <a:solidFill>
                  <a:schemeClr val="tx2">
                    <a:lumMod val="50000"/>
                  </a:schemeClr>
                </a:solidFill>
              </a:rPr>
              <a:t>іншої</a:t>
            </a:r>
            <a:r>
              <a:rPr lang="ru-RU" sz="2000" i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dirty="0" err="1">
                <a:solidFill>
                  <a:schemeClr val="tx2">
                    <a:lumMod val="50000"/>
                  </a:schemeClr>
                </a:solidFill>
              </a:rPr>
              <a:t>частини</a:t>
            </a:r>
            <a:r>
              <a:rPr lang="ru-RU" sz="2000" i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dirty="0" err="1">
                <a:solidFill>
                  <a:schemeClr val="tx2">
                    <a:lumMod val="50000"/>
                  </a:schemeClr>
                </a:solidFill>
              </a:rPr>
              <a:t>мови</a:t>
            </a:r>
            <a:r>
              <a:rPr lang="ru-RU" sz="2000" i="1" dirty="0">
                <a:solidFill>
                  <a:schemeClr val="tx2">
                    <a:lumMod val="50000"/>
                  </a:schemeClr>
                </a:solidFill>
              </a:rPr>
              <a:t> в </a:t>
            </a:r>
            <a:r>
              <a:rPr lang="ru-RU" sz="2000" i="1" dirty="0" err="1">
                <a:solidFill>
                  <a:schemeClr val="tx2">
                    <a:lumMod val="50000"/>
                  </a:schemeClr>
                </a:solidFill>
              </a:rPr>
              <a:t>значенні</a:t>
            </a:r>
            <a:r>
              <a:rPr lang="ru-RU" sz="2000" i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dirty="0" err="1">
                <a:solidFill>
                  <a:schemeClr val="tx2">
                    <a:lumMod val="50000"/>
                  </a:schemeClr>
                </a:solidFill>
              </a:rPr>
              <a:t>іменника</a:t>
            </a:r>
            <a:r>
              <a:rPr lang="ru-RU" sz="2000" i="1" dirty="0">
                <a:solidFill>
                  <a:schemeClr val="tx2">
                    <a:lumMod val="50000"/>
                  </a:schemeClr>
                </a:solidFill>
              </a:rPr>
              <a:t>. </a:t>
            </a:r>
          </a:p>
          <a:p>
            <a:r>
              <a:rPr lang="ru-RU" sz="2000" i="1" dirty="0" err="1" smtClean="0">
                <a:solidFill>
                  <a:schemeClr val="tx2">
                    <a:lumMod val="50000"/>
                  </a:schemeClr>
                </a:solidFill>
              </a:rPr>
              <a:t>Підрядна</a:t>
            </a:r>
            <a:r>
              <a:rPr lang="ru-RU" sz="2000" i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tx2">
                    <a:lumMod val="50000"/>
                  </a:schemeClr>
                </a:solidFill>
              </a:rPr>
              <a:t>власне</a:t>
            </a:r>
            <a:r>
              <a:rPr lang="ru-RU" sz="2000" i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tx2">
                    <a:lumMod val="50000"/>
                  </a:schemeClr>
                </a:solidFill>
              </a:rPr>
              <a:t>означальна</a:t>
            </a:r>
            <a:r>
              <a:rPr lang="ru-RU" sz="2000" i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tx2">
                    <a:lumMod val="50000"/>
                  </a:schemeClr>
                </a:solidFill>
              </a:rPr>
              <a:t>частина</a:t>
            </a:r>
            <a:r>
              <a:rPr lang="ru-RU" sz="2000" i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tx2">
                    <a:lumMod val="50000"/>
                  </a:schemeClr>
                </a:solidFill>
              </a:rPr>
              <a:t>стоїть</a:t>
            </a:r>
            <a:r>
              <a:rPr lang="ru-RU" sz="2000" i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tx2">
                    <a:lumMod val="50000"/>
                  </a:schemeClr>
                </a:solidFill>
              </a:rPr>
              <a:t>завжди</a:t>
            </a:r>
            <a:r>
              <a:rPr lang="ru-RU" sz="2000" i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tx2">
                    <a:lumMod val="50000"/>
                  </a:schemeClr>
                </a:solidFill>
              </a:rPr>
              <a:t>після</a:t>
            </a:r>
            <a:r>
              <a:rPr lang="ru-RU" sz="2000" i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tx2">
                    <a:lumMod val="50000"/>
                  </a:schemeClr>
                </a:solidFill>
              </a:rPr>
              <a:t>головної</a:t>
            </a:r>
            <a:r>
              <a:rPr lang="ru-RU" sz="2000" i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tx2">
                    <a:lumMod val="50000"/>
                  </a:schemeClr>
                </a:solidFill>
              </a:rPr>
              <a:t>частини</a:t>
            </a:r>
            <a:r>
              <a:rPr lang="ru-RU" sz="2000" i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tx2">
                    <a:lumMod val="50000"/>
                  </a:schemeClr>
                </a:solidFill>
              </a:rPr>
              <a:t>або</a:t>
            </a:r>
            <a:r>
              <a:rPr lang="ru-RU" sz="2000" i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tx2">
                    <a:lumMod val="50000"/>
                  </a:schemeClr>
                </a:solidFill>
              </a:rPr>
              <a:t>означуваного</a:t>
            </a:r>
            <a:r>
              <a:rPr lang="ru-RU" sz="2000" i="1" dirty="0" smtClean="0">
                <a:solidFill>
                  <a:schemeClr val="tx2">
                    <a:lumMod val="50000"/>
                  </a:schemeClr>
                </a:solidFill>
              </a:rPr>
              <a:t> слова (у </a:t>
            </a:r>
            <a:r>
              <a:rPr lang="ru-RU" sz="2000" i="1" dirty="0" err="1" smtClean="0">
                <a:solidFill>
                  <a:schemeClr val="tx2">
                    <a:lumMod val="50000"/>
                  </a:schemeClr>
                </a:solidFill>
              </a:rPr>
              <a:t>випадку</a:t>
            </a:r>
            <a:r>
              <a:rPr lang="ru-RU" sz="2000" i="1" dirty="0" smtClean="0">
                <a:solidFill>
                  <a:schemeClr val="tx2">
                    <a:lumMod val="50000"/>
                  </a:schemeClr>
                </a:solidFill>
              </a:rPr>
              <a:t>, коли вона </a:t>
            </a:r>
            <a:r>
              <a:rPr lang="ru-RU" sz="2000" i="1" dirty="0" err="1" smtClean="0">
                <a:solidFill>
                  <a:schemeClr val="tx2">
                    <a:lumMod val="50000"/>
                  </a:schemeClr>
                </a:solidFill>
              </a:rPr>
              <a:t>стоїть</a:t>
            </a:r>
            <a:r>
              <a:rPr lang="ru-RU" sz="2000" i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tx2">
                    <a:lumMod val="50000"/>
                  </a:schemeClr>
                </a:solidFill>
              </a:rPr>
              <a:t>всередині</a:t>
            </a:r>
            <a:r>
              <a:rPr lang="ru-RU" sz="2000" i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tx2">
                    <a:lumMod val="50000"/>
                  </a:schemeClr>
                </a:solidFill>
              </a:rPr>
              <a:t>головної</a:t>
            </a:r>
            <a:r>
              <a:rPr lang="ru-RU" sz="2000" i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dirty="0" err="1" smtClean="0">
                <a:solidFill>
                  <a:schemeClr val="tx2">
                    <a:lumMod val="50000"/>
                  </a:schemeClr>
                </a:solidFill>
              </a:rPr>
              <a:t>частини</a:t>
            </a:r>
            <a:r>
              <a:rPr lang="ru-RU" sz="2000" i="1" dirty="0" smtClean="0">
                <a:solidFill>
                  <a:schemeClr val="tx2">
                    <a:lumMod val="50000"/>
                  </a:schemeClr>
                </a:solidFill>
              </a:rPr>
              <a:t>)</a:t>
            </a:r>
            <a:endParaRPr lang="uk-UA" sz="2000" dirty="0" smtClean="0"/>
          </a:p>
          <a:p>
            <a:pPr lvl="0">
              <a:buClr>
                <a:srgbClr val="B13F9A"/>
              </a:buClr>
            </a:pPr>
            <a:r>
              <a:rPr lang="uk-UA" dirty="0" smtClean="0"/>
              <a:t>2. </a:t>
            </a:r>
            <a:r>
              <a:rPr lang="uk-UA" b="1" dirty="0" err="1" smtClean="0">
                <a:solidFill>
                  <a:schemeClr val="accent2">
                    <a:lumMod val="75000"/>
                  </a:schemeClr>
                </a:solidFill>
              </a:rPr>
              <a:t>Займенниково</a:t>
            </a:r>
            <a:r>
              <a:rPr lang="uk-UA" b="1" dirty="0" smtClean="0">
                <a:solidFill>
                  <a:schemeClr val="accent2">
                    <a:lumMod val="75000"/>
                  </a:schemeClr>
                </a:solidFill>
              </a:rPr>
              <a:t>-означальні</a:t>
            </a:r>
            <a:r>
              <a:rPr lang="uk-UA" dirty="0" smtClean="0"/>
              <a:t> - </a:t>
            </a:r>
            <a:r>
              <a:rPr lang="ru-RU" sz="2000" i="1" dirty="0" err="1" smtClean="0">
                <a:solidFill>
                  <a:srgbClr val="B13F9A">
                    <a:lumMod val="50000"/>
                  </a:srgbClr>
                </a:solidFill>
              </a:rPr>
              <a:t>підрядна</a:t>
            </a:r>
            <a:r>
              <a:rPr lang="ru-RU" sz="2000" i="1" dirty="0" smtClean="0">
                <a:solidFill>
                  <a:srgbClr val="B13F9A">
                    <a:lumMod val="50000"/>
                  </a:srgbClr>
                </a:solidFill>
              </a:rPr>
              <a:t> </a:t>
            </a:r>
            <a:r>
              <a:rPr lang="ru-RU" sz="2000" i="1" dirty="0" err="1">
                <a:solidFill>
                  <a:srgbClr val="B13F9A">
                    <a:lumMod val="50000"/>
                  </a:srgbClr>
                </a:solidFill>
              </a:rPr>
              <a:t>частина</a:t>
            </a:r>
            <a:r>
              <a:rPr lang="ru-RU" sz="2000" i="1" dirty="0">
                <a:solidFill>
                  <a:srgbClr val="B13F9A">
                    <a:lumMod val="50000"/>
                  </a:srgbClr>
                </a:solidFill>
              </a:rPr>
              <a:t> </a:t>
            </a:r>
            <a:r>
              <a:rPr lang="ru-RU" sz="2000" i="1" dirty="0" err="1">
                <a:solidFill>
                  <a:srgbClr val="B13F9A">
                    <a:lumMod val="50000"/>
                  </a:srgbClr>
                </a:solidFill>
              </a:rPr>
              <a:t>пояснює</a:t>
            </a:r>
            <a:r>
              <a:rPr lang="ru-RU" sz="2000" i="1" dirty="0">
                <a:solidFill>
                  <a:srgbClr val="B13F9A">
                    <a:lumMod val="50000"/>
                  </a:srgbClr>
                </a:solidFill>
              </a:rPr>
              <a:t> в </a:t>
            </a:r>
            <a:r>
              <a:rPr lang="ru-RU" sz="2000" i="1" dirty="0" err="1">
                <a:solidFill>
                  <a:srgbClr val="B13F9A">
                    <a:lumMod val="50000"/>
                  </a:srgbClr>
                </a:solidFill>
              </a:rPr>
              <a:t>головній</a:t>
            </a:r>
            <a:r>
              <a:rPr lang="ru-RU" sz="2000" i="1" dirty="0">
                <a:solidFill>
                  <a:srgbClr val="B13F9A">
                    <a:lumMod val="50000"/>
                  </a:srgbClr>
                </a:solidFill>
              </a:rPr>
              <a:t> </a:t>
            </a:r>
            <a:r>
              <a:rPr lang="ru-RU" sz="2000" i="1" dirty="0" err="1">
                <a:solidFill>
                  <a:srgbClr val="B13F9A">
                    <a:lumMod val="50000"/>
                  </a:srgbClr>
                </a:solidFill>
              </a:rPr>
              <a:t>частині</a:t>
            </a:r>
            <a:r>
              <a:rPr lang="ru-RU" sz="2000" i="1" dirty="0">
                <a:solidFill>
                  <a:srgbClr val="B13F9A">
                    <a:lumMod val="50000"/>
                  </a:srgbClr>
                </a:solidFill>
              </a:rPr>
              <a:t> </a:t>
            </a:r>
            <a:r>
              <a:rPr lang="ru-RU" sz="2000" i="1" dirty="0" err="1" smtClean="0">
                <a:solidFill>
                  <a:srgbClr val="AC66BB">
                    <a:lumMod val="75000"/>
                  </a:srgbClr>
                </a:solidFill>
              </a:rPr>
              <a:t>займенник</a:t>
            </a:r>
            <a:r>
              <a:rPr lang="ru-RU" sz="2000" i="1" dirty="0" smtClean="0">
                <a:solidFill>
                  <a:srgbClr val="B13F9A">
                    <a:lumMod val="50000"/>
                  </a:srgbClr>
                </a:solidFill>
              </a:rPr>
              <a:t>. </a:t>
            </a:r>
            <a:endParaRPr lang="ru-RU" sz="2000" i="1" dirty="0">
              <a:solidFill>
                <a:srgbClr val="B13F9A">
                  <a:lumMod val="50000"/>
                </a:srgbClr>
              </a:solidFill>
            </a:endParaRPr>
          </a:p>
          <a:p>
            <a:pPr lvl="0">
              <a:buClr>
                <a:srgbClr val="B13F9A"/>
              </a:buClr>
            </a:pPr>
            <a:r>
              <a:rPr lang="ru-RU" sz="2000" i="1" dirty="0" err="1">
                <a:solidFill>
                  <a:srgbClr val="B13F9A">
                    <a:lumMod val="50000"/>
                  </a:srgbClr>
                </a:solidFill>
              </a:rPr>
              <a:t>Підрядна</a:t>
            </a:r>
            <a:r>
              <a:rPr lang="ru-RU" sz="2000" i="1" dirty="0">
                <a:solidFill>
                  <a:srgbClr val="B13F9A">
                    <a:lumMod val="50000"/>
                  </a:srgbClr>
                </a:solidFill>
              </a:rPr>
              <a:t> </a:t>
            </a:r>
            <a:r>
              <a:rPr lang="ru-RU" sz="2000" i="1" dirty="0" err="1" smtClean="0">
                <a:solidFill>
                  <a:srgbClr val="B13F9A">
                    <a:lumMod val="50000"/>
                  </a:srgbClr>
                </a:solidFill>
              </a:rPr>
              <a:t>займенниково-означальна</a:t>
            </a:r>
            <a:r>
              <a:rPr lang="ru-RU" sz="2000" i="1" dirty="0" smtClean="0">
                <a:solidFill>
                  <a:srgbClr val="B13F9A">
                    <a:lumMod val="50000"/>
                  </a:srgbClr>
                </a:solidFill>
              </a:rPr>
              <a:t> </a:t>
            </a:r>
            <a:r>
              <a:rPr lang="ru-RU" sz="2000" i="1" dirty="0" err="1">
                <a:solidFill>
                  <a:srgbClr val="B13F9A">
                    <a:lumMod val="50000"/>
                  </a:srgbClr>
                </a:solidFill>
              </a:rPr>
              <a:t>частина</a:t>
            </a:r>
            <a:r>
              <a:rPr lang="ru-RU" sz="2000" i="1" dirty="0">
                <a:solidFill>
                  <a:srgbClr val="B13F9A">
                    <a:lumMod val="50000"/>
                  </a:srgbClr>
                </a:solidFill>
              </a:rPr>
              <a:t> </a:t>
            </a:r>
            <a:r>
              <a:rPr lang="ru-RU" sz="2000" i="1" dirty="0" err="1" smtClean="0">
                <a:solidFill>
                  <a:srgbClr val="B13F9A">
                    <a:lumMod val="50000"/>
                  </a:srgbClr>
                </a:solidFill>
              </a:rPr>
              <a:t>може</a:t>
            </a:r>
            <a:r>
              <a:rPr lang="ru-RU" sz="2000" i="1" dirty="0" smtClean="0">
                <a:solidFill>
                  <a:srgbClr val="B13F9A">
                    <a:lumMod val="50000"/>
                  </a:srgbClr>
                </a:solidFill>
              </a:rPr>
              <a:t> </a:t>
            </a:r>
            <a:r>
              <a:rPr lang="ru-RU" sz="2000" i="1" dirty="0" err="1" smtClean="0">
                <a:solidFill>
                  <a:srgbClr val="B13F9A">
                    <a:lumMod val="50000"/>
                  </a:srgbClr>
                </a:solidFill>
              </a:rPr>
              <a:t>стояти</a:t>
            </a:r>
            <a:r>
              <a:rPr lang="ru-RU" sz="2000" i="1" dirty="0" smtClean="0">
                <a:solidFill>
                  <a:srgbClr val="B13F9A">
                    <a:lumMod val="50000"/>
                  </a:srgbClr>
                </a:solidFill>
              </a:rPr>
              <a:t> як перед, так і </a:t>
            </a:r>
            <a:r>
              <a:rPr lang="ru-RU" sz="2000" i="1" dirty="0" err="1" smtClean="0">
                <a:solidFill>
                  <a:srgbClr val="B13F9A">
                    <a:lumMod val="50000"/>
                  </a:srgbClr>
                </a:solidFill>
              </a:rPr>
              <a:t>після</a:t>
            </a:r>
            <a:r>
              <a:rPr lang="ru-RU" sz="2000" i="1" dirty="0" smtClean="0">
                <a:solidFill>
                  <a:srgbClr val="B13F9A">
                    <a:lumMod val="50000"/>
                  </a:srgbClr>
                </a:solidFill>
              </a:rPr>
              <a:t> і </a:t>
            </a:r>
            <a:r>
              <a:rPr lang="ru-RU" sz="2000" i="1" dirty="0" err="1" smtClean="0">
                <a:solidFill>
                  <a:srgbClr val="B13F9A">
                    <a:lumMod val="50000"/>
                  </a:srgbClr>
                </a:solidFill>
              </a:rPr>
              <a:t>всередині</a:t>
            </a:r>
            <a:r>
              <a:rPr lang="ru-RU" sz="2000" i="1" dirty="0" smtClean="0">
                <a:solidFill>
                  <a:srgbClr val="B13F9A">
                    <a:lumMod val="50000"/>
                  </a:srgbClr>
                </a:solidFill>
              </a:rPr>
              <a:t> по </a:t>
            </a:r>
            <a:r>
              <a:rPr lang="ru-RU" sz="2000" i="1" dirty="0" err="1" smtClean="0">
                <a:solidFill>
                  <a:srgbClr val="B13F9A">
                    <a:lumMod val="50000"/>
                  </a:srgbClr>
                </a:solidFill>
              </a:rPr>
              <a:t>відношенню</a:t>
            </a:r>
            <a:r>
              <a:rPr lang="ru-RU" sz="2000" i="1" dirty="0" smtClean="0">
                <a:solidFill>
                  <a:srgbClr val="B13F9A">
                    <a:lumMod val="50000"/>
                  </a:srgbClr>
                </a:solidFill>
              </a:rPr>
              <a:t> до </a:t>
            </a:r>
            <a:r>
              <a:rPr lang="ru-RU" sz="2000" i="1" dirty="0" err="1">
                <a:solidFill>
                  <a:srgbClr val="B13F9A">
                    <a:lumMod val="50000"/>
                  </a:srgbClr>
                </a:solidFill>
              </a:rPr>
              <a:t>головної</a:t>
            </a:r>
            <a:r>
              <a:rPr lang="ru-RU" sz="2000" i="1" dirty="0">
                <a:solidFill>
                  <a:srgbClr val="B13F9A">
                    <a:lumMod val="50000"/>
                  </a:srgbClr>
                </a:solidFill>
              </a:rPr>
              <a:t> </a:t>
            </a:r>
            <a:r>
              <a:rPr lang="ru-RU" sz="2000" i="1" dirty="0" err="1" smtClean="0">
                <a:solidFill>
                  <a:srgbClr val="B13F9A">
                    <a:lumMod val="50000"/>
                  </a:srgbClr>
                </a:solidFill>
              </a:rPr>
              <a:t>частини</a:t>
            </a:r>
            <a:r>
              <a:rPr lang="ru-RU" sz="2000" i="1" dirty="0" smtClean="0">
                <a:solidFill>
                  <a:srgbClr val="B13F9A">
                    <a:lumMod val="50000"/>
                  </a:srgbClr>
                </a:solidFill>
              </a:rPr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40536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Прочитайте </a:t>
            </a:r>
            <a:r>
              <a:rPr lang="ru-RU" sz="2400" i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речення</a:t>
            </a:r>
            <a:r>
              <a:rPr lang="ru-RU" sz="2400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400" i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Визначте</a:t>
            </a:r>
            <a:r>
              <a:rPr lang="ru-RU" sz="2400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i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головну</a:t>
            </a:r>
            <a:r>
              <a:rPr lang="ru-RU" sz="2400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</a:t>
            </a:r>
            <a:r>
              <a:rPr lang="ru-RU" sz="2400" i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підрядну</a:t>
            </a:r>
            <a:r>
              <a:rPr lang="ru-RU" sz="2400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i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частини</a:t>
            </a:r>
            <a:r>
              <a:rPr lang="ru-RU" sz="2400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400" i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Поставте</a:t>
            </a:r>
            <a:r>
              <a:rPr lang="ru-RU" sz="2400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i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запитання</a:t>
            </a:r>
            <a:r>
              <a:rPr lang="ru-RU" sz="2400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4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340768"/>
            <a:ext cx="7992888" cy="540060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sz="3600" b="1" i="1" dirty="0"/>
              <a:t>Я з тих </a:t>
            </a:r>
            <a:r>
              <a:rPr lang="ru-RU" sz="3600" b="1" i="1" dirty="0" err="1"/>
              <a:t>країв</a:t>
            </a:r>
            <a:r>
              <a:rPr lang="ru-RU" sz="3600" b="1" i="1" dirty="0"/>
              <a:t>, де над </a:t>
            </a:r>
            <a:r>
              <a:rPr lang="ru-RU" sz="3600" b="1" i="1" dirty="0" err="1"/>
              <a:t>Дніпром</a:t>
            </a:r>
            <a:r>
              <a:rPr lang="ru-RU" sz="3600" b="1" i="1" dirty="0"/>
              <a:t> </a:t>
            </a:r>
            <a:r>
              <a:rPr lang="ru-RU" sz="3600" b="1" i="1" dirty="0" err="1" smtClean="0"/>
              <a:t>цвітуть,шумлять</a:t>
            </a:r>
            <a:r>
              <a:rPr lang="ru-RU" sz="3600" b="1" i="1" dirty="0" smtClean="0"/>
              <a:t> </a:t>
            </a:r>
            <a:r>
              <a:rPr lang="ru-RU" sz="3600" b="1" i="1" dirty="0" err="1"/>
              <a:t>гаї</a:t>
            </a:r>
            <a:r>
              <a:rPr lang="ru-RU" sz="3600" b="1" i="1" dirty="0"/>
              <a:t>(М. </a:t>
            </a:r>
            <a:r>
              <a:rPr lang="ru-RU" sz="3600" b="1" i="1" dirty="0" err="1"/>
              <a:t>Нагнибіда</a:t>
            </a:r>
            <a:r>
              <a:rPr lang="ru-RU" sz="3600" b="1" i="1" dirty="0"/>
              <a:t>).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600" b="1" i="1" dirty="0" err="1"/>
              <a:t>Спинився</a:t>
            </a:r>
            <a:r>
              <a:rPr lang="ru-RU" sz="3600" b="1" i="1" dirty="0"/>
              <a:t> </a:t>
            </a:r>
            <a:r>
              <a:rPr lang="ru-RU" sz="3600" b="1" i="1" dirty="0" err="1"/>
              <a:t>біля</a:t>
            </a:r>
            <a:r>
              <a:rPr lang="ru-RU" sz="3600" b="1" i="1" dirty="0"/>
              <a:t> </a:t>
            </a:r>
            <a:r>
              <a:rPr lang="ru-RU" sz="3600" b="1" i="1" dirty="0" err="1"/>
              <a:t>струмка</a:t>
            </a:r>
            <a:r>
              <a:rPr lang="ru-RU" sz="3600" b="1" i="1" dirty="0"/>
              <a:t>, </a:t>
            </a:r>
            <a:r>
              <a:rPr lang="ru-RU" sz="3600" b="1" i="1" dirty="0" err="1"/>
              <a:t>що</a:t>
            </a:r>
            <a:r>
              <a:rPr lang="ru-RU" sz="3600" b="1" i="1" dirty="0"/>
              <a:t> </a:t>
            </a:r>
            <a:r>
              <a:rPr lang="ru-RU" sz="3600" b="1" i="1" dirty="0" err="1"/>
              <a:t>біг</a:t>
            </a:r>
            <a:r>
              <a:rPr lang="ru-RU" sz="3600" b="1" i="1" dirty="0"/>
              <a:t> </a:t>
            </a:r>
            <a:r>
              <a:rPr lang="ru-RU" sz="3600" b="1" i="1" dirty="0" err="1" smtClean="0"/>
              <a:t>Хрещатим</a:t>
            </a:r>
            <a:r>
              <a:rPr lang="ru-RU" sz="3600" b="1" i="1" dirty="0"/>
              <a:t> </a:t>
            </a:r>
            <a:r>
              <a:rPr lang="ru-RU" sz="3600" b="1" i="1" dirty="0" smtClean="0"/>
              <a:t>Яром(В</a:t>
            </a:r>
            <a:r>
              <a:rPr lang="ru-RU" sz="3600" b="1" i="1" dirty="0"/>
              <a:t>. Шевчук).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600" b="1" i="1" dirty="0" err="1"/>
              <a:t>Кохаю</a:t>
            </a:r>
            <a:r>
              <a:rPr lang="ru-RU" sz="3600" b="1" i="1" dirty="0"/>
              <a:t> край наш </a:t>
            </a:r>
            <a:r>
              <a:rPr lang="ru-RU" sz="3600" b="1" i="1" dirty="0" err="1"/>
              <a:t>дорогий</a:t>
            </a:r>
            <a:r>
              <a:rPr lang="ru-RU" sz="3600" b="1" i="1" dirty="0"/>
              <a:t>, </a:t>
            </a:r>
            <a:r>
              <a:rPr lang="ru-RU" sz="3600" b="1" i="1" dirty="0" err="1"/>
              <a:t>що</a:t>
            </a:r>
            <a:r>
              <a:rPr lang="ru-RU" sz="3600" b="1" i="1" dirty="0"/>
              <a:t> </a:t>
            </a:r>
            <a:r>
              <a:rPr lang="ru-RU" sz="3600" b="1" i="1" dirty="0" err="1"/>
              <a:t>зветься</a:t>
            </a:r>
            <a:r>
              <a:rPr lang="ru-RU" sz="3600" b="1" i="1" dirty="0"/>
              <a:t> </a:t>
            </a:r>
            <a:r>
              <a:rPr lang="ru-RU" sz="3600" b="1" i="1" dirty="0" err="1"/>
              <a:t>Україна</a:t>
            </a:r>
            <a:r>
              <a:rPr lang="ru-RU" sz="3600" b="1" i="1" dirty="0"/>
              <a:t>(В. </a:t>
            </a:r>
            <a:r>
              <a:rPr lang="ru-RU" sz="3600" b="1" i="1" dirty="0" err="1"/>
              <a:t>Коломієць</a:t>
            </a:r>
            <a:r>
              <a:rPr lang="ru-RU" sz="3600" b="1" i="1" dirty="0" smtClean="0"/>
              <a:t>).</a:t>
            </a:r>
            <a:endParaRPr lang="ru-RU" sz="3600" b="1" i="1" dirty="0"/>
          </a:p>
        </p:txBody>
      </p:sp>
    </p:spTree>
    <p:extLst>
      <p:ext uri="{BB962C8B-B14F-4D97-AF65-F5344CB8AC3E}">
        <p14:creationId xmlns:p14="http://schemas.microsoft.com/office/powerpoint/2010/main" val="34721072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000" i="1" cap="none" dirty="0" smtClean="0">
                <a:solidFill>
                  <a:schemeClr val="tx2">
                    <a:lumMod val="50000"/>
                  </a:schemeClr>
                </a:solidFill>
              </a:rPr>
              <a:t>ПРОЧИТАЙТЕ РЕЧЕННЯ, ВИПИШІТЬ СПОЧАТКУ СКЛАДНОПІДРЯДНІ З ПІДРЯДНИМИ ОЗНАЧАЛЬНИМИ, А ПОТІМ — ПРОСТІ РЕЧЕННЯ З ПОШИРЕНИМ ВІДОКРЕМЛЕНИМ ОЗНАЧЕННЯМ.</a:t>
            </a:r>
            <a:endParaRPr lang="ru-RU" sz="2000" cap="none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9416"/>
            <a:ext cx="7992888" cy="5131952"/>
          </a:xfrm>
        </p:spPr>
        <p:txBody>
          <a:bodyPr>
            <a:normAutofit fontScale="92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sz="3000" b="1" i="1" dirty="0" err="1"/>
              <a:t>Дзвенить</a:t>
            </a:r>
            <a:r>
              <a:rPr lang="ru-RU" sz="3000" b="1" i="1" dirty="0"/>
              <a:t> </a:t>
            </a:r>
            <a:r>
              <a:rPr lang="ru-RU" sz="3000" b="1" i="1" dirty="0" err="1"/>
              <a:t>криштальне</a:t>
            </a:r>
            <a:r>
              <a:rPr lang="ru-RU" sz="3000" b="1" i="1" dirty="0"/>
              <a:t> </a:t>
            </a:r>
            <a:r>
              <a:rPr lang="ru-RU" sz="3000" b="1" i="1" dirty="0" err="1"/>
              <a:t>джерело</a:t>
            </a:r>
            <a:r>
              <a:rPr lang="ru-RU" sz="3000" b="1" i="1" dirty="0"/>
              <a:t>, </a:t>
            </a:r>
            <a:r>
              <a:rPr lang="ru-RU" sz="3000" b="1" i="1" dirty="0" err="1"/>
              <a:t>що</a:t>
            </a:r>
            <a:r>
              <a:rPr lang="ru-RU" sz="3000" b="1" i="1" dirty="0"/>
              <a:t> </a:t>
            </a:r>
            <a:r>
              <a:rPr lang="ru-RU" sz="3000" b="1" i="1" dirty="0" err="1"/>
              <a:t>вийшло</a:t>
            </a:r>
            <a:r>
              <a:rPr lang="ru-RU" sz="3000" b="1" i="1" dirty="0"/>
              <a:t> з </a:t>
            </a:r>
            <a:r>
              <a:rPr lang="ru-RU" sz="3000" b="1" i="1" dirty="0" err="1"/>
              <a:t>глибини</a:t>
            </a:r>
            <a:r>
              <a:rPr lang="ru-RU" sz="3000" b="1" i="1" dirty="0"/>
              <a:t> </a:t>
            </a:r>
            <a:r>
              <a:rPr lang="ru-RU" sz="3000" b="1" i="1" dirty="0" err="1" smtClean="0"/>
              <a:t>земної</a:t>
            </a:r>
            <a:r>
              <a:rPr lang="ru-RU" sz="3000" b="1" i="1" dirty="0" smtClean="0"/>
              <a:t>(М</a:t>
            </a:r>
            <a:r>
              <a:rPr lang="ru-RU" sz="3000" b="1" i="1" dirty="0"/>
              <a:t>. Терещенко).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000" b="1" i="1" dirty="0"/>
              <a:t>Перед нами </a:t>
            </a:r>
            <a:r>
              <a:rPr lang="ru-RU" sz="3000" b="1" i="1" dirty="0" err="1"/>
              <a:t>була</a:t>
            </a:r>
            <a:r>
              <a:rPr lang="ru-RU" sz="3000" b="1" i="1" dirty="0"/>
              <a:t> </a:t>
            </a:r>
            <a:r>
              <a:rPr lang="ru-RU" sz="3000" b="1" i="1" dirty="0" err="1"/>
              <a:t>глибока</a:t>
            </a:r>
            <a:r>
              <a:rPr lang="ru-RU" sz="3000" b="1" i="1" dirty="0"/>
              <a:t> </a:t>
            </a:r>
            <a:r>
              <a:rPr lang="ru-RU" sz="3000" b="1" i="1" dirty="0" err="1"/>
              <a:t>ущелина</a:t>
            </a:r>
            <a:r>
              <a:rPr lang="ru-RU" sz="3000" b="1" i="1" dirty="0"/>
              <a:t>, </a:t>
            </a:r>
            <a:r>
              <a:rPr lang="ru-RU" sz="3000" b="1" i="1" dirty="0" err="1"/>
              <a:t>захаращена</a:t>
            </a:r>
            <a:r>
              <a:rPr lang="ru-RU" sz="3000" b="1" i="1" dirty="0"/>
              <a:t> </a:t>
            </a:r>
            <a:r>
              <a:rPr lang="ru-RU" sz="3000" b="1" i="1" dirty="0" err="1"/>
              <a:t>камінням</a:t>
            </a:r>
            <a:r>
              <a:rPr lang="ru-RU" sz="3000" b="1" i="1" dirty="0"/>
              <a:t> та </a:t>
            </a:r>
            <a:r>
              <a:rPr lang="ru-RU" sz="3000" b="1" i="1" dirty="0" err="1" smtClean="0"/>
              <a:t>вітроломом</a:t>
            </a:r>
            <a:r>
              <a:rPr lang="ru-RU" sz="3000" b="1" i="1" dirty="0" smtClean="0"/>
              <a:t>(В</a:t>
            </a:r>
            <a:r>
              <a:rPr lang="ru-RU" sz="3000" b="1" i="1" dirty="0"/>
              <a:t>. </a:t>
            </a:r>
            <a:r>
              <a:rPr lang="ru-RU" sz="3000" b="1" i="1" dirty="0" err="1"/>
              <a:t>Арсеньєв</a:t>
            </a:r>
            <a:r>
              <a:rPr lang="ru-RU" sz="3000" b="1" i="1" dirty="0" smtClean="0"/>
              <a:t>).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000" b="1" i="1" dirty="0" err="1" smtClean="0"/>
              <a:t>Війне</a:t>
            </a:r>
            <a:r>
              <a:rPr lang="ru-RU" sz="3000" b="1" i="1" dirty="0" smtClean="0"/>
              <a:t> </a:t>
            </a:r>
            <a:r>
              <a:rPr lang="ru-RU" sz="3000" b="1" i="1" dirty="0" err="1"/>
              <a:t>вітерець</a:t>
            </a:r>
            <a:r>
              <a:rPr lang="ru-RU" sz="3000" b="1" i="1" dirty="0"/>
              <a:t>, з </a:t>
            </a:r>
            <a:r>
              <a:rPr lang="ru-RU" sz="3000" b="1" i="1" dirty="0" err="1"/>
              <a:t>крила</a:t>
            </a:r>
            <a:r>
              <a:rPr lang="ru-RU" sz="3000" b="1" i="1" dirty="0"/>
              <a:t> </a:t>
            </a:r>
            <a:r>
              <a:rPr lang="ru-RU" sz="3000" b="1" i="1" dirty="0" err="1"/>
              <a:t>пелюстку</a:t>
            </a:r>
            <a:r>
              <a:rPr lang="ru-RU" sz="3000" b="1" i="1" dirty="0"/>
              <a:t> струсить, яку </a:t>
            </a:r>
            <a:r>
              <a:rPr lang="ru-RU" sz="3000" b="1" i="1" dirty="0" err="1"/>
              <a:t>із</a:t>
            </a:r>
            <a:r>
              <a:rPr lang="ru-RU" sz="3000" b="1" i="1" dirty="0"/>
              <a:t> саду перед </a:t>
            </a:r>
            <a:r>
              <a:rPr lang="ru-RU" sz="3000" b="1" i="1" dirty="0" err="1"/>
              <a:t>тим</a:t>
            </a:r>
            <a:r>
              <a:rPr lang="ru-RU" sz="3000" b="1" i="1" dirty="0"/>
              <a:t> </a:t>
            </a:r>
            <a:r>
              <a:rPr lang="ru-RU" sz="3000" b="1" i="1" dirty="0" err="1" smtClean="0"/>
              <a:t>приніс</a:t>
            </a:r>
            <a:r>
              <a:rPr lang="ru-RU" sz="3000" b="1" i="1" dirty="0" smtClean="0"/>
              <a:t> (</a:t>
            </a:r>
            <a:r>
              <a:rPr lang="ru-RU" sz="3000" b="1" i="1" dirty="0"/>
              <a:t>Н. Тихий).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000" b="1" i="1" dirty="0" err="1" smtClean="0"/>
              <a:t>Біжить</a:t>
            </a:r>
            <a:r>
              <a:rPr lang="ru-RU" sz="3000" b="1" i="1" dirty="0" smtClean="0"/>
              <a:t> </a:t>
            </a:r>
            <a:r>
              <a:rPr lang="ru-RU" sz="3000" b="1" i="1" dirty="0" err="1"/>
              <a:t>стежина</a:t>
            </a:r>
            <a:r>
              <a:rPr lang="ru-RU" sz="3000" b="1" i="1" dirty="0"/>
              <a:t> в сад у </a:t>
            </a:r>
            <a:r>
              <a:rPr lang="ru-RU" sz="3000" b="1" i="1" dirty="0" err="1"/>
              <a:t>зарості</a:t>
            </a:r>
            <a:r>
              <a:rPr lang="ru-RU" sz="3000" b="1" i="1" dirty="0"/>
              <a:t> </a:t>
            </a:r>
            <a:r>
              <a:rPr lang="ru-RU" sz="3000" b="1" i="1" dirty="0" err="1"/>
              <a:t>малини</a:t>
            </a:r>
            <a:r>
              <a:rPr lang="ru-RU" sz="3000" b="1" i="1" dirty="0"/>
              <a:t>, яка </a:t>
            </a:r>
            <a:r>
              <a:rPr lang="ru-RU" sz="3000" b="1" i="1" dirty="0" err="1"/>
              <a:t>дозріла</a:t>
            </a:r>
            <a:r>
              <a:rPr lang="ru-RU" sz="3000" b="1" i="1" dirty="0"/>
              <a:t> </a:t>
            </a:r>
            <a:r>
              <a:rPr lang="ru-RU" sz="3000" b="1" i="1" dirty="0" err="1"/>
              <a:t>вже</a:t>
            </a:r>
            <a:r>
              <a:rPr lang="ru-RU" sz="3000" b="1" i="1" dirty="0"/>
              <a:t> і запахом </a:t>
            </a:r>
            <a:r>
              <a:rPr lang="ru-RU" sz="3000" b="1" i="1" dirty="0" err="1" smtClean="0"/>
              <a:t>п’янить</a:t>
            </a:r>
            <a:r>
              <a:rPr lang="ru-RU" sz="3000" b="1" i="1" dirty="0" smtClean="0"/>
              <a:t> (</a:t>
            </a:r>
            <a:r>
              <a:rPr lang="ru-RU" sz="3000" b="1" i="1" dirty="0"/>
              <a:t>Л. </a:t>
            </a:r>
            <a:r>
              <a:rPr lang="ru-RU" sz="3000" b="1" i="1" dirty="0" err="1"/>
              <a:t>Талалай</a:t>
            </a:r>
            <a:r>
              <a:rPr lang="ru-RU" sz="3000" b="1" i="1" dirty="0"/>
              <a:t>).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000" b="1" i="1" dirty="0" err="1"/>
              <a:t>Це</a:t>
            </a:r>
            <a:r>
              <a:rPr lang="ru-RU" sz="3000" b="1" i="1" dirty="0"/>
              <a:t> </a:t>
            </a:r>
            <a:r>
              <a:rPr lang="ru-RU" sz="3000" b="1" i="1" dirty="0" err="1"/>
              <a:t>був</a:t>
            </a:r>
            <a:r>
              <a:rPr lang="ru-RU" sz="3000" b="1" i="1" dirty="0"/>
              <a:t> </a:t>
            </a:r>
            <a:r>
              <a:rPr lang="ru-RU" sz="3000" b="1" i="1" dirty="0" err="1"/>
              <a:t>північний</a:t>
            </a:r>
            <a:r>
              <a:rPr lang="ru-RU" sz="3000" b="1" i="1" dirty="0"/>
              <a:t> </a:t>
            </a:r>
            <a:r>
              <a:rPr lang="ru-RU" sz="3000" b="1" i="1" dirty="0" err="1"/>
              <a:t>нагірний</a:t>
            </a:r>
            <a:r>
              <a:rPr lang="ru-RU" sz="3000" b="1" i="1" dirty="0"/>
              <a:t> </a:t>
            </a:r>
            <a:r>
              <a:rPr lang="ru-RU" sz="3000" b="1" i="1" dirty="0" err="1"/>
              <a:t>схил</a:t>
            </a:r>
            <a:r>
              <a:rPr lang="ru-RU" sz="3000" b="1" i="1" dirty="0"/>
              <a:t>, </a:t>
            </a:r>
            <a:r>
              <a:rPr lang="ru-RU" sz="3000" b="1" i="1" dirty="0" err="1"/>
              <a:t>порослий</a:t>
            </a:r>
            <a:r>
              <a:rPr lang="ru-RU" sz="3000" b="1" i="1" dirty="0"/>
              <a:t> густим </a:t>
            </a:r>
            <a:r>
              <a:rPr lang="ru-RU" sz="3000" b="1" i="1" dirty="0" err="1" smtClean="0"/>
              <a:t>лісом</a:t>
            </a:r>
            <a:r>
              <a:rPr lang="ru-RU" sz="3000" b="1" i="1" dirty="0" smtClean="0"/>
              <a:t> (</a:t>
            </a:r>
            <a:r>
              <a:rPr lang="ru-RU" sz="3000" b="1" i="1" dirty="0"/>
              <a:t>В. </a:t>
            </a:r>
            <a:r>
              <a:rPr lang="ru-RU" sz="3000" b="1" i="1" dirty="0" err="1"/>
              <a:t>Арсеньєв</a:t>
            </a:r>
            <a:r>
              <a:rPr lang="ru-RU" sz="3000" b="1" i="1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95619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812816"/>
          </a:xfrm>
        </p:spPr>
        <p:txBody>
          <a:bodyPr>
            <a:noAutofit/>
          </a:bodyPr>
          <a:lstStyle/>
          <a:p>
            <a:r>
              <a:rPr lang="ru-RU" sz="2000" i="1" cap="none" dirty="0" smtClean="0">
                <a:solidFill>
                  <a:schemeClr val="accent6"/>
                </a:solidFill>
              </a:rPr>
              <a:t>ТВОРЧЕ КОНСТРУЮВАННЯ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i="1" cap="none" dirty="0" smtClean="0">
                <a:solidFill>
                  <a:schemeClr val="tx2">
                    <a:lumMod val="50000"/>
                  </a:schemeClr>
                </a:solidFill>
              </a:rPr>
              <a:t>З </a:t>
            </a:r>
            <a:r>
              <a:rPr lang="ru-RU" sz="2000" i="1" cap="none" dirty="0" err="1" smtClean="0">
                <a:solidFill>
                  <a:schemeClr val="tx2">
                    <a:lumMod val="50000"/>
                  </a:schemeClr>
                </a:solidFill>
              </a:rPr>
              <a:t>кожної</a:t>
            </a:r>
            <a:r>
              <a:rPr lang="ru-RU" sz="2000" i="1" cap="none" dirty="0" smtClean="0">
                <a:solidFill>
                  <a:schemeClr val="tx2">
                    <a:lumMod val="50000"/>
                  </a:schemeClr>
                </a:solidFill>
              </a:rPr>
              <a:t> пари </a:t>
            </a:r>
            <a:r>
              <a:rPr lang="ru-RU" sz="2000" i="1" cap="none" dirty="0" err="1" smtClean="0">
                <a:solidFill>
                  <a:schemeClr val="tx2">
                    <a:lumMod val="50000"/>
                  </a:schemeClr>
                </a:solidFill>
              </a:rPr>
              <a:t>простих</a:t>
            </a:r>
            <a:r>
              <a:rPr lang="ru-RU" sz="200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cap="none" dirty="0" err="1" smtClean="0">
                <a:solidFill>
                  <a:schemeClr val="tx2">
                    <a:lumMod val="50000"/>
                  </a:schemeClr>
                </a:solidFill>
              </a:rPr>
              <a:t>речень</a:t>
            </a:r>
            <a:r>
              <a:rPr lang="ru-RU" sz="200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cap="none" dirty="0" err="1" smtClean="0">
                <a:solidFill>
                  <a:schemeClr val="tx2">
                    <a:lumMod val="50000"/>
                  </a:schemeClr>
                </a:solidFill>
              </a:rPr>
              <a:t>утворіть</a:t>
            </a:r>
            <a:r>
              <a:rPr lang="ru-RU" sz="200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cap="none" dirty="0" err="1" smtClean="0">
                <a:solidFill>
                  <a:schemeClr val="tx2">
                    <a:lumMod val="50000"/>
                  </a:schemeClr>
                </a:solidFill>
              </a:rPr>
              <a:t>складнопідрядні</a:t>
            </a:r>
            <a:r>
              <a:rPr lang="ru-RU" sz="200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cap="none" dirty="0" err="1" smtClean="0">
                <a:solidFill>
                  <a:schemeClr val="tx2">
                    <a:lumMod val="50000"/>
                  </a:schemeClr>
                </a:solidFill>
              </a:rPr>
              <a:t>речення</a:t>
            </a:r>
            <a:r>
              <a:rPr lang="ru-RU" sz="2000" i="1" cap="none" dirty="0" smtClean="0">
                <a:solidFill>
                  <a:schemeClr val="tx2">
                    <a:lumMod val="50000"/>
                  </a:schemeClr>
                </a:solidFill>
              </a:rPr>
              <a:t> з </a:t>
            </a:r>
            <a:r>
              <a:rPr lang="ru-RU" sz="2000" i="1" cap="none" dirty="0" err="1" smtClean="0">
                <a:solidFill>
                  <a:schemeClr val="tx2">
                    <a:lumMod val="50000"/>
                  </a:schemeClr>
                </a:solidFill>
              </a:rPr>
              <a:t>підрядними</a:t>
            </a:r>
            <a:r>
              <a:rPr lang="ru-RU" sz="200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cap="none" dirty="0" err="1" smtClean="0">
                <a:solidFill>
                  <a:schemeClr val="tx2">
                    <a:lumMod val="50000"/>
                  </a:schemeClr>
                </a:solidFill>
              </a:rPr>
              <a:t>означальними</a:t>
            </a:r>
            <a:r>
              <a:rPr lang="ru-RU" sz="2000" i="1" cap="none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000" i="1" cap="none" dirty="0" err="1" smtClean="0">
                <a:solidFill>
                  <a:schemeClr val="tx2">
                    <a:lumMod val="50000"/>
                  </a:schemeClr>
                </a:solidFill>
              </a:rPr>
              <a:t>використовуючи</a:t>
            </a:r>
            <a:r>
              <a:rPr lang="ru-RU" sz="200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cap="none" dirty="0" err="1" smtClean="0">
                <a:solidFill>
                  <a:schemeClr val="tx2">
                    <a:lumMod val="50000"/>
                  </a:schemeClr>
                </a:solidFill>
              </a:rPr>
              <a:t>сполучні</a:t>
            </a:r>
            <a:r>
              <a:rPr lang="ru-RU" sz="2000" i="1" cap="none" dirty="0" smtClean="0">
                <a:solidFill>
                  <a:schemeClr val="tx2">
                    <a:lumMod val="50000"/>
                  </a:schemeClr>
                </a:solidFill>
              </a:rPr>
              <a:t> слова </a:t>
            </a:r>
            <a:r>
              <a:rPr lang="ru-RU" sz="2000" i="1" u="sng" cap="none" dirty="0" err="1" smtClean="0">
                <a:solidFill>
                  <a:schemeClr val="tx2">
                    <a:lumMod val="50000"/>
                  </a:schemeClr>
                </a:solidFill>
              </a:rPr>
              <a:t>який</a:t>
            </a:r>
            <a:r>
              <a:rPr lang="ru-RU" sz="2000" i="1" u="sng" cap="none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000" i="1" u="sng" cap="none" dirty="0" err="1" smtClean="0">
                <a:solidFill>
                  <a:schemeClr val="tx2">
                    <a:lumMod val="50000"/>
                  </a:schemeClr>
                </a:solidFill>
              </a:rPr>
              <a:t>що</a:t>
            </a:r>
            <a:r>
              <a:rPr lang="ru-RU" sz="2000" i="1" u="sng" cap="none" dirty="0" smtClean="0">
                <a:solidFill>
                  <a:schemeClr val="tx2">
                    <a:lumMod val="50000"/>
                  </a:schemeClr>
                </a:solidFill>
              </a:rPr>
              <a:t>, де та </a:t>
            </a:r>
            <a:r>
              <a:rPr lang="ru-RU" sz="2000" i="1" u="sng" cap="none" dirty="0" err="1" smtClean="0">
                <a:solidFill>
                  <a:schemeClr val="tx2">
                    <a:lumMod val="50000"/>
                  </a:schemeClr>
                </a:solidFill>
              </a:rPr>
              <a:t>ін</a:t>
            </a:r>
            <a:r>
              <a:rPr lang="ru-RU" sz="2000" i="1" u="sng" cap="none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ru-RU" sz="2000" i="1" cap="none" dirty="0" err="1" smtClean="0">
                <a:solidFill>
                  <a:schemeClr val="tx2">
                    <a:lumMod val="50000"/>
                  </a:schemeClr>
                </a:solidFill>
              </a:rPr>
              <a:t>Складені</a:t>
            </a:r>
            <a:r>
              <a:rPr lang="ru-RU" sz="200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cap="none" dirty="0" err="1" smtClean="0">
                <a:solidFill>
                  <a:schemeClr val="tx2">
                    <a:lumMod val="50000"/>
                  </a:schemeClr>
                </a:solidFill>
              </a:rPr>
              <a:t>речення</a:t>
            </a:r>
            <a:r>
              <a:rPr lang="ru-RU" sz="200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cap="none" dirty="0" err="1" smtClean="0">
                <a:solidFill>
                  <a:schemeClr val="tx2">
                    <a:lumMod val="50000"/>
                  </a:schemeClr>
                </a:solidFill>
              </a:rPr>
              <a:t>запишіть</a:t>
            </a:r>
            <a:r>
              <a:rPr lang="ru-RU" sz="2000" i="1" cap="none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r>
              <a:rPr lang="ru-RU" sz="2500" dirty="0"/>
              <a:t/>
            </a:r>
            <a:br>
              <a:rPr lang="ru-RU" sz="2500" dirty="0"/>
            </a:br>
            <a:endParaRPr lang="ru-RU" sz="25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44824"/>
            <a:ext cx="7239000" cy="4702304"/>
          </a:xfrm>
        </p:spPr>
        <p:txBody>
          <a:bodyPr>
            <a:normAutofit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b="1" i="1" dirty="0" err="1"/>
              <a:t>Кожен</a:t>
            </a:r>
            <a:r>
              <a:rPr lang="ru-RU" b="1" i="1" dirty="0"/>
              <a:t> любить </a:t>
            </a:r>
            <a:r>
              <a:rPr lang="ru-RU" b="1" i="1" dirty="0" err="1"/>
              <a:t>чарівні</a:t>
            </a:r>
            <a:r>
              <a:rPr lang="ru-RU" b="1" i="1" dirty="0"/>
              <a:t> </a:t>
            </a:r>
            <a:r>
              <a:rPr lang="ru-RU" b="1" i="1" dirty="0" err="1"/>
              <a:t>українські</a:t>
            </a:r>
            <a:r>
              <a:rPr lang="ru-RU" b="1" i="1" dirty="0"/>
              <a:t> </a:t>
            </a:r>
            <a:r>
              <a:rPr lang="ru-RU" b="1" i="1" dirty="0" err="1"/>
              <a:t>пісні</a:t>
            </a:r>
            <a:r>
              <a:rPr lang="ru-RU" b="1" i="1" dirty="0"/>
              <a:t>. Вони </a:t>
            </a:r>
            <a:r>
              <a:rPr lang="ru-RU" b="1" i="1" dirty="0" err="1"/>
              <a:t>нікого</a:t>
            </a:r>
            <a:r>
              <a:rPr lang="ru-RU" b="1" i="1" dirty="0"/>
              <a:t> не </a:t>
            </a:r>
            <a:r>
              <a:rPr lang="ru-RU" b="1" i="1" dirty="0" err="1"/>
              <a:t>можуть</a:t>
            </a:r>
            <a:r>
              <a:rPr lang="ru-RU" b="1" i="1" dirty="0"/>
              <a:t> </a:t>
            </a:r>
            <a:r>
              <a:rPr lang="ru-RU" b="1" i="1" dirty="0" err="1"/>
              <a:t>залишити</a:t>
            </a:r>
            <a:r>
              <a:rPr lang="ru-RU" b="1" i="1" dirty="0"/>
              <a:t> </a:t>
            </a:r>
            <a:r>
              <a:rPr lang="ru-RU" b="1" i="1" dirty="0" err="1"/>
              <a:t>байдужим</a:t>
            </a:r>
            <a:r>
              <a:rPr lang="ru-RU" b="1" i="1" dirty="0" smtClean="0"/>
              <a:t>.</a:t>
            </a:r>
          </a:p>
          <a:p>
            <a:pPr marL="514350" lvl="0" indent="-514350">
              <a:buFont typeface="+mj-lt"/>
              <a:buAutoNum type="arabicPeriod"/>
            </a:pPr>
            <a:endParaRPr lang="ru-RU" b="1" i="1" dirty="0"/>
          </a:p>
          <a:p>
            <a:pPr marL="514350" lvl="0" indent="-514350">
              <a:buFont typeface="+mj-lt"/>
              <a:buAutoNum type="arabicPeriod"/>
            </a:pPr>
            <a:r>
              <a:rPr lang="ru-RU" b="1" i="1" dirty="0"/>
              <a:t>Стежка повела в </a:t>
            </a:r>
            <a:r>
              <a:rPr lang="ru-RU" b="1" i="1" dirty="0" err="1"/>
              <a:t>лісок</a:t>
            </a:r>
            <a:r>
              <a:rPr lang="ru-RU" b="1" i="1" dirty="0"/>
              <a:t>. </a:t>
            </a:r>
            <a:r>
              <a:rPr lang="ru-RU" b="1" i="1" dirty="0" err="1"/>
              <a:t>Він</a:t>
            </a:r>
            <a:r>
              <a:rPr lang="ru-RU" b="1" i="1" dirty="0"/>
              <a:t> вабив </a:t>
            </a:r>
            <a:r>
              <a:rPr lang="ru-RU" b="1" i="1" dirty="0" err="1"/>
              <a:t>золотогарячою</a:t>
            </a:r>
            <a:r>
              <a:rPr lang="ru-RU" b="1" i="1" dirty="0"/>
              <a:t> </a:t>
            </a:r>
            <a:r>
              <a:rPr lang="ru-RU" b="1" i="1" dirty="0" err="1"/>
              <a:t>осінньою</a:t>
            </a:r>
            <a:r>
              <a:rPr lang="ru-RU" b="1" i="1" dirty="0"/>
              <a:t> красою</a:t>
            </a:r>
            <a:r>
              <a:rPr lang="ru-RU" b="1" i="1" dirty="0" smtClean="0"/>
              <a:t>.</a:t>
            </a:r>
          </a:p>
          <a:p>
            <a:pPr marL="514350" lvl="0" indent="-514350">
              <a:buFont typeface="+mj-lt"/>
              <a:buAutoNum type="arabicPeriod"/>
            </a:pPr>
            <a:endParaRPr lang="ru-RU" b="1" i="1" dirty="0"/>
          </a:p>
          <a:p>
            <a:pPr marL="514350" lvl="0" indent="-514350">
              <a:buFont typeface="+mj-lt"/>
              <a:buAutoNum type="arabicPeriod"/>
            </a:pPr>
            <a:r>
              <a:rPr lang="ru-RU" b="1" i="1" dirty="0"/>
              <a:t>Я люблю </a:t>
            </a:r>
            <a:r>
              <a:rPr lang="ru-RU" b="1" i="1" dirty="0" err="1"/>
              <a:t>блукати</a:t>
            </a:r>
            <a:r>
              <a:rPr lang="ru-RU" b="1" i="1" dirty="0"/>
              <a:t> </a:t>
            </a:r>
            <a:r>
              <a:rPr lang="ru-RU" b="1" i="1" dirty="0" err="1"/>
              <a:t>вузькими</a:t>
            </a:r>
            <a:r>
              <a:rPr lang="ru-RU" b="1" i="1" dirty="0"/>
              <a:t> </a:t>
            </a:r>
            <a:r>
              <a:rPr lang="ru-RU" b="1" i="1" dirty="0" err="1"/>
              <a:t>вуличками</a:t>
            </a:r>
            <a:r>
              <a:rPr lang="ru-RU" b="1" i="1" dirty="0"/>
              <a:t> </a:t>
            </a:r>
            <a:r>
              <a:rPr lang="ru-RU" b="1" i="1" dirty="0" err="1"/>
              <a:t>рідного</a:t>
            </a:r>
            <a:r>
              <a:rPr lang="ru-RU" b="1" i="1" dirty="0"/>
              <a:t> Львова. Тут </a:t>
            </a:r>
            <a:r>
              <a:rPr lang="ru-RU" b="1" i="1" dirty="0" err="1"/>
              <a:t>кожен</a:t>
            </a:r>
            <a:r>
              <a:rPr lang="ru-RU" b="1" i="1" dirty="0"/>
              <a:t> </a:t>
            </a:r>
            <a:r>
              <a:rPr lang="ru-RU" b="1" i="1" dirty="0" err="1"/>
              <a:t>дім</a:t>
            </a:r>
            <a:r>
              <a:rPr lang="ru-RU" b="1" i="1" dirty="0"/>
              <a:t>, </a:t>
            </a:r>
            <a:r>
              <a:rPr lang="ru-RU" b="1" i="1" dirty="0" err="1"/>
              <a:t>кожен</a:t>
            </a:r>
            <a:r>
              <a:rPr lang="ru-RU" b="1" i="1" dirty="0"/>
              <a:t> </a:t>
            </a:r>
            <a:r>
              <a:rPr lang="ru-RU" b="1" i="1" dirty="0" err="1"/>
              <a:t>куточок</a:t>
            </a:r>
            <a:r>
              <a:rPr lang="ru-RU" b="1" i="1" dirty="0"/>
              <a:t>, </a:t>
            </a:r>
            <a:r>
              <a:rPr lang="ru-RU" b="1" i="1" dirty="0" err="1"/>
              <a:t>просякнутий</a:t>
            </a:r>
            <a:r>
              <a:rPr lang="ru-RU" b="1" i="1" dirty="0"/>
              <a:t> </a:t>
            </a:r>
            <a:r>
              <a:rPr lang="ru-RU" b="1" i="1" dirty="0" err="1"/>
              <a:t>подихом</a:t>
            </a:r>
            <a:r>
              <a:rPr lang="ru-RU" b="1" i="1" dirty="0"/>
              <a:t> </a:t>
            </a:r>
            <a:r>
              <a:rPr lang="ru-RU" b="1" i="1" dirty="0" err="1"/>
              <a:t>історії</a:t>
            </a:r>
            <a:r>
              <a:rPr lang="ru-RU" b="1" i="1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1347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352928" cy="1164744"/>
          </a:xfrm>
        </p:spPr>
        <p:txBody>
          <a:bodyPr>
            <a:noAutofit/>
          </a:bodyPr>
          <a:lstStyle/>
          <a:p>
            <a:r>
              <a:rPr lang="ru-RU" sz="2400" dirty="0" err="1">
                <a:solidFill>
                  <a:schemeClr val="accent6"/>
                </a:solidFill>
              </a:rPr>
              <a:t>Практичний</a:t>
            </a:r>
            <a:r>
              <a:rPr lang="ru-RU" sz="2400" dirty="0">
                <a:solidFill>
                  <a:schemeClr val="accent6"/>
                </a:solidFill>
              </a:rPr>
              <a:t> </a:t>
            </a:r>
            <a:r>
              <a:rPr lang="ru-RU" sz="2400" dirty="0" smtClean="0">
                <a:solidFill>
                  <a:schemeClr val="accent6"/>
                </a:solidFill>
              </a:rPr>
              <a:t>синтаксис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i="1" cap="none" dirty="0" smtClean="0">
                <a:solidFill>
                  <a:schemeClr val="tx2">
                    <a:lumMod val="50000"/>
                  </a:schemeClr>
                </a:solidFill>
              </a:rPr>
              <a:t>Прочитайте. </a:t>
            </a:r>
            <a:r>
              <a:rPr lang="ru-RU" sz="2000" i="1" cap="none" dirty="0" err="1" smtClean="0">
                <a:solidFill>
                  <a:schemeClr val="tx2">
                    <a:lumMod val="50000"/>
                  </a:schemeClr>
                </a:solidFill>
              </a:rPr>
              <a:t>Укажіть</a:t>
            </a:r>
            <a:r>
              <a:rPr lang="ru-RU" sz="200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cap="none" dirty="0" err="1" smtClean="0">
                <a:solidFill>
                  <a:schemeClr val="tx2">
                    <a:lumMod val="50000"/>
                  </a:schemeClr>
                </a:solidFill>
              </a:rPr>
              <a:t>займенниково-означальні</a:t>
            </a:r>
            <a:r>
              <a:rPr lang="ru-RU" sz="200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cap="none" dirty="0" err="1" smtClean="0">
                <a:solidFill>
                  <a:schemeClr val="tx2">
                    <a:lumMod val="50000"/>
                  </a:schemeClr>
                </a:solidFill>
              </a:rPr>
              <a:t>підрядні</a:t>
            </a:r>
            <a:r>
              <a:rPr lang="ru-RU" sz="200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cap="none" dirty="0" err="1" smtClean="0">
                <a:solidFill>
                  <a:schemeClr val="tx2">
                    <a:lumMod val="50000"/>
                  </a:schemeClr>
                </a:solidFill>
              </a:rPr>
              <a:t>речення</a:t>
            </a:r>
            <a:r>
              <a:rPr lang="ru-RU" sz="2000" i="1" cap="none" dirty="0" smtClean="0">
                <a:solidFill>
                  <a:schemeClr val="tx2">
                    <a:lumMod val="50000"/>
                  </a:schemeClr>
                </a:solidFill>
              </a:rPr>
              <a:t>. Чим вони </a:t>
            </a:r>
            <a:r>
              <a:rPr lang="ru-RU" sz="2000" i="1" cap="none" dirty="0" err="1" smtClean="0">
                <a:solidFill>
                  <a:schemeClr val="tx2">
                    <a:lumMod val="50000"/>
                  </a:schemeClr>
                </a:solidFill>
              </a:rPr>
              <a:t>відрізняються</a:t>
            </a:r>
            <a:r>
              <a:rPr lang="ru-RU" sz="200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cap="none" dirty="0" err="1" smtClean="0">
                <a:solidFill>
                  <a:schemeClr val="tx2">
                    <a:lumMod val="50000"/>
                  </a:schemeClr>
                </a:solidFill>
              </a:rPr>
              <a:t>від</a:t>
            </a:r>
            <a:r>
              <a:rPr lang="ru-RU" sz="200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cap="none" dirty="0" err="1" smtClean="0">
                <a:solidFill>
                  <a:schemeClr val="tx2">
                    <a:lumMod val="50000"/>
                  </a:schemeClr>
                </a:solidFill>
              </a:rPr>
              <a:t>підрядних</a:t>
            </a:r>
            <a:r>
              <a:rPr lang="ru-RU" sz="200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cap="none" dirty="0" err="1" smtClean="0">
                <a:solidFill>
                  <a:schemeClr val="tx2">
                    <a:lumMod val="50000"/>
                  </a:schemeClr>
                </a:solidFill>
              </a:rPr>
              <a:t>власне</a:t>
            </a:r>
            <a:r>
              <a:rPr lang="ru-RU" sz="200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cap="none" dirty="0" err="1" smtClean="0">
                <a:solidFill>
                  <a:schemeClr val="tx2">
                    <a:lumMod val="50000"/>
                  </a:schemeClr>
                </a:solidFill>
              </a:rPr>
              <a:t>означальних</a:t>
            </a:r>
            <a:r>
              <a:rPr lang="ru-RU" sz="2000" i="1" cap="none" dirty="0" smtClean="0">
                <a:solidFill>
                  <a:schemeClr val="tx2">
                    <a:lumMod val="50000"/>
                  </a:schemeClr>
                </a:solidFill>
              </a:rPr>
              <a:t>? </a:t>
            </a:r>
            <a:r>
              <a:rPr lang="ru-RU" sz="2000" i="1" cap="none" dirty="0" err="1" smtClean="0">
                <a:solidFill>
                  <a:schemeClr val="tx2">
                    <a:lumMod val="50000"/>
                  </a:schemeClr>
                </a:solidFill>
              </a:rPr>
              <a:t>Накресліть</a:t>
            </a:r>
            <a:r>
              <a:rPr lang="ru-RU" sz="200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cap="none" dirty="0" err="1" smtClean="0">
                <a:solidFill>
                  <a:schemeClr val="tx2">
                    <a:lumMod val="50000"/>
                  </a:schemeClr>
                </a:solidFill>
              </a:rPr>
              <a:t>схеми</a:t>
            </a:r>
            <a:r>
              <a:rPr lang="ru-RU" sz="2000" i="1" cap="none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i="1" cap="none" dirty="0" err="1" smtClean="0">
                <a:solidFill>
                  <a:schemeClr val="tx2">
                    <a:lumMod val="50000"/>
                  </a:schemeClr>
                </a:solidFill>
              </a:rPr>
              <a:t>речень</a:t>
            </a:r>
            <a:r>
              <a:rPr lang="ru-RU" sz="2000" i="1" cap="none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9416"/>
            <a:ext cx="7848872" cy="4987936"/>
          </a:xfrm>
        </p:spPr>
        <p:txBody>
          <a:bodyPr>
            <a:normAutofit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b="1" i="1" dirty="0" smtClean="0"/>
              <a:t>Кому </a:t>
            </a:r>
            <a:r>
              <a:rPr lang="ru-RU" b="1" i="1" dirty="0"/>
              <a:t>пером дано </a:t>
            </a:r>
            <a:r>
              <a:rPr lang="ru-RU" b="1" i="1" dirty="0" err="1"/>
              <a:t>небачене</a:t>
            </a:r>
            <a:r>
              <a:rPr lang="ru-RU" b="1" i="1" dirty="0"/>
              <a:t> у </a:t>
            </a:r>
            <a:r>
              <a:rPr lang="ru-RU" b="1" i="1" dirty="0" err="1"/>
              <a:t>звичному</a:t>
            </a:r>
            <a:r>
              <a:rPr lang="ru-RU" b="1" i="1" dirty="0"/>
              <a:t> </a:t>
            </a:r>
            <a:r>
              <a:rPr lang="ru-RU" b="1" i="1" dirty="0" err="1" smtClean="0"/>
              <a:t>відкрити</a:t>
            </a:r>
            <a:r>
              <a:rPr lang="ru-RU" b="1" i="1" dirty="0"/>
              <a:t>, </a:t>
            </a:r>
            <a:r>
              <a:rPr lang="ru-RU" b="1" i="1" dirty="0" err="1" smtClean="0"/>
              <a:t>щасливий</a:t>
            </a:r>
            <a:r>
              <a:rPr lang="ru-RU" b="1" i="1" dirty="0" smtClean="0"/>
              <a:t> той. </a:t>
            </a:r>
            <a:r>
              <a:rPr lang="ru-RU" b="1" i="1" dirty="0"/>
              <a:t>І знати </a:t>
            </a:r>
            <a:r>
              <a:rPr lang="ru-RU" b="1" i="1" dirty="0" err="1"/>
              <a:t>тільки</a:t>
            </a:r>
            <a:r>
              <a:rPr lang="ru-RU" b="1" i="1" dirty="0"/>
              <a:t> </a:t>
            </a:r>
            <a:r>
              <a:rPr lang="ru-RU" b="1" i="1" dirty="0" err="1"/>
              <a:t>мужності</a:t>
            </a:r>
            <a:r>
              <a:rPr lang="ru-RU" b="1" i="1" dirty="0"/>
              <a:t> дорогу повинен той, </a:t>
            </a:r>
            <a:r>
              <a:rPr lang="ru-RU" b="1" i="1" dirty="0" err="1"/>
              <a:t>хто</a:t>
            </a:r>
            <a:r>
              <a:rPr lang="ru-RU" b="1" i="1" dirty="0"/>
              <a:t> </a:t>
            </a:r>
            <a:r>
              <a:rPr lang="ru-RU" b="1" i="1" dirty="0" err="1"/>
              <a:t>зве</a:t>
            </a:r>
            <a:r>
              <a:rPr lang="ru-RU" b="1" i="1" dirty="0"/>
              <a:t> себе — поет </a:t>
            </a:r>
            <a:r>
              <a:rPr lang="ru-RU" b="1" i="1" dirty="0" smtClean="0"/>
              <a:t> (</a:t>
            </a:r>
            <a:r>
              <a:rPr lang="ru-RU" b="1" i="1" dirty="0" err="1"/>
              <a:t>П.Забашта</a:t>
            </a:r>
            <a:r>
              <a:rPr lang="ru-RU" b="1" i="1" dirty="0" smtClean="0"/>
              <a:t>).</a:t>
            </a:r>
            <a:endParaRPr lang="ru-RU" b="1" i="1" dirty="0"/>
          </a:p>
          <a:p>
            <a:pPr marL="514350" lvl="0" indent="-514350">
              <a:buFont typeface="+mj-lt"/>
              <a:buAutoNum type="arabicPeriod"/>
            </a:pPr>
            <a:r>
              <a:rPr lang="ru-RU" b="1" i="1" dirty="0" err="1" smtClean="0"/>
              <a:t>Хто</a:t>
            </a:r>
            <a:r>
              <a:rPr lang="ru-RU" b="1" i="1" dirty="0" smtClean="0"/>
              <a:t> </a:t>
            </a:r>
            <a:r>
              <a:rPr lang="ru-RU" b="1" i="1" dirty="0"/>
              <a:t>сам не </a:t>
            </a:r>
            <a:r>
              <a:rPr lang="ru-RU" b="1" i="1" dirty="0" err="1"/>
              <a:t>бачить</a:t>
            </a:r>
            <a:r>
              <a:rPr lang="ru-RU" b="1" i="1" dirty="0"/>
              <a:t> шляху </a:t>
            </a:r>
            <a:r>
              <a:rPr lang="ru-RU" b="1" i="1" dirty="0" err="1"/>
              <a:t>із</a:t>
            </a:r>
            <a:r>
              <a:rPr lang="ru-RU" b="1" i="1" dirty="0"/>
              <a:t> </a:t>
            </a:r>
            <a:r>
              <a:rPr lang="ru-RU" b="1" i="1" dirty="0" err="1" smtClean="0"/>
              <a:t>пітьми</a:t>
            </a:r>
            <a:r>
              <a:rPr lang="ru-RU" b="1" i="1" dirty="0" smtClean="0"/>
              <a:t>, не </a:t>
            </a:r>
            <a:r>
              <a:rPr lang="ru-RU" b="1" i="1" dirty="0" err="1"/>
              <a:t>може</a:t>
            </a:r>
            <a:r>
              <a:rPr lang="ru-RU" b="1" i="1" dirty="0"/>
              <a:t> </a:t>
            </a:r>
            <a:r>
              <a:rPr lang="ru-RU" b="1" i="1" dirty="0" err="1"/>
              <a:t>кермувати</a:t>
            </a:r>
            <a:r>
              <a:rPr lang="ru-RU" b="1" i="1" dirty="0"/>
              <a:t> той </a:t>
            </a:r>
            <a:r>
              <a:rPr lang="ru-RU" b="1" i="1" dirty="0" smtClean="0"/>
              <a:t>людьми(Д</a:t>
            </a:r>
            <a:r>
              <a:rPr lang="ru-RU" b="1" i="1" dirty="0"/>
              <a:t>. </a:t>
            </a:r>
            <a:r>
              <a:rPr lang="ru-RU" b="1" i="1" dirty="0" err="1"/>
              <a:t>Павличко</a:t>
            </a:r>
            <a:r>
              <a:rPr lang="ru-RU" b="1" i="1" dirty="0" smtClean="0"/>
              <a:t>).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400" b="1" i="1" dirty="0" err="1"/>
              <a:t>Життя</a:t>
            </a:r>
            <a:r>
              <a:rPr lang="ru-RU" sz="2400" b="1" i="1" dirty="0"/>
              <a:t> — </a:t>
            </a:r>
            <a:r>
              <a:rPr lang="ru-RU" sz="2400" b="1" i="1" dirty="0" err="1"/>
              <a:t>такий</a:t>
            </a:r>
            <a:r>
              <a:rPr lang="ru-RU" sz="2400" b="1" i="1" dirty="0"/>
              <a:t> </a:t>
            </a:r>
            <a:r>
              <a:rPr lang="ru-RU" sz="2400" b="1" i="1" dirty="0" err="1"/>
              <a:t>напій</a:t>
            </a:r>
            <a:r>
              <a:rPr lang="ru-RU" sz="2400" b="1" i="1" dirty="0"/>
              <a:t>, </a:t>
            </a:r>
            <a:r>
              <a:rPr lang="ru-RU" sz="2400" b="1" i="1" dirty="0" err="1"/>
              <a:t>що</a:t>
            </a:r>
            <a:r>
              <a:rPr lang="ru-RU" sz="2400" b="1" i="1" dirty="0"/>
              <a:t> не </a:t>
            </a:r>
            <a:r>
              <a:rPr lang="ru-RU" sz="2400" b="1" i="1" dirty="0" err="1"/>
              <a:t>відірвеш</a:t>
            </a:r>
            <a:r>
              <a:rPr lang="ru-RU" sz="2400" b="1" i="1" dirty="0"/>
              <a:t> уст. (О. </a:t>
            </a:r>
            <a:r>
              <a:rPr lang="ru-RU" sz="2400" b="1" i="1" dirty="0" err="1"/>
              <a:t>Слоньовська</a:t>
            </a:r>
            <a:r>
              <a:rPr lang="ru-RU" sz="2400" b="1" i="1" dirty="0"/>
              <a:t>).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400" b="1" i="1" dirty="0" err="1"/>
              <a:t>Життя</a:t>
            </a:r>
            <a:r>
              <a:rPr lang="ru-RU" sz="2400" b="1" i="1" dirty="0"/>
              <a:t> роками </a:t>
            </a:r>
            <a:r>
              <a:rPr lang="ru-RU" sz="2400" b="1" i="1" dirty="0" err="1"/>
              <a:t>вишило</a:t>
            </a:r>
            <a:r>
              <a:rPr lang="ru-RU" sz="2400" b="1" i="1" dirty="0"/>
              <a:t> </a:t>
            </a:r>
            <a:r>
              <a:rPr lang="ru-RU" sz="2400" b="1" i="1" dirty="0" err="1"/>
              <a:t>мені</a:t>
            </a:r>
            <a:r>
              <a:rPr lang="ru-RU" sz="2400" b="1" i="1" dirty="0"/>
              <a:t> на </a:t>
            </a:r>
            <a:r>
              <a:rPr lang="ru-RU" sz="2400" b="1" i="1" dirty="0" err="1"/>
              <a:t>оксамиті</a:t>
            </a:r>
            <a:r>
              <a:rPr lang="ru-RU" sz="2400" b="1" i="1" dirty="0"/>
              <a:t> </a:t>
            </a:r>
            <a:r>
              <a:rPr lang="ru-RU" sz="2400" b="1" i="1" dirty="0" err="1"/>
              <a:t>прожитої</a:t>
            </a:r>
            <a:r>
              <a:rPr lang="ru-RU" sz="2400" b="1" i="1" dirty="0"/>
              <a:t> </a:t>
            </a:r>
            <a:r>
              <a:rPr lang="ru-RU" sz="2400" b="1" i="1" dirty="0" err="1"/>
              <a:t>долі</a:t>
            </a:r>
            <a:r>
              <a:rPr lang="ru-RU" sz="2400" b="1" i="1" dirty="0"/>
              <a:t> </a:t>
            </a:r>
            <a:r>
              <a:rPr lang="ru-RU" sz="2400" b="1" i="1" dirty="0" err="1"/>
              <a:t>ті</a:t>
            </a:r>
            <a:r>
              <a:rPr lang="ru-RU" sz="2400" b="1" i="1" dirty="0"/>
              <a:t> </a:t>
            </a:r>
            <a:r>
              <a:rPr lang="ru-RU" sz="2400" b="1" i="1" dirty="0" err="1"/>
              <a:t>незабутні</a:t>
            </a:r>
            <a:r>
              <a:rPr lang="ru-RU" sz="2400" b="1" i="1" dirty="0"/>
              <a:t> і </a:t>
            </a:r>
            <a:r>
              <a:rPr lang="ru-RU" sz="2400" b="1" i="1" dirty="0" err="1"/>
              <a:t>щасливі</a:t>
            </a:r>
            <a:r>
              <a:rPr lang="ru-RU" sz="2400" b="1" i="1" dirty="0"/>
              <a:t> </a:t>
            </a:r>
            <a:r>
              <a:rPr lang="ru-RU" sz="2400" b="1" i="1" dirty="0" err="1"/>
              <a:t>дні</a:t>
            </a:r>
            <a:r>
              <a:rPr lang="ru-RU" sz="2400" b="1" i="1" dirty="0"/>
              <a:t>, </a:t>
            </a:r>
            <a:r>
              <a:rPr lang="ru-RU" sz="2400" b="1" i="1" dirty="0" err="1"/>
              <a:t>що</a:t>
            </a:r>
            <a:r>
              <a:rPr lang="ru-RU" sz="2400" b="1" i="1" dirty="0"/>
              <a:t> </a:t>
            </a:r>
            <a:r>
              <a:rPr lang="ru-RU" sz="2400" b="1" i="1" dirty="0" err="1"/>
              <a:t>віддзвеніли</a:t>
            </a:r>
            <a:r>
              <a:rPr lang="ru-RU" sz="2400" b="1" i="1" dirty="0"/>
              <a:t> </a:t>
            </a:r>
            <a:r>
              <a:rPr lang="ru-RU" sz="2400" b="1" i="1" dirty="0" err="1"/>
              <a:t>жайвороном</a:t>
            </a:r>
            <a:r>
              <a:rPr lang="ru-RU" sz="2400" b="1" i="1" dirty="0"/>
              <a:t> в </a:t>
            </a:r>
            <a:r>
              <a:rPr lang="ru-RU" sz="2400" b="1" i="1" dirty="0" err="1"/>
              <a:t>полі</a:t>
            </a:r>
            <a:r>
              <a:rPr lang="ru-RU" sz="2400" b="1" i="1" dirty="0"/>
              <a:t>. (Н. </a:t>
            </a:r>
            <a:r>
              <a:rPr lang="ru-RU" sz="2400" b="1" i="1" dirty="0" err="1"/>
              <a:t>Медведєва</a:t>
            </a:r>
            <a:r>
              <a:rPr lang="ru-RU" sz="2400" b="1" i="1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82233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976</TotalTime>
  <Words>529</Words>
  <Application>Microsoft Office PowerPoint</Application>
  <PresentationFormat>Экран (4:3)</PresentationFormat>
  <Paragraphs>47</Paragraphs>
  <Slides>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Calibri</vt:lpstr>
      <vt:lpstr>Monotype Corsiva</vt:lpstr>
      <vt:lpstr>Trebuchet MS</vt:lpstr>
      <vt:lpstr>Wingdings</vt:lpstr>
      <vt:lpstr>Wingdings 2</vt:lpstr>
      <vt:lpstr>Изящная</vt:lpstr>
      <vt:lpstr>Складнопідрядні речення  з підрядними означальними </vt:lpstr>
      <vt:lpstr>бліцопитування</vt:lpstr>
      <vt:lpstr>Складнопідрядним реченням з підрядним означальним називають таке складне речення, у якому підрядна частина виконує функцію розгорнутого означення й пояснює в головній частині іменник, займенник або слово іншої частини мови в значенні іменника. </vt:lpstr>
      <vt:lpstr>   Наприклад:  </vt:lpstr>
      <vt:lpstr>Підрядні означальні бувають 2 видів</vt:lpstr>
      <vt:lpstr>Прочитайте речення. Визначте головну і підрядну частини. Поставте запитання.</vt:lpstr>
      <vt:lpstr>ПРОЧИТАЙТЕ РЕЧЕННЯ, ВИПИШІТЬ СПОЧАТКУ СКЛАДНОПІДРЯДНІ З ПІДРЯДНИМИ ОЗНАЧАЛЬНИМИ, А ПОТІМ — ПРОСТІ РЕЧЕННЯ З ПОШИРЕНИМ ВІДОКРЕМЛЕНИМ ОЗНАЧЕННЯМ.</vt:lpstr>
      <vt:lpstr>ТВОРЧЕ КОНСТРУЮВАННЯ З кожної пари простих речень утворіть складнопідрядні речення з підрядними означальними, використовуючи сполучні слова який, що, де та ін. Складені речення запишіть. </vt:lpstr>
      <vt:lpstr>Практичний синтаксис Прочитайте. Укажіть займенниково-означальні підрядні речення. Чим вони відрізняються від підрядних власне означальних? Накресліть схеми речень.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Складнопідрядні речення  з підрядними означальними</dc:title>
  <dc:creator>Карпатська Джерельна</dc:creator>
  <cp:lastModifiedBy>Карпатська Джерельна</cp:lastModifiedBy>
  <cp:revision>18</cp:revision>
  <dcterms:created xsi:type="dcterms:W3CDTF">2019-11-10T12:21:24Z</dcterms:created>
  <dcterms:modified xsi:type="dcterms:W3CDTF">2023-10-19T07:36:24Z</dcterms:modified>
</cp:coreProperties>
</file>