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64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6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03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42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25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31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04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88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19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26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A3CC-9C80-49C2-B5FE-DBBD751A47C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0C88-6A94-4837-8145-6B926CC91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5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задач на виведення молекулярної формули органічної речовини за загальною формулою гомологічного ряду, використовуючи рівняння реакції, густину або відносну густину.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132784"/>
            <a:ext cx="6156176" cy="1752600"/>
          </a:xfrm>
        </p:spPr>
        <p:txBody>
          <a:bodyPr>
            <a:normAutofit/>
          </a:bodyPr>
          <a:lstStyle/>
          <a:p>
            <a:pPr algn="l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48680"/>
            <a:ext cx="879532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спосіб: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Записуємо відомі величини зверху речовин в рівнянні реакції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Записуємо під відомими речовинами в рівнянні реакції молярну масу чи молярний об’єм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невідомою речовиною записуємо загальну формулу гомологічного ряду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«хреста» знаходимо молярну масу невідомого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Виводемо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ряду.</a:t>
            </a:r>
          </a:p>
          <a:p>
            <a:pPr marL="514350" indent="-514350">
              <a:buAutoNum type="arabicPeriod"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78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Визначте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формулу насиченого одноатомного спирту, якщо його густина дорівнює 1,429г/л. Дайте назву речовині.</a:t>
            </a:r>
            <a:r>
              <a:rPr lang="uk-UA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9099" r="8741" b="33277"/>
          <a:stretch/>
        </p:blipFill>
        <p:spPr bwMode="auto">
          <a:xfrm>
            <a:off x="0" y="1412776"/>
            <a:ext cx="9144000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" b="98139" l="30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5" y="4049125"/>
            <a:ext cx="2045605" cy="262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6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иведення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формулою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 формулою алканів є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CnH2n+2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Якщо молекула алкану містить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атомів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Крбону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загальна маса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всіхатомів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Карбону становитиме 12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(оскільки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=12). У цій молекулі міститься також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2n+2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атомів Гідрогену, загальна маса яких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дорівн.є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2n+2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(оскільки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(Н) = 1.) Отже, рівняння для обчислення відносної молекулярної маси алканів: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(CnH2n+2)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n+2</a:t>
            </a: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відносна молекулярна маса та молярна маса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однакові, то для алканів :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M(CnH2n+2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n+2</a:t>
            </a: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AutoShape 2" descr="Смайлики - красивые картинки (40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" b="992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6005" y="5023994"/>
            <a:ext cx="2547995" cy="18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9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332656"/>
            <a:ext cx="8604448" cy="59766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складі органічних </a:t>
            </a:r>
            <a:r>
              <a:rPr lang="uk-UA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оксигеновмісних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речовин є вуглеводневий насичений радикал. Тому, загальна формула радикалу має вигляд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CnH2n+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lvl="0"/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молярна маса 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радикалу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M(CnH2n+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lvl="0"/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загальної формули одноатомних насичених спиртів характерний запис: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CnH2n+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ОН, </a:t>
            </a:r>
          </a:p>
          <a:p>
            <a:pPr marL="0" lvl="0" indent="0">
              <a:buNone/>
            </a:pP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молярна маса 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вигляд </a:t>
            </a:r>
          </a:p>
          <a:p>
            <a:pPr marL="0" lvl="0" indent="0">
              <a:buNone/>
            </a:pP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M(CnH2n+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1ОН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1+ 16+1= 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lvl="0"/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загальної формули 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альдегідів характерний 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CnH2n+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3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молярна маса має 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</a:p>
          <a:p>
            <a:pPr marL="0" lvl="0" indent="0">
              <a:buNone/>
            </a:pP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M(CnH2n+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1СОН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1+12++16+1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uk-UA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формули 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одноосновних  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насичених 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карбонових кислот 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 запис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CnH2n+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СООН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3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молярна маса має вигляд </a:t>
            </a:r>
            <a:endParaRPr lang="uk-UA" sz="3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M(CnH2n+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1СООН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1+12+16+16+1</a:t>
            </a:r>
            <a:r>
              <a:rPr lang="uk-UA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uk-UA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uk-UA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uk-UA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uk-UA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uk-UA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50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 молекулярної формули речовини за відносною густиною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У задачах цього типу формулу для визначення молярної маси речовини виводимо за відносною густиною:</a:t>
            </a:r>
          </a:p>
          <a:p>
            <a:pPr marL="0" indent="0">
              <a:buNone/>
            </a:pPr>
            <a:r>
              <a:rPr lang="uk-UA" dirty="0" smtClean="0"/>
              <a:t>       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(Г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               ;       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М(Г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молярну масу невідомого газу обчислюємо за формулою: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(Г</a:t>
            </a:r>
            <a:r>
              <a:rPr 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</a:t>
            </a:r>
            <a:r>
              <a:rPr 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М(Г</a:t>
            </a:r>
            <a:r>
              <a:rPr 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2195736" y="37170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" b="97911" l="2619" r="99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60" y="4437112"/>
            <a:ext cx="3862043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9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16633"/>
            <a:ext cx="8820472" cy="129614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Відносна густина пари спирту за гелієм дорівнює 22. Установіть формулу спирту, дайте назву.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1822" r="4712" b="31369"/>
          <a:stretch/>
        </p:blipFill>
        <p:spPr bwMode="auto">
          <a:xfrm>
            <a:off x="0" y="1268760"/>
            <a:ext cx="9144000" cy="5452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7" b="90401" l="9500" r="8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740471" cy="27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1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 молекулярної формули речовини за </a:t>
            </a:r>
            <a:r>
              <a:rPr 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густиною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1067" y="138204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Густину обчислюють, знаючи масу та об’єм речовини: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V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Отриману формулу можемо використовувати для обчислення молярної маси невідомої речовини:</a:t>
            </a: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      *  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 л/моль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 flipH="1">
            <a:off x="251520" y="1948188"/>
            <a:ext cx="459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6000" dirty="0">
                <a:solidFill>
                  <a:prstClr val="black"/>
                </a:solidFill>
              </a:rPr>
              <a:t>ᵨ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1256277" y="266357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2267744" y="266357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0614" y="234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uk-UA" sz="32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871099" y="2464710"/>
            <a:ext cx="30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1195387" cy="150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4" b="99324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4286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одноатомного спирту,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1,429г/л. Дайте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t="4104" r="3934" b="20454"/>
          <a:stretch/>
        </p:blipFill>
        <p:spPr bwMode="auto">
          <a:xfrm>
            <a:off x="0" y="1340768"/>
            <a:ext cx="9144000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" y="3789040"/>
            <a:ext cx="1648323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 молекулярної формули 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речовини,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рівняння реакції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задачах цього типу можна користуватися двома способами: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спосіб: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кількість речовини (моль) відомого;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коефіцієнтам в рівнянні реакції знайти кількість речовини (моль)невідомого;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відомими масою або об’ємом, вивести молярну масу речовини:</a:t>
            </a:r>
          </a:p>
          <a:p>
            <a:pPr marL="0" indent="0">
              <a:buNone/>
            </a:pPr>
            <a:r>
              <a:rPr lang="en-US" dirty="0" smtClean="0"/>
              <a:t>            m                    </a:t>
            </a:r>
            <a:r>
              <a:rPr lang="uk-UA" dirty="0" smtClean="0"/>
              <a:t>  </a:t>
            </a:r>
            <a:r>
              <a:rPr lang="en-US" dirty="0" smtClean="0"/>
              <a:t>V</a:t>
            </a:r>
          </a:p>
          <a:p>
            <a:pPr marL="0" indent="0">
              <a:buNone/>
            </a:pPr>
            <a:r>
              <a:rPr lang="en-US" dirty="0" smtClean="0"/>
              <a:t>        =        </a:t>
            </a:r>
            <a:r>
              <a:rPr lang="uk-UA" dirty="0" smtClean="0"/>
              <a:t>, або       =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M                    </a:t>
            </a:r>
            <a:r>
              <a:rPr lang="uk-UA" dirty="0" smtClean="0"/>
              <a:t>  </a:t>
            </a:r>
            <a:r>
              <a:rPr lang="en-US" dirty="0" err="1" smtClean="0"/>
              <a:t>Vm</a:t>
            </a:r>
            <a:r>
              <a:rPr lang="uk-UA" dirty="0" smtClean="0"/>
              <a:t>    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Вивести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молекулярну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формулу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органічної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загальною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формулою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гомологічного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ряду.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-756592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284968"/>
            <a:ext cx="4908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ᶹ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313400" y="4304694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>
                <a:solidFill>
                  <a:prstClr val="black"/>
                </a:solidFill>
              </a:rPr>
              <a:t>ᶹ</a:t>
            </a: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1098093" y="465313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2970352" y="4653136"/>
            <a:ext cx="476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Етиленовий вуглеводень масою 4,2г приєднує 16г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брому.Знайти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молекулярну формулу сполуки, назвати речовину.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7834" r="15112" b="17861"/>
          <a:stretch/>
        </p:blipFill>
        <p:spPr bwMode="auto">
          <a:xfrm>
            <a:off x="0" y="1628800"/>
            <a:ext cx="9144000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526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Розв’язування задач на виведення молекулярної формули органічної речовини за загальною формулою гомологічного ряду, використовуючи рівняння реакції, густину або відносну густину. </vt:lpstr>
      <vt:lpstr>Виведення молекулярної формули органічної речовини за загальною формулою гомологічного ряду</vt:lpstr>
      <vt:lpstr>Презентация PowerPoint</vt:lpstr>
      <vt:lpstr>Виведення молекулярної формули речовини за відносною густиною</vt:lpstr>
      <vt:lpstr>Презентация PowerPoint</vt:lpstr>
      <vt:lpstr>Виведення молекулярної формули речовини за густиною</vt:lpstr>
      <vt:lpstr>Визначте формулу насиченого одноатомного спирту, якщо його густина дорівнює 1,429г/л. Дайте назву речовині. </vt:lpstr>
      <vt:lpstr>Виведення молекулярної формули речовини, використовуючи рівняння реакції</vt:lpstr>
      <vt:lpstr>Етиленовий вуглеводень масою 4,2г приєднує 16г брому.Знайти молекулярну формулу сполуки, назвати речовину.</vt:lpstr>
      <vt:lpstr>Презентация PowerPoint</vt:lpstr>
      <vt:lpstr> Визначте формулу насиченого одноатомного спирту, якщо його густина дорівнює 1,429г/л. Дайте назву речовині.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Розв’язування задач на виведення молекулярної формули органічної речовини за загальною формулою гомологічного ряду, використовуючи рівняння реакції, густину або відносну густину.</dc:title>
  <dc:creator>123</dc:creator>
  <cp:lastModifiedBy>User</cp:lastModifiedBy>
  <cp:revision>13</cp:revision>
  <dcterms:created xsi:type="dcterms:W3CDTF">2020-04-28T18:49:50Z</dcterms:created>
  <dcterms:modified xsi:type="dcterms:W3CDTF">2023-10-18T15:37:58Z</dcterms:modified>
</cp:coreProperties>
</file>