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6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42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9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43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8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2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9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5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1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9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1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7B3B-A9A3-4483-A3D2-652A7FB7B4D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44FBCF-2BFE-4542-96F6-FEC657213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hyperlink" Target="https://www.youtube.com/watch?v=Zj1oLvjgAxM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hyperlink" Target="https://www.youtube.com/watch?v=wt-iPjzRsF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505" y="1828800"/>
            <a:ext cx="7766936" cy="2050586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Електролітична дисоціація кислот, основ, солей у водних розчинах</a:t>
            </a:r>
            <a:endParaRPr lang="uk-UA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3" y="1489076"/>
            <a:ext cx="5945014" cy="388077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0099"/>
              </a:buClr>
              <a:buSzPct val="90000"/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електролітична дисоціація?</a:t>
            </a:r>
          </a:p>
          <a:p>
            <a:pPr lvl="0">
              <a:buClr>
                <a:srgbClr val="000099"/>
              </a:buClr>
              <a:buSzPct val="90000"/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 основні положення теорії електролітичної дисоціації.</a:t>
            </a:r>
          </a:p>
          <a:p>
            <a:pPr lvl="0">
              <a:buClr>
                <a:srgbClr val="000099"/>
              </a:buClr>
              <a:buSzPct val="90000"/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 яких класів належать до електролітів?</a:t>
            </a:r>
          </a:p>
          <a:p>
            <a:pPr lvl="0">
              <a:buClr>
                <a:srgbClr val="000099"/>
              </a:buClr>
              <a:buSzPct val="90000"/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тип зв’язку характерний для електролітів? Наведіть приклади.</a:t>
            </a:r>
          </a:p>
          <a:p>
            <a:pPr>
              <a:buClr>
                <a:srgbClr val="000099"/>
              </a:buClr>
              <a:buSzPct val="90000"/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тип зв’язку характерний для неелектролітів?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Есть вопрос? Спросите в ч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295862"/>
            <a:ext cx="36766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4613" y="471487"/>
            <a:ext cx="6972300" cy="1171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пробірки, у яких містяться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КОН, Н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NaOH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дослідним шляхом визначити, у якій із них містяться кислоти, а в яких - луги?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Дія кислот на індикатор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576" y="2562225"/>
            <a:ext cx="4686300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4471" y="2039421"/>
            <a:ext cx="489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https://www.youtube.com/watch?v=Zj1oLvjgAxM</a:t>
            </a:r>
            <a:endParaRPr lang="uk-UA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Дія лугів на індикатори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7450" y="2562225"/>
            <a:ext cx="4572000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66952" y="2021443"/>
            <a:ext cx="46724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https://www.youtube.com/watch?v=wt-iPjzRsFc</a:t>
            </a:r>
            <a:endParaRPr lang="uk-UA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Открытки картинки гиф смайлики: Картинки для презентаций.Человечки.Серьезный  вопрос. Анимации для презентаций. Человечки скачат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4" y="79891"/>
            <a:ext cx="2331019" cy="18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088" y="400051"/>
            <a:ext cx="5144914" cy="124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обумовлені однакові зміни забарвлення індикаторів у розчинах всіх кислот; всіх лугів?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нак вопроса — Картинки для презентаций | Всё о Prezi-презентация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r="10062"/>
          <a:stretch/>
        </p:blipFill>
        <p:spPr bwMode="auto">
          <a:xfrm>
            <a:off x="228600" y="550862"/>
            <a:ext cx="3429000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86250" y="2881314"/>
            <a:ext cx="5514975" cy="124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розчини кислот містять катіони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лугів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аніони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47" y="409575"/>
            <a:ext cx="9181041" cy="1320800"/>
          </a:xfrm>
        </p:spPr>
        <p:txBody>
          <a:bodyPr>
            <a:noAutofit/>
          </a:bodyPr>
          <a:lstStyle/>
          <a:p>
            <a:pPr lvl="0"/>
            <a:r>
              <a:rPr lang="uk-UA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 </a:t>
            </a:r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електроліти, у результаті дисоціації яких у розчинах утворюється лише один вид катіонів — іони Гідрогену H </a:t>
            </a:r>
            <a:r>
              <a:rPr lang="uk-UA" sz="2400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3039"/>
            <a:ext cx="8596668" cy="45983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кисл.зал.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(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кисл.зал.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endParaRPr lang="uk-UA" sz="3600" b="1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600" b="1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до складу кислоти входить кілька атомів Гідрогену, дисоціація протікає </a:t>
            </a:r>
            <a:r>
              <a:rPr lang="uk-UA" altLang="ru-RU" sz="2400" dirty="0" bmk="OLE_LINK2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ступінчасто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І.   H</a:t>
            </a:r>
            <a:r>
              <a:rPr lang="uk-UA" altLang="ru-RU" sz="2400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uk-UA" altLang="ru-RU" sz="2400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↔ H</a:t>
            </a:r>
            <a:r>
              <a:rPr lang="uk-UA" alt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HSO</a:t>
            </a:r>
            <a:r>
              <a:rPr lang="uk-UA" altLang="ru-RU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ІІ.  HSO</a:t>
            </a:r>
            <a:r>
              <a:rPr lang="uk-UA" altLang="ru-RU" sz="2400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↔ H</a:t>
            </a:r>
            <a:r>
              <a:rPr lang="uk-UA" alt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uk-UA" altLang="ru-RU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uk-UA" altLang="ru-RU" sz="2400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uk-UA" altLang="ru-RU" sz="2400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↔  2H</a:t>
            </a:r>
            <a:r>
              <a:rPr lang="uk-UA" alt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uk-UA" altLang="ru-RU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altLang="ru-RU" sz="2400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Завдання. 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дисоціації речовин: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H</a:t>
            </a:r>
            <a:r>
              <a:rPr lang="uk-UA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SО</a:t>
            </a:r>
            <a:r>
              <a:rPr lang="uk-UA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uk-UA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PО</a:t>
            </a:r>
            <a:r>
              <a:rPr lang="uk-UA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6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33955" y="4101148"/>
            <a:ext cx="3095308" cy="2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046" y="303926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uk-UA" sz="2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електроліти, у результаті дисоціації яких у розчині утворюється лише один вид аніонів — іони ОH</a:t>
            </a:r>
            <a:r>
              <a:rPr lang="uk-UA" sz="4000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1257300"/>
            <a:ext cx="8216726" cy="48291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Ме(О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en-US" sz="6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73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uk-UA" sz="7300" b="1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ru-RU" sz="35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NaОH  </a:t>
            </a:r>
            <a:r>
              <a:rPr lang="uk-UA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 Na</a:t>
            </a:r>
            <a:r>
              <a:rPr lang="uk-UA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ОH</a:t>
            </a:r>
            <a:r>
              <a:rPr lang="uk-UA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ru-RU" sz="4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складу основи входять дві й більше </a:t>
            </a:r>
            <a:r>
              <a:rPr lang="uk-UA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гідроксогрупи</a:t>
            </a:r>
            <a:r>
              <a:rPr lang="uk-UA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дисоціація протікає ступінчасто:</a:t>
            </a:r>
            <a:endParaRPr lang="ru-RU" alt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І.   </a:t>
            </a:r>
            <a:r>
              <a:rPr lang="en-US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altLang="ru-RU" sz="4000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↔ CaOH</a:t>
            </a:r>
            <a:r>
              <a:rPr lang="en-US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4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ІІ.  </a:t>
            </a:r>
            <a:r>
              <a:rPr lang="en-US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CaOH</a:t>
            </a:r>
            <a:r>
              <a:rPr lang="en-US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↔ Ca</a:t>
            </a:r>
            <a:r>
              <a:rPr lang="en-US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ru-RU" sz="4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altLang="ru-RU" sz="4000" baseline="-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↔ Ca</a:t>
            </a:r>
            <a:r>
              <a:rPr lang="en-US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+ 2OH</a:t>
            </a:r>
            <a:r>
              <a:rPr lang="en-US" altLang="ru-RU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ru-RU" sz="5400" i="1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34000"/>
              </a:lnSpc>
              <a:spcBef>
                <a:spcPts val="0"/>
              </a:spcBef>
              <a:buClrTx/>
              <a:buSzTx/>
              <a:buNone/>
            </a:pPr>
            <a:r>
              <a:rPr lang="uk-UA" altLang="ru-RU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Завдання. </a:t>
            </a:r>
            <a:r>
              <a:rPr lang="uk-UA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рівняння дисоціації речовин: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0" fontAlgn="base" hangingPunct="0">
              <a:lnSpc>
                <a:spcPct val="134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</a:t>
            </a:r>
            <a:r>
              <a:rPr lang="en-US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4000" b="1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endParaRPr lang="uk-UA" sz="5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486343" y="4079240"/>
            <a:ext cx="2713355" cy="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0"/>
          </a:xfrm>
        </p:spPr>
        <p:txBody>
          <a:bodyPr>
            <a:noAutofit/>
          </a:bodyPr>
          <a:lstStyle/>
          <a:p>
            <a:pPr lvl="0"/>
            <a:r>
              <a:rPr lang="uk-UA" sz="24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 </a:t>
            </a:r>
            <a:r>
              <a:rPr lang="uk-UA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електроліти, у результаті дисоціації яких у розчині утворюються катіони металів і аніони кислотних залишків.</a:t>
            </a:r>
            <a:br>
              <a:rPr lang="uk-UA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3378"/>
            <a:ext cx="8596668" cy="668336"/>
          </a:xfrm>
        </p:spPr>
        <p:txBody>
          <a:bodyPr/>
          <a:lstStyle/>
          <a:p>
            <a:pPr marL="0" indent="0">
              <a:buNone/>
            </a:pPr>
            <a:r>
              <a:rPr lang="uk-UA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en-US" sz="33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кисл.зал.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3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nMe</a:t>
            </a:r>
            <a:r>
              <a:rPr lang="en-US" sz="33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3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кисл.зал.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3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</a:t>
            </a:r>
            <a:endParaRPr lang="uk-UA" sz="33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127" y="2403481"/>
            <a:ext cx="8524875" cy="327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Солі належать до сильних електролітів, дисоціюють на іони повністю 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стадію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Na</a:t>
            </a:r>
            <a:r>
              <a:rPr lang="en-US" sz="22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NO</a:t>
            </a:r>
            <a:r>
              <a:rPr lang="en-US" sz="22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2Na</a:t>
            </a:r>
            <a:r>
              <a:rPr lang="en-US" sz="22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2Al</a:t>
            </a:r>
            <a:r>
              <a:rPr lang="en-US" sz="22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+ 3SO</a:t>
            </a:r>
            <a:r>
              <a:rPr lang="en-US" sz="2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4000"/>
              </a:lnSpc>
            </a:pPr>
            <a:r>
              <a:rPr lang="uk-UA" altLang="ru-RU" sz="2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Завдання. </a:t>
            </a:r>
            <a:r>
              <a:rPr lang="uk-UA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рівняння дисоціації речовин: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KBr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2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080279" cy="747713"/>
          </a:xfrm>
        </p:spPr>
        <p:txBody>
          <a:bodyPr>
            <a:normAutofit fontScale="90000"/>
          </a:bodyPr>
          <a:lstStyle/>
          <a:p>
            <a:pPr lvl="0"/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завдань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9076"/>
            <a:ext cx="8596668" cy="4540249"/>
          </a:xfrm>
        </p:spPr>
        <p:txBody>
          <a:bodyPr>
            <a:noAutofit/>
          </a:bodyPr>
          <a:lstStyle/>
          <a:p>
            <a:pPr lvl="0">
              <a:buClr>
                <a:srgbClr val="000099"/>
              </a:buClr>
              <a:buFont typeface="+mj-lt"/>
              <a:buAutoNum type="arabicPeriod"/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прилад для перевірки електропровідності налили розчин барій хлориду. Після вмикання в мережу лампочка загорілася (тобто розчин проводить струм). Потім до цього розчину по краплях доливали сульфатну кислоту. Що відбувалося з лампочкою? Поясніть ваші припущення.</a:t>
            </a:r>
          </a:p>
          <a:p>
            <a:pPr marL="0" lvl="0" indent="0">
              <a:buClr>
                <a:srgbClr val="000099"/>
              </a:buClr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000099"/>
              </a:buClr>
              <a:buFont typeface="+mj-lt"/>
              <a:buAutoNum type="arabicPeriod" startAt="2"/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безбарвний, а розчин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фіолетове забарвлення. Який іон спричиняє забарвлення розчину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Clr>
                <a:srgbClr val="000099"/>
              </a:buClr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000099"/>
              </a:buClr>
              <a:buFont typeface="+mj-lt"/>
              <a:buAutoNum type="arabicPeriod" startAt="3"/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не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токсичний, а розчин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ru-RU" sz="2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токсичний. З  яким іоном пов’язана токсичність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ru-RU" sz="2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262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09004" cy="61912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робота</a:t>
            </a:r>
            <a:endParaRPr lang="uk-UA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222" y="1543050"/>
            <a:ext cx="7923741" cy="438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 рівняння дисоціації запропонованих речовин. 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uk-UA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І</a:t>
            </a:r>
            <a:endParaRPr lang="uk-UA" sz="2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LiOH, Ca(OH)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KOH, FeSO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H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uk-UA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ІІ</a:t>
            </a:r>
            <a:endParaRPr lang="uk-UA" sz="2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MgSO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Ba(OH)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AlCl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Ba(NO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CsOH.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353</Words>
  <Application>Microsoft Office PowerPoint</Application>
  <PresentationFormat>Широкоэкранный</PresentationFormat>
  <Paragraphs>60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Електролітична дисоціація кислот, основ, солей у водних розчинах</vt:lpstr>
      <vt:lpstr>Презентация PowerPoint</vt:lpstr>
      <vt:lpstr>Презентация PowerPoint</vt:lpstr>
      <vt:lpstr>Презентация PowerPoint</vt:lpstr>
      <vt:lpstr>Кислоти — це електроліти, у результаті дисоціації яких у розчинах утворюється лише один вид катіонів — іони Гідрогену H +. </vt:lpstr>
      <vt:lpstr>Основи — це електроліти, у результаті дисоціації яких у розчині утворюється лише один вид аніонів — іони ОH-. </vt:lpstr>
      <vt:lpstr>Солі — це електроліти, у результаті дисоціації яких у розчині утворюються катіони металів і аніони кислотних залишків. </vt:lpstr>
      <vt:lpstr>Рішення завдань </vt:lpstr>
      <vt:lpstr>Самостійна робота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2021-10-25T18:32:27Z</dcterms:created>
  <dcterms:modified xsi:type="dcterms:W3CDTF">2021-10-25T20:24:40Z</dcterms:modified>
</cp:coreProperties>
</file>