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9" r:id="rId4"/>
    <p:sldId id="265" r:id="rId5"/>
    <p:sldId id="268" r:id="rId6"/>
    <p:sldId id="263" r:id="rId7"/>
    <p:sldId id="261" r:id="rId8"/>
    <p:sldId id="266" r:id="rId9"/>
    <p:sldId id="260" r:id="rId10"/>
    <p:sldId id="264" r:id="rId11"/>
    <p:sldId id="258" r:id="rId12"/>
    <p:sldId id="270" r:id="rId13"/>
    <p:sldId id="259" r:id="rId14"/>
    <p:sldId id="271" r:id="rId15"/>
    <p:sldId id="25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127286D-CC21-4593-89E6-8AF2478388EF}">
          <p14:sldIdLst>
            <p14:sldId id="256"/>
            <p14:sldId id="267"/>
            <p14:sldId id="269"/>
            <p14:sldId id="265"/>
            <p14:sldId id="268"/>
            <p14:sldId id="263"/>
            <p14:sldId id="261"/>
            <p14:sldId id="266"/>
            <p14:sldId id="260"/>
            <p14:sldId id="264"/>
            <p14:sldId id="258"/>
            <p14:sldId id="270"/>
            <p14:sldId id="259"/>
            <p14:sldId id="271"/>
            <p14:sldId id="25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9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EAC9-B00F-4158-A6A7-AE2FBC7E83CF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BB2C-109D-4FF6-AD5A-CFCF3A38E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87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EAC9-B00F-4158-A6A7-AE2FBC7E83CF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BB2C-109D-4FF6-AD5A-CFCF3A38E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717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EAC9-B00F-4158-A6A7-AE2FBC7E83CF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BB2C-109D-4FF6-AD5A-CFCF3A38E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19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EAC9-B00F-4158-A6A7-AE2FBC7E83CF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BB2C-109D-4FF6-AD5A-CFCF3A38E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2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EAC9-B00F-4158-A6A7-AE2FBC7E83CF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BB2C-109D-4FF6-AD5A-CFCF3A38E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03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EAC9-B00F-4158-A6A7-AE2FBC7E83CF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BB2C-109D-4FF6-AD5A-CFCF3A38E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353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EAC9-B00F-4158-A6A7-AE2FBC7E83CF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BB2C-109D-4FF6-AD5A-CFCF3A38E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05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EAC9-B00F-4158-A6A7-AE2FBC7E83CF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BB2C-109D-4FF6-AD5A-CFCF3A38E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53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EAC9-B00F-4158-A6A7-AE2FBC7E83CF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BB2C-109D-4FF6-AD5A-CFCF3A38E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631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EAC9-B00F-4158-A6A7-AE2FBC7E83CF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BB2C-109D-4FF6-AD5A-CFCF3A38E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805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EAC9-B00F-4158-A6A7-AE2FBC7E83CF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BB2C-109D-4FF6-AD5A-CFCF3A38E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19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6EAC9-B00F-4158-A6A7-AE2FBC7E83CF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BBB2C-109D-4FF6-AD5A-CFCF3A38E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8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91880" y="4941168"/>
            <a:ext cx="3924664" cy="1077218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uk-UA" sz="3200" b="1" dirty="0" smtClean="0"/>
              <a:t>Вчитель: Сусідко Т.О.</a:t>
            </a:r>
          </a:p>
          <a:p>
            <a:r>
              <a:rPr lang="uk-UA" sz="3200" b="1" dirty="0" smtClean="0"/>
              <a:t>Клас: 4-Б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6381328"/>
            <a:ext cx="397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Використані джерела:</a:t>
            </a:r>
            <a:r>
              <a:rPr lang="en-US" dirty="0"/>
              <a:t>pp-books.com.ua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53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733256"/>
            <a:ext cx="69437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10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97153"/>
            <a:ext cx="8928992" cy="200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2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85704"/>
            <a:ext cx="2950551" cy="65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483" y="5340647"/>
            <a:ext cx="2889156" cy="58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483" y="6021288"/>
            <a:ext cx="2889156" cy="60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59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784887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3284984"/>
            <a:ext cx="8280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Голка-</a:t>
            </a:r>
          </a:p>
          <a:p>
            <a:r>
              <a:rPr lang="uk-UA" sz="2000" b="1" dirty="0" smtClean="0"/>
              <a:t>Гілка-</a:t>
            </a:r>
          </a:p>
          <a:p>
            <a:r>
              <a:rPr lang="uk-UA" sz="2000" b="1" dirty="0" smtClean="0"/>
              <a:t>Подруга-</a:t>
            </a:r>
          </a:p>
          <a:p>
            <a:r>
              <a:rPr lang="uk-UA" sz="2000" b="1" dirty="0" smtClean="0"/>
              <a:t>Сніжинка-</a:t>
            </a:r>
          </a:p>
          <a:p>
            <a:r>
              <a:rPr lang="uk-UA" sz="2000" b="1" dirty="0" smtClean="0"/>
              <a:t>Усмішка-</a:t>
            </a:r>
          </a:p>
          <a:p>
            <a:r>
              <a:rPr lang="uk-UA" sz="2000" b="1" dirty="0" smtClean="0"/>
              <a:t>Ложка-</a:t>
            </a:r>
          </a:p>
          <a:p>
            <a:r>
              <a:rPr lang="uk-UA" sz="2000" b="1" dirty="0" smtClean="0"/>
              <a:t>Берег-</a:t>
            </a:r>
          </a:p>
          <a:p>
            <a:r>
              <a:rPr lang="uk-UA" sz="2000" b="1" dirty="0" smtClean="0"/>
              <a:t>Марійка-</a:t>
            </a:r>
          </a:p>
          <a:p>
            <a:r>
              <a:rPr lang="uk-UA" sz="2000" b="1" dirty="0" smtClean="0"/>
              <a:t>Бібліотека-</a:t>
            </a:r>
          </a:p>
          <a:p>
            <a:r>
              <a:rPr lang="uk-UA" sz="2000" b="1" dirty="0" smtClean="0"/>
              <a:t>Іволга-</a:t>
            </a:r>
          </a:p>
          <a:p>
            <a:r>
              <a:rPr lang="uk-UA" sz="2000" b="1" dirty="0" smtClean="0"/>
              <a:t>Вільха</a:t>
            </a:r>
            <a:r>
              <a:rPr lang="uk-UA" sz="2400" b="1" dirty="0" smtClean="0"/>
              <a:t>-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0232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58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78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22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3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32656"/>
            <a:ext cx="9144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24 </a:t>
            </a:r>
            <a:r>
              <a:rPr lang="uk-UA" sz="4000" b="1" dirty="0">
                <a:solidFill>
                  <a:srgbClr val="0070C0"/>
                </a:solidFill>
              </a:rPr>
              <a:t>( </a:t>
            </a:r>
            <a:r>
              <a:rPr lang="uk-UA" sz="4000" b="1" dirty="0" smtClean="0">
                <a:solidFill>
                  <a:srgbClr val="0070C0"/>
                </a:solidFill>
              </a:rPr>
              <a:t>двадцять четверте) </a:t>
            </a:r>
            <a:r>
              <a:rPr lang="uk-UA" sz="4000" b="1" dirty="0">
                <a:solidFill>
                  <a:srgbClr val="0070C0"/>
                </a:solidFill>
              </a:rPr>
              <a:t>листопада</a:t>
            </a:r>
          </a:p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Середа  </a:t>
            </a:r>
            <a:endParaRPr lang="uk-UA" sz="4000" b="1" dirty="0">
              <a:solidFill>
                <a:srgbClr val="0070C0"/>
              </a:solidFill>
            </a:endParaRPr>
          </a:p>
          <a:p>
            <a:pPr algn="ctr"/>
            <a:r>
              <a:rPr lang="uk-UA" sz="4000" b="1" dirty="0">
                <a:solidFill>
                  <a:srgbClr val="0070C0"/>
                </a:solidFill>
              </a:rPr>
              <a:t>Класна робота</a:t>
            </a:r>
          </a:p>
          <a:p>
            <a:r>
              <a:rPr lang="uk-UA" sz="4000" b="1" dirty="0">
                <a:solidFill>
                  <a:srgbClr val="0070C0"/>
                </a:solidFill>
              </a:rPr>
              <a:t>Тема</a:t>
            </a:r>
            <a:r>
              <a:rPr lang="uk-UA" sz="4000" b="1" dirty="0" smtClean="0">
                <a:solidFill>
                  <a:srgbClr val="0070C0"/>
                </a:solidFill>
              </a:rPr>
              <a:t>: Чергування </a:t>
            </a:r>
            <a:r>
              <a:rPr lang="en-US" sz="4000" b="1" dirty="0" smtClean="0">
                <a:solidFill>
                  <a:srgbClr val="0070C0"/>
                </a:solidFill>
              </a:rPr>
              <a:t>[</a:t>
            </a:r>
            <a:r>
              <a:rPr lang="uk-UA" sz="4000" b="1" dirty="0" smtClean="0">
                <a:solidFill>
                  <a:srgbClr val="0070C0"/>
                </a:solidFill>
              </a:rPr>
              <a:t>г</a:t>
            </a:r>
            <a:r>
              <a:rPr lang="en-US" sz="4000" b="1" dirty="0" smtClean="0">
                <a:solidFill>
                  <a:srgbClr val="0070C0"/>
                </a:solidFill>
              </a:rPr>
              <a:t>]</a:t>
            </a:r>
            <a:r>
              <a:rPr lang="uk-UA" sz="4000" b="1" dirty="0" smtClean="0">
                <a:solidFill>
                  <a:srgbClr val="0070C0"/>
                </a:solidFill>
              </a:rPr>
              <a:t>, </a:t>
            </a:r>
            <a:r>
              <a:rPr lang="en-US" sz="4000" b="1" dirty="0" smtClean="0">
                <a:solidFill>
                  <a:srgbClr val="0070C0"/>
                </a:solidFill>
              </a:rPr>
              <a:t>[</a:t>
            </a:r>
            <a:r>
              <a:rPr lang="uk-UA" sz="4000" b="1" dirty="0" smtClean="0">
                <a:solidFill>
                  <a:srgbClr val="0070C0"/>
                </a:solidFill>
              </a:rPr>
              <a:t>к</a:t>
            </a:r>
            <a:r>
              <a:rPr lang="en-US" sz="4000" b="1" dirty="0" smtClean="0">
                <a:solidFill>
                  <a:srgbClr val="0070C0"/>
                </a:solidFill>
              </a:rPr>
              <a:t>]</a:t>
            </a:r>
            <a:r>
              <a:rPr lang="uk-UA" sz="4000" b="1" dirty="0" smtClean="0">
                <a:solidFill>
                  <a:srgbClr val="0070C0"/>
                </a:solidFill>
              </a:rPr>
              <a:t>, </a:t>
            </a:r>
            <a:r>
              <a:rPr lang="en-US" sz="4000" b="1" dirty="0" smtClean="0">
                <a:solidFill>
                  <a:srgbClr val="0070C0"/>
                </a:solidFill>
              </a:rPr>
              <a:t>[</a:t>
            </a:r>
            <a:r>
              <a:rPr lang="uk-UA" sz="4000" b="1" dirty="0" smtClean="0">
                <a:solidFill>
                  <a:srgbClr val="0070C0"/>
                </a:solidFill>
              </a:rPr>
              <a:t>х</a:t>
            </a:r>
            <a:r>
              <a:rPr lang="en-US" sz="4000" b="1" dirty="0" smtClean="0">
                <a:solidFill>
                  <a:srgbClr val="0070C0"/>
                </a:solidFill>
              </a:rPr>
              <a:t>]</a:t>
            </a:r>
            <a:r>
              <a:rPr lang="uk-UA" sz="4000" b="1" dirty="0" smtClean="0">
                <a:solidFill>
                  <a:srgbClr val="0070C0"/>
                </a:solidFill>
              </a:rPr>
              <a:t> із </a:t>
            </a:r>
            <a:r>
              <a:rPr lang="en-US" sz="4000" b="1" dirty="0" smtClean="0">
                <a:solidFill>
                  <a:srgbClr val="0070C0"/>
                </a:solidFill>
              </a:rPr>
              <a:t>[</a:t>
            </a:r>
            <a:r>
              <a:rPr lang="uk-UA" sz="4000" b="1" dirty="0" smtClean="0">
                <a:solidFill>
                  <a:srgbClr val="0070C0"/>
                </a:solidFill>
              </a:rPr>
              <a:t>з</a:t>
            </a:r>
            <a:r>
              <a:rPr lang="en-US" sz="4000" b="1" dirty="0" smtClean="0">
                <a:solidFill>
                  <a:srgbClr val="0070C0"/>
                </a:solidFill>
              </a:rPr>
              <a:t>’]</a:t>
            </a:r>
            <a:r>
              <a:rPr lang="uk-UA" sz="4000" b="1" dirty="0" smtClean="0">
                <a:solidFill>
                  <a:srgbClr val="0070C0"/>
                </a:solidFill>
              </a:rPr>
              <a:t>, </a:t>
            </a:r>
            <a:r>
              <a:rPr lang="en-US" sz="4000" b="1" dirty="0" smtClean="0">
                <a:solidFill>
                  <a:srgbClr val="0070C0"/>
                </a:solidFill>
              </a:rPr>
              <a:t>[</a:t>
            </a:r>
            <a:r>
              <a:rPr lang="uk-UA" sz="4000" b="1" dirty="0" smtClean="0">
                <a:solidFill>
                  <a:srgbClr val="0070C0"/>
                </a:solidFill>
              </a:rPr>
              <a:t>ц</a:t>
            </a:r>
            <a:r>
              <a:rPr lang="en-US" sz="4000" b="1" dirty="0" smtClean="0">
                <a:solidFill>
                  <a:srgbClr val="0070C0"/>
                </a:solidFill>
              </a:rPr>
              <a:t>’]</a:t>
            </a:r>
            <a:r>
              <a:rPr lang="uk-UA" sz="4000" b="1" dirty="0" smtClean="0">
                <a:solidFill>
                  <a:srgbClr val="0070C0"/>
                </a:solidFill>
              </a:rPr>
              <a:t>, </a:t>
            </a:r>
            <a:r>
              <a:rPr lang="en-US" sz="4000" b="1" dirty="0" smtClean="0">
                <a:solidFill>
                  <a:srgbClr val="0070C0"/>
                </a:solidFill>
              </a:rPr>
              <a:t>[</a:t>
            </a:r>
            <a:r>
              <a:rPr lang="uk-UA" sz="4000" b="1" dirty="0" smtClean="0">
                <a:solidFill>
                  <a:srgbClr val="0070C0"/>
                </a:solidFill>
              </a:rPr>
              <a:t>с</a:t>
            </a:r>
            <a:r>
              <a:rPr lang="en-US" sz="4000" b="1" dirty="0" smtClean="0">
                <a:solidFill>
                  <a:srgbClr val="0070C0"/>
                </a:solidFill>
              </a:rPr>
              <a:t>’]</a:t>
            </a:r>
            <a:r>
              <a:rPr lang="uk-UA" sz="4000" b="1" dirty="0" smtClean="0">
                <a:solidFill>
                  <a:srgbClr val="0070C0"/>
                </a:solidFill>
              </a:rPr>
              <a:t>.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477" y="4941168"/>
            <a:ext cx="4286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76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41371" y="2066174"/>
            <a:ext cx="1401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Arial Narrow" panose="020B0606020202030204" pitchFamily="34" charset="0"/>
              </a:rPr>
              <a:t>шеренгу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008" y="2589394"/>
            <a:ext cx="1418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Arial Narrow" panose="020B0606020202030204" pitchFamily="34" charset="0"/>
              </a:rPr>
              <a:t>шеренги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0868" y="3061305"/>
            <a:ext cx="1342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Arial Narrow" panose="020B0606020202030204" pitchFamily="34" charset="0"/>
              </a:rPr>
              <a:t>шерензі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2096" y="3503036"/>
            <a:ext cx="1669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Arial Narrow" panose="020B0606020202030204" pitchFamily="34" charset="0"/>
              </a:rPr>
              <a:t>шеренгою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7477" y="3987311"/>
            <a:ext cx="1401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Arial Narrow" panose="020B0606020202030204" pitchFamily="34" charset="0"/>
              </a:rPr>
              <a:t>шеренгу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1832" y="4510531"/>
            <a:ext cx="1418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Arial Narrow" panose="020B0606020202030204" pitchFamily="34" charset="0"/>
              </a:rPr>
              <a:t>шеренги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80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2204864"/>
            <a:ext cx="885698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01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55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06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64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7</cp:revision>
  <dcterms:created xsi:type="dcterms:W3CDTF">2021-11-09T10:50:18Z</dcterms:created>
  <dcterms:modified xsi:type="dcterms:W3CDTF">2023-10-15T12:14:45Z</dcterms:modified>
</cp:coreProperties>
</file>