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  <p:sldMasterId id="2147483688" r:id="rId4"/>
    <p:sldMasterId id="2147483700" r:id="rId5"/>
  </p:sldMasterIdLst>
  <p:sldIdLst>
    <p:sldId id="256" r:id="rId6"/>
    <p:sldId id="271" r:id="rId7"/>
    <p:sldId id="272" r:id="rId8"/>
    <p:sldId id="267" r:id="rId9"/>
    <p:sldId id="273" r:id="rId10"/>
    <p:sldId id="270" r:id="rId11"/>
    <p:sldId id="275" r:id="rId12"/>
    <p:sldId id="276" r:id="rId13"/>
    <p:sldId id="277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2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97505-5CC9-4AC9-A3D1-984ABEB24813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424C2-790F-4A3D-B632-84A45617CEA8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37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2F307-D57D-4A27-B333-0261BC70857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B9220-45AC-4C86-A582-CD22B0E8DD2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90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6C75-0853-443F-BE2E-B1A5443C7ED3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785B-C5D8-44B0-9EB3-4F7C5A961DA5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19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A871C-C537-4444-BFBC-163BF2144A74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5860A-42BD-4D61-9D01-5ABF7031336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8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5C95F-72F4-4388-B2A9-7561D95A2A34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55FC-93E4-4160-9851-818264F1B90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32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8B2D-F276-4F8F-BB16-BFEB290D4593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3E4D-93CB-4A0F-8C6A-395817975CBD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89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19B2-068C-4D0A-AC23-54D0818AD814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09A0-F292-4989-9FE0-A5FEF5842150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88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F8852-1D85-4DB1-AA76-CB9F501F73D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96C6A-6A29-4BE0-B47B-56F6D84E7C74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27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4B23-39F0-413A-94A6-9CAF766373AC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30FB9-B046-4FC7-A17D-AB3E56C4E49C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55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D45FB-6702-4079-8C45-EF18B5B2041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BDDB-71B6-4C16-89A1-CBDB991919BA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2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184D-D944-4E87-9EDC-2BB4538151A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CF7B-213D-47CB-88F3-E6F623FA516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63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83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61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1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30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07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89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59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488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21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81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47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174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3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266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986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244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930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00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93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14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957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45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8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19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89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068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317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44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323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191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238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189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9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2B5697-6EDC-4193-8FC2-3D9A55C017A8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15.10.2023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EA5E7C-B85E-4493-93E7-922E1671B2F1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7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9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4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A9E68-425E-4C06-A314-90255DDCA9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2081F-1119-4ED1-B030-24C0B11FF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6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4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21104606">
            <a:off x="4969935" y="1186662"/>
            <a:ext cx="2994112" cy="174672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Задача. Структура задачі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Задачі на знаходження суми й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остачі.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1079967">
            <a:off x="732859" y="1953160"/>
            <a:ext cx="3454036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Урок</a:t>
            </a:r>
            <a:r>
              <a:rPr lang="uk-UA" sz="4400" dirty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uk-UA" sz="4400" dirty="0" smtClean="0">
                <a:solidFill>
                  <a:srgbClr val="C00000"/>
                </a:solidFill>
                <a:ea typeface="+mj-ea"/>
                <a:cs typeface="+mj-cs"/>
              </a:rPr>
              <a:t>математики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76250"/>
            <a:ext cx="8229600" cy="5257006"/>
          </a:xfrm>
        </p:spPr>
        <p:txBody>
          <a:bodyPr>
            <a:normAutofit fontScale="90000"/>
          </a:bodyPr>
          <a:lstStyle/>
          <a:p>
            <a:pPr algn="l"/>
            <a:r>
              <a:rPr lang="uk-UA" sz="4800" dirty="0" smtClean="0">
                <a:solidFill>
                  <a:srgbClr val="C00000"/>
                </a:solidFill>
                <a:latin typeface="+mn-lt"/>
              </a:rPr>
              <a:t>                  </a:t>
            </a:r>
            <a:r>
              <a:rPr lang="uk-UA" sz="4800" b="1" dirty="0" smtClean="0">
                <a:solidFill>
                  <a:srgbClr val="C00000"/>
                </a:solidFill>
                <a:latin typeface="+mn-lt"/>
              </a:rPr>
              <a:t>Лічилка</a:t>
            </a:r>
            <a:br>
              <a:rPr lang="uk-UA" sz="4800" b="1" dirty="0" smtClean="0">
                <a:solidFill>
                  <a:srgbClr val="C00000"/>
                </a:solidFill>
                <a:latin typeface="+mn-lt"/>
              </a:rPr>
            </a:br>
            <a:r>
              <a:rPr lang="uk-UA" sz="4000" b="1" dirty="0" smtClean="0">
                <a:latin typeface="+mn-lt"/>
              </a:rPr>
              <a:t>Продзвенів дзвінок,</a:t>
            </a:r>
            <a:br>
              <a:rPr lang="uk-UA" sz="4000" b="1" dirty="0" smtClean="0">
                <a:latin typeface="+mn-lt"/>
              </a:rPr>
            </a:br>
            <a:r>
              <a:rPr lang="uk-UA" sz="4000" b="1" dirty="0" smtClean="0">
                <a:latin typeface="+mn-lt"/>
              </a:rPr>
              <a:t>Розпочався урок</a:t>
            </a:r>
            <a:br>
              <a:rPr lang="uk-UA" sz="4000" b="1" dirty="0" smtClean="0">
                <a:latin typeface="+mn-lt"/>
              </a:rPr>
            </a:br>
            <a:r>
              <a:rPr lang="uk-UA" sz="4000" b="1" dirty="0" smtClean="0">
                <a:latin typeface="+mn-lt"/>
              </a:rPr>
              <a:t>Встаньте, </a:t>
            </a:r>
            <a:r>
              <a:rPr lang="uk-UA" sz="4000" b="1" dirty="0" err="1" smtClean="0">
                <a:latin typeface="+mn-lt"/>
              </a:rPr>
              <a:t>діти,всі</a:t>
            </a:r>
            <a:r>
              <a:rPr lang="uk-UA" sz="4000" b="1" dirty="0" smtClean="0">
                <a:latin typeface="+mn-lt"/>
              </a:rPr>
              <a:t> гарненько.</a:t>
            </a:r>
            <a:br>
              <a:rPr lang="uk-UA" sz="4000" b="1" dirty="0" smtClean="0">
                <a:latin typeface="+mn-lt"/>
              </a:rPr>
            </a:br>
            <a:r>
              <a:rPr lang="uk-UA" sz="4000" b="1" dirty="0" smtClean="0">
                <a:latin typeface="+mn-lt"/>
              </a:rPr>
              <a:t>Посміхніться всі гарненько.</a:t>
            </a:r>
            <a:br>
              <a:rPr lang="uk-UA" sz="4000" b="1" dirty="0" smtClean="0">
                <a:latin typeface="+mn-lt"/>
              </a:rPr>
            </a:br>
            <a:r>
              <a:rPr lang="uk-UA" sz="4000" b="1" dirty="0" smtClean="0">
                <a:latin typeface="+mn-lt"/>
              </a:rPr>
              <a:t>Посміхніться ви до мене,</a:t>
            </a:r>
            <a:br>
              <a:rPr lang="uk-UA" sz="4000" b="1" dirty="0" smtClean="0">
                <a:latin typeface="+mn-lt"/>
              </a:rPr>
            </a:br>
            <a:r>
              <a:rPr lang="uk-UA" sz="4000" b="1" dirty="0" smtClean="0">
                <a:latin typeface="+mn-lt"/>
              </a:rPr>
              <a:t>Посміхніться до гостей,</a:t>
            </a:r>
            <a:br>
              <a:rPr lang="uk-UA" sz="4000" b="1" dirty="0" smtClean="0">
                <a:latin typeface="+mn-lt"/>
              </a:rPr>
            </a:br>
            <a:r>
              <a:rPr lang="uk-UA" sz="4000" b="1" dirty="0" smtClean="0">
                <a:latin typeface="+mn-lt"/>
              </a:rPr>
              <a:t>Привітайтесь: «Добрий ден</a:t>
            </a:r>
            <a:r>
              <a:rPr lang="uk-UA" sz="4800" b="1" dirty="0" smtClean="0">
                <a:latin typeface="+mn-lt"/>
              </a:rPr>
              <a:t>ь».</a:t>
            </a:r>
            <a:br>
              <a:rPr lang="uk-UA" sz="4800" b="1" dirty="0" smtClean="0">
                <a:latin typeface="+mn-lt"/>
              </a:rPr>
            </a:br>
            <a:endParaRPr lang="ru-RU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84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6633"/>
            <a:ext cx="4321175" cy="553486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 err="1" smtClean="0"/>
              <a:t>оце</a:t>
            </a:r>
            <a:r>
              <a:rPr lang="ru-RU" dirty="0" smtClean="0"/>
              <a:t> ось цифра </a:t>
            </a:r>
            <a:r>
              <a:rPr lang="ru-RU" dirty="0" smtClean="0">
                <a:solidFill>
                  <a:srgbClr val="FF0000"/>
                </a:solidFill>
              </a:rPr>
              <a:t>ДВА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err="1" smtClean="0"/>
              <a:t>неї</a:t>
            </a:r>
            <a:r>
              <a:rPr lang="ru-RU" dirty="0" smtClean="0"/>
              <a:t> кругла голова, </a:t>
            </a:r>
            <a:br>
              <a:rPr lang="ru-RU" dirty="0" smtClean="0"/>
            </a:br>
            <a:r>
              <a:rPr lang="ru-RU" dirty="0" err="1" smtClean="0"/>
              <a:t>Довгий</a:t>
            </a:r>
            <a:r>
              <a:rPr lang="ru-RU" dirty="0" smtClean="0"/>
              <a:t> </a:t>
            </a:r>
            <a:r>
              <a:rPr lang="ru-RU" dirty="0" err="1" smtClean="0"/>
              <a:t>хвіст</a:t>
            </a:r>
            <a:r>
              <a:rPr lang="ru-RU" dirty="0" smtClean="0"/>
              <a:t>, </a:t>
            </a:r>
            <a:r>
              <a:rPr lang="ru-RU" dirty="0" err="1" smtClean="0"/>
              <a:t>зігнута</a:t>
            </a:r>
            <a:r>
              <a:rPr lang="ru-RU" dirty="0" smtClean="0"/>
              <a:t> </a:t>
            </a:r>
            <a:r>
              <a:rPr lang="ru-RU" dirty="0" err="1" smtClean="0"/>
              <a:t>шійка</a:t>
            </a:r>
            <a:r>
              <a:rPr lang="ru-RU" dirty="0" smtClean="0"/>
              <a:t>,- </a:t>
            </a:r>
            <a:br>
              <a:rPr lang="ru-RU" dirty="0" smtClean="0"/>
            </a:br>
            <a:r>
              <a:rPr lang="ru-RU" dirty="0" err="1" smtClean="0"/>
              <a:t>Отака</a:t>
            </a:r>
            <a:r>
              <a:rPr lang="ru-RU" dirty="0" smtClean="0"/>
              <a:t>, як </a:t>
            </a:r>
            <a:r>
              <a:rPr lang="ru-RU" dirty="0" err="1" smtClean="0"/>
              <a:t>бачиш</a:t>
            </a:r>
            <a:r>
              <a:rPr lang="ru-RU" dirty="0" smtClean="0"/>
              <a:t>, </a:t>
            </a:r>
            <a:r>
              <a:rPr lang="ru-RU" dirty="0" err="1" smtClean="0"/>
              <a:t>двійка</a:t>
            </a:r>
            <a:r>
              <a:rPr lang="ru-RU" dirty="0" smtClean="0"/>
              <a:t>!</a:t>
            </a:r>
            <a:endParaRPr lang="uk-UA" dirty="0"/>
          </a:p>
        </p:txBody>
      </p:sp>
      <p:pic>
        <p:nvPicPr>
          <p:cNvPr id="409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2475" y="260350"/>
            <a:ext cx="4313238" cy="6254750"/>
          </a:xfrm>
        </p:spPr>
      </p:pic>
      <p:sp>
        <p:nvSpPr>
          <p:cNvPr id="4" name="Овал 3"/>
          <p:cNvSpPr/>
          <p:nvPr/>
        </p:nvSpPr>
        <p:spPr>
          <a:xfrm>
            <a:off x="6786578" y="3214686"/>
            <a:ext cx="214314" cy="214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9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C 0.00382 -0.0169 0.00782 -0.03356 0.01459 -0.04514 C 0.02136 -0.05671 0.03247 -0.06342 0.04045 -0.06875 C 0.04844 -0.07407 0.05573 -0.07592 0.06302 -0.07731 C 0.07032 -0.0787 0.07691 -0.07731 0.08386 -0.07731 C 0.0908 -0.07731 0.09618 -0.08078 0.10486 -0.07731 C 0.11354 -0.07384 0.12813 -0.06342 0.13559 -0.05602 C 0.14306 -0.04861 0.14601 -0.04051 0.15 -0.03217 C 0.154 -0.02384 0.15816 -0.01713 0.15972 -0.00648 C 0.16129 0.00417 0.16302 0.01598 0.15972 0.03218 C 0.15643 0.04838 0.16007 0.05834 0.14045 0.09028 C 0.12084 0.12223 0.06893 0.18496 0.04202 0.22361 C 0.01511 0.26227 -0.00712 0.29607 -0.02083 0.32269 C -0.03455 0.34931 -0.05052 0.37871 -0.04028 0.38287 C -0.03003 0.38704 0.01875 0.35023 0.04045 0.34838 C 0.06216 0.34653 0.07952 0.36598 0.09045 0.37199 C 0.10139 0.37801 0.10104 0.38241 0.10643 0.38496 C 0.11181 0.3875 0.1132 0.39213 0.12257 0.38704 C 0.13195 0.38195 0.15573 0.36065 0.16302 0.35486 " pathEditMode="relative" ptsTypes="aaaa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Математичний диктант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916832"/>
            <a:ext cx="6186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/>
              <a:t>…,9,8,…,6,5,…,…,…,1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2996952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….,4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3005915"/>
            <a:ext cx="1172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5,…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149080"/>
            <a:ext cx="2159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/>
              <a:t>….,8,….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026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8"/>
          <a:stretch/>
        </p:blipFill>
        <p:spPr>
          <a:xfrm>
            <a:off x="0" y="333375"/>
            <a:ext cx="9143999" cy="6524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9394" y="1931122"/>
            <a:ext cx="47452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Ох, було у нас мороки – </a:t>
            </a:r>
          </a:p>
          <a:p>
            <a:r>
              <a:rPr lang="uk-UA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Посварились дві сороки.</a:t>
            </a:r>
          </a:p>
          <a:p>
            <a:r>
              <a:rPr lang="uk-UA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їх шум ще дві примчало,</a:t>
            </a:r>
          </a:p>
          <a:p>
            <a:r>
              <a:rPr lang="uk-UA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разом усіх стало?</a:t>
            </a:r>
            <a:endParaRPr lang="ru-RU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" y="428"/>
            <a:ext cx="914342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768" y="5378019"/>
            <a:ext cx="32656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+ 2 = 4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760640" cy="1143000"/>
          </a:xfrm>
        </p:spPr>
        <p:txBody>
          <a:bodyPr>
            <a:normAutofit/>
          </a:bodyPr>
          <a:lstStyle/>
          <a:p>
            <a:r>
              <a:rPr lang="uk-UA" sz="4800" b="1" dirty="0" smtClean="0"/>
              <a:t>2        2           ?    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6340" y="1420081"/>
            <a:ext cx="1930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/>
              <a:t>У</a:t>
            </a:r>
            <a:r>
              <a:rPr lang="uk-UA" sz="4800" b="1" dirty="0" smtClean="0"/>
              <a:t>мова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84330" y="1268760"/>
            <a:ext cx="2678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/>
              <a:t>П</a:t>
            </a:r>
            <a:r>
              <a:rPr lang="uk-UA" sz="4800" b="1" dirty="0" smtClean="0"/>
              <a:t>итання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684239"/>
            <a:ext cx="3283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err="1" smtClean="0"/>
              <a:t>Розв</a:t>
            </a:r>
            <a:r>
              <a:rPr lang="en-US" sz="4400" b="1" dirty="0" smtClean="0"/>
              <a:t>’</a:t>
            </a:r>
            <a:r>
              <a:rPr lang="uk-UA" sz="4400" b="1" dirty="0" err="1" smtClean="0"/>
              <a:t>язання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2614357"/>
            <a:ext cx="1810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/>
              <a:t>2+2=4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700128"/>
            <a:ext cx="2863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/>
              <a:t>Відповідь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17866" y="3573016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/>
              <a:t>4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1061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842"/>
            <a:ext cx="5436096" cy="38881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66" y="1"/>
            <a:ext cx="5420004" cy="4365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52565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сови і два сичі.</a:t>
            </a:r>
          </a:p>
          <a:p>
            <a:r>
              <a:rPr lang="uk-UA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всіх їх? </a:t>
            </a:r>
          </a:p>
          <a:p>
            <a:r>
              <a:rPr lang="uk-UA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Полічи.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5229200"/>
            <a:ext cx="36952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 smtClean="0">
                <a:solidFill>
                  <a:srgbClr val="FFFF00"/>
                </a:solidFill>
              </a:rPr>
              <a:t>3 + 2 = 5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2"/>
          <a:stretch/>
        </p:blipFill>
        <p:spPr>
          <a:xfrm>
            <a:off x="0" y="4293096"/>
            <a:ext cx="9144000" cy="27987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2780929"/>
            <a:ext cx="3793247" cy="4077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20888"/>
            <a:ext cx="4297303" cy="42973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46323">
            <a:off x="1489784" y="3397756"/>
            <a:ext cx="3805844" cy="28598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3392">
            <a:off x="3700009" y="3267979"/>
            <a:ext cx="4005110" cy="30095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86860">
            <a:off x="1279899" y="2819122"/>
            <a:ext cx="4612472" cy="33396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260648"/>
            <a:ext cx="9135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городі рано-вранці знайшли моркву сірі зайці.</a:t>
            </a:r>
          </a:p>
          <a:p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 морквин – це є не мало. Одну з’їли, скільки стало?</a:t>
            </a:r>
            <a:endParaRPr lang="ru-RU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2519" y="1219755"/>
            <a:ext cx="43989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</a:rPr>
              <a:t>7 – 1 = 6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7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551200"/>
            <a:ext cx="5760640" cy="1143000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C00000"/>
                </a:solidFill>
              </a:rPr>
              <a:t>Молодці! 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39e715d3b815044ce2677ee8ba3a8cef1411ac"/>
</p:tagLst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117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Тема Office</vt:lpstr>
      <vt:lpstr>1_Тема Office</vt:lpstr>
      <vt:lpstr>2_Тема Office</vt:lpstr>
      <vt:lpstr>3_Тема Office</vt:lpstr>
      <vt:lpstr>4_Тема Office</vt:lpstr>
      <vt:lpstr>Презентация PowerPoint</vt:lpstr>
      <vt:lpstr>                  Лічилка Продзвенів дзвінок, Розпочався урок Встаньте, діти,всі гарненько. Посміхніться всі гарненько. Посміхніться ви до мене, Посміхніться до гостей, Привітайтесь: «Добрий день». </vt:lpstr>
      <vt:lpstr> А оце ось цифра ДВА.  В неї кругла голова,  Довгий хвіст, зігнута шійка,-  Отака, як бачиш, двійка!</vt:lpstr>
      <vt:lpstr>Математичний диктант</vt:lpstr>
      <vt:lpstr>Презентация PowerPoint</vt:lpstr>
      <vt:lpstr>2        2           ?    </vt:lpstr>
      <vt:lpstr>Презентация PowerPoint</vt:lpstr>
      <vt:lpstr>Презентация PowerPoint</vt:lpstr>
      <vt:lpstr>Молодці!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Пользователь Windows</cp:lastModifiedBy>
  <cp:revision>27</cp:revision>
  <dcterms:created xsi:type="dcterms:W3CDTF">2013-07-29T17:42:42Z</dcterms:created>
  <dcterms:modified xsi:type="dcterms:W3CDTF">2023-10-15T12:03:21Z</dcterms:modified>
</cp:coreProperties>
</file>