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72" r:id="rId12"/>
    <p:sldId id="263" r:id="rId13"/>
    <p:sldId id="264" r:id="rId14"/>
    <p:sldId id="265" r:id="rId15"/>
    <p:sldId id="267" r:id="rId16"/>
    <p:sldId id="269" r:id="rId17"/>
    <p:sldId id="268" r:id="rId18"/>
    <p:sldId id="266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2705FB-2788-4593-9B93-31603AA130D8}" type="datetimeFigureOut">
              <a:rPr lang="ru-RU" smtClean="0"/>
              <a:pPr/>
              <a:t>17.06.2009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2C0EF9-54B9-4213-AC09-9B8F3490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2U00925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2U00936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OV001.MO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isika\Desktop\&#1087;&#1103;&#1090;&#1085;&#1080;&#1094;&#1103;!!!!\32)(www.muzico.ru)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2U00933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2U00935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sika\Desktop\M2U00927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РОЗВ’ЯЗУВАННЯ ЗАДАЧ НА ВСІ ДІЇ З НАТУРАЛЬНИМИ ЧИСЛАМИ    </a:t>
            </a:r>
            <a:endParaRPr lang="ru-RU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364331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11795"/>
            <a:ext cx="4485948" cy="35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Який ріст, вага і тиск у кожної людини,</a:t>
            </a:r>
          </a:p>
          <a:p>
            <a:pPr>
              <a:buNone/>
            </a:pPr>
            <a:r>
              <a:rPr lang="uk-UA" dirty="0" smtClean="0"/>
              <a:t>І яка температура в хворої дитини.</a:t>
            </a:r>
          </a:p>
          <a:p>
            <a:pPr>
              <a:buNone/>
            </a:pPr>
            <a:r>
              <a:rPr lang="uk-UA" dirty="0" smtClean="0"/>
              <a:t>Скільки ліків треба дати,</a:t>
            </a:r>
          </a:p>
          <a:p>
            <a:pPr>
              <a:buNone/>
            </a:pPr>
            <a:r>
              <a:rPr lang="uk-UA" dirty="0" smtClean="0"/>
              <a:t>Щоб хворобу подолати?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84207"/>
            <a:ext cx="4357686" cy="32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2U0092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95288" y="661988"/>
            <a:ext cx="8137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71550" y="1268413"/>
            <a:ext cx="669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928926" y="2214554"/>
            <a:ext cx="2514605" cy="6461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14 пакунків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786050" y="3214686"/>
            <a:ext cx="2928958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- у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 3 рази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більше, ніж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786050" y="4500570"/>
            <a:ext cx="3162305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у 2 рази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</a:rPr>
              <a:t>менше, ніж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710" name="AutoShape 38"/>
          <p:cNvSpPr>
            <a:spLocks/>
          </p:cNvSpPr>
          <p:nvPr/>
        </p:nvSpPr>
        <p:spPr bwMode="auto">
          <a:xfrm>
            <a:off x="7143768" y="2143116"/>
            <a:ext cx="360363" cy="3286148"/>
          </a:xfrm>
          <a:prstGeom prst="rightBrace">
            <a:avLst>
              <a:gd name="adj1" fmla="val 59949"/>
              <a:gd name="adj2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8001024" y="3286124"/>
            <a:ext cx="714380" cy="10715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uk-UA" sz="66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2632"/>
            <a:ext cx="2000232" cy="13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2000231" cy="13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3954"/>
            <a:ext cx="2000231" cy="13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5072066" y="3714752"/>
            <a:ext cx="1500198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930116" y="3071810"/>
            <a:ext cx="1285090" cy="79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643570" y="2428868"/>
            <a:ext cx="928694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00628" y="5214950"/>
            <a:ext cx="1500198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5893603" y="4607727"/>
            <a:ext cx="1214446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5286380" y="4000504"/>
            <a:ext cx="1214446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2U00936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18" y="3792844"/>
            <a:ext cx="5357882" cy="3065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Працівник ДАІ про безпеку дбає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Від аварій на шляхах вас оберігає,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Яка швидкість водія швидкого?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Скільки йде на це пального?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Може вміло все розрахувати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І про кожен вид авто всіх інформувати.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OV001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2)(www.muzico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071810"/>
            <a:ext cx="1209678" cy="120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Розшифровщик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367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400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	     2	       3	         4             5            6	     7	    8	</a:t>
            </a:r>
          </a:p>
          <a:p>
            <a:pPr marL="514350" indent="-514350">
              <a:buNone/>
            </a:pPr>
            <a:r>
              <a:rPr lang="uk-UA" sz="2400" dirty="0" smtClean="0"/>
              <a:t>АБВГ    ДЕЄЖ    ЗИІЇ    ЙКЛМ   НОПР  </a:t>
            </a:r>
            <a:r>
              <a:rPr lang="uk-UA" sz="2400" dirty="0" err="1" smtClean="0"/>
              <a:t>СТУФ</a:t>
            </a:r>
            <a:r>
              <a:rPr lang="uk-UA" sz="2400" dirty="0" smtClean="0"/>
              <a:t>	ХУЧШ   ЩЬЮЯ</a:t>
            </a:r>
          </a:p>
          <a:p>
            <a:pPr marL="514350" indent="-514350">
              <a:buNone/>
            </a:pPr>
            <a:endParaRPr lang="uk-UA" sz="2400" dirty="0" smtClean="0"/>
          </a:p>
          <a:p>
            <a:pPr marL="514350" indent="-514350" algn="ctr">
              <a:buNone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4141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ТАБЛИЦЯ МНОЖЕННЯ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12, 2, 36, 3, 10, 40, 8, 9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56, 36, 15, 32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14, 45, 63, 21, 16, 8, 24</a:t>
            </a:r>
          </a:p>
          <a:p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11841"/>
            <a:ext cx="3533794" cy="324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22947" t="33476" r="32621" b="13678"/>
          <a:stretch>
            <a:fillRect/>
          </a:stretch>
        </p:blipFill>
        <p:spPr bwMode="auto">
          <a:xfrm>
            <a:off x="4714876" y="2928934"/>
            <a:ext cx="4215002" cy="31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Професія моїх батьків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10" y="364331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Я - УВАЖНИЙ!!!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1643042" cy="16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000240"/>
            <a:ext cx="1775347" cy="155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4857768"/>
            <a:ext cx="200023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857628"/>
            <a:ext cx="1685929" cy="14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5286388"/>
            <a:ext cx="2205043" cy="13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285992"/>
            <a:ext cx="1493132" cy="9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5452489"/>
            <a:ext cx="2286016" cy="140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1857364"/>
            <a:ext cx="2604034" cy="20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929718" cy="221457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Цінами продавець вправно оперує,</a:t>
            </a:r>
            <a:b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магазині часу він дарма не марнує,</a:t>
            </a:r>
            <a:b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Розкладає, підраховує, ціни виставляє,</a:t>
            </a:r>
            <a:b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Покупцям щось радить, спокою не знає.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61871" y="3714752"/>
            <a:ext cx="468213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2U0093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2U0093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2U00927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"/>
            <a:ext cx="9144000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11188" y="981075"/>
            <a:ext cx="6481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27088" y="1844675"/>
            <a:ext cx="5975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29705" name="AutoShape 9" descr="Почтовая бумага"/>
          <p:cNvSpPr>
            <a:spLocks noChangeArrowheads="1"/>
          </p:cNvSpPr>
          <p:nvPr/>
        </p:nvSpPr>
        <p:spPr bwMode="auto">
          <a:xfrm flipH="1">
            <a:off x="0" y="2852738"/>
            <a:ext cx="2857488" cy="3168650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9707" name="AutoShape 11" descr="Почтовая бумага"/>
          <p:cNvSpPr>
            <a:spLocks noChangeArrowheads="1"/>
          </p:cNvSpPr>
          <p:nvPr/>
        </p:nvSpPr>
        <p:spPr bwMode="auto">
          <a:xfrm flipH="1">
            <a:off x="3071802" y="2857496"/>
            <a:ext cx="2714644" cy="3168650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29708" name="AutoShape 12" descr="Почтовая бумага"/>
          <p:cNvSpPr>
            <a:spLocks noChangeArrowheads="1"/>
          </p:cNvSpPr>
          <p:nvPr/>
        </p:nvSpPr>
        <p:spPr bwMode="auto">
          <a:xfrm flipH="1">
            <a:off x="5929322" y="2857496"/>
            <a:ext cx="3000396" cy="3168650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23850" y="3284538"/>
            <a:ext cx="21050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* 2.95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* 2.75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«Ромашка»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5.25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357554" y="3286124"/>
            <a:ext cx="18002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Сашко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чорних*2.95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біла * 2.75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Батон * 3.15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286512" y="3286124"/>
            <a:ext cx="221457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</a:rPr>
              <a:t>Євген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</a:rPr>
              <a:t>1 чорна * 2.95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+mn-cs"/>
              </a:rPr>
              <a:t>2 білих *2.75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</a:rPr>
              <a:t>Пампушки * 4.15</a:t>
            </a:r>
            <a:endParaRPr lang="uk-UA" sz="2000" dirty="0">
              <a:latin typeface="Times New Roman" pitchFamily="18" charset="0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95288" y="2852738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Ряд </a:t>
            </a: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№</a:t>
            </a:r>
            <a:r>
              <a:rPr lang="uk-UA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</a:t>
            </a:r>
            <a:r>
              <a:rPr lang="uk-UA" dirty="0">
                <a:latin typeface="+mn-lt"/>
                <a:cs typeface="+mn-cs"/>
              </a:rPr>
              <a:t>                                      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500430" y="2857496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Ряд</a:t>
            </a: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№2</a:t>
            </a:r>
            <a:r>
              <a:rPr lang="uk-UA" dirty="0">
                <a:latin typeface="+mn-lt"/>
                <a:cs typeface="+mn-cs"/>
              </a:rPr>
              <a:t>                                       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286512" y="2857496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Ряд </a:t>
            </a:r>
            <a:r>
              <a:rPr lang="uk-UA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№</a:t>
            </a:r>
            <a:r>
              <a:rPr lang="uk-UA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3</a:t>
            </a:r>
            <a:r>
              <a:rPr lang="uk-UA" dirty="0">
                <a:latin typeface="+mn-lt"/>
                <a:cs typeface="+mn-cs"/>
              </a:rPr>
              <a:t>                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929222" cy="274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231</TotalTime>
  <Words>180</Words>
  <Application>Microsoft Office PowerPoint</Application>
  <PresentationFormat>Экран (4:3)</PresentationFormat>
  <Paragraphs>47</Paragraphs>
  <Slides>17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Поток</vt:lpstr>
      <vt:lpstr>Апекс</vt:lpstr>
      <vt:lpstr>Яркая</vt:lpstr>
      <vt:lpstr>Литейная</vt:lpstr>
      <vt:lpstr>РОЗВ’ЯЗУВАННЯ ЗАДАЧ НА ВСІ ДІЇ З НАТУРАЛЬНИМИ ЧИСЛАМИ    </vt:lpstr>
      <vt:lpstr>ТАБЛИЦЯ МНОЖЕННЯ</vt:lpstr>
      <vt:lpstr>Слайд 3</vt:lpstr>
      <vt:lpstr>Я - УВАЖНИЙ!!!</vt:lpstr>
      <vt:lpstr>Цінами продавець вправно оперує, В магазині часу він дарма не марнує, Розкладає, підраховує, ціни виставляє, Покупцям щось радить, спокою не знає.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Розшифровщик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РОЗ’ЯЗУВАННЯ ЗАДАЧ НА ВСІ ДІЇ З НАТУРАЛЬНИМИ ЧИСЛАМИ</dc:title>
  <dc:creator>Windows7</dc:creator>
  <cp:lastModifiedBy>Fisika</cp:lastModifiedBy>
  <cp:revision>23</cp:revision>
  <dcterms:created xsi:type="dcterms:W3CDTF">2011-11-24T14:24:30Z</dcterms:created>
  <dcterms:modified xsi:type="dcterms:W3CDTF">2009-06-16T22:00:44Z</dcterms:modified>
</cp:coreProperties>
</file>