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822" r:id="rId2"/>
    <p:sldId id="823" r:id="rId3"/>
    <p:sldId id="825" r:id="rId4"/>
    <p:sldId id="844" r:id="rId5"/>
    <p:sldId id="826" r:id="rId6"/>
    <p:sldId id="827" r:id="rId7"/>
    <p:sldId id="828" r:id="rId8"/>
    <p:sldId id="829" r:id="rId9"/>
    <p:sldId id="830" r:id="rId10"/>
    <p:sldId id="835" r:id="rId11"/>
    <p:sldId id="833" r:id="rId12"/>
    <p:sldId id="736" r:id="rId13"/>
    <p:sldId id="808" r:id="rId14"/>
    <p:sldId id="817" r:id="rId15"/>
    <p:sldId id="761" r:id="rId16"/>
    <p:sldId id="762" r:id="rId17"/>
    <p:sldId id="836" r:id="rId18"/>
    <p:sldId id="606" r:id="rId19"/>
    <p:sldId id="818" r:id="rId20"/>
    <p:sldId id="837" r:id="rId21"/>
    <p:sldId id="838" r:id="rId22"/>
    <p:sldId id="841" r:id="rId23"/>
    <p:sldId id="839" r:id="rId24"/>
    <p:sldId id="840" r:id="rId25"/>
    <p:sldId id="783" r:id="rId26"/>
    <p:sldId id="819" r:id="rId27"/>
    <p:sldId id="820" r:id="rId28"/>
    <p:sldId id="831" r:id="rId29"/>
    <p:sldId id="279" r:id="rId30"/>
    <p:sldId id="832" r:id="rId31"/>
    <p:sldId id="789" r:id="rId32"/>
    <p:sldId id="842" r:id="rId33"/>
    <p:sldId id="834" r:id="rId34"/>
    <p:sldId id="843" r:id="rId35"/>
    <p:sldId id="492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DFA9418-B836-4164-A94E-7C9DD6F5B995}">
          <p14:sldIdLst>
            <p14:sldId id="822"/>
            <p14:sldId id="823"/>
            <p14:sldId id="825"/>
            <p14:sldId id="844"/>
            <p14:sldId id="826"/>
            <p14:sldId id="827"/>
            <p14:sldId id="828"/>
            <p14:sldId id="829"/>
            <p14:sldId id="830"/>
            <p14:sldId id="835"/>
            <p14:sldId id="833"/>
            <p14:sldId id="736"/>
            <p14:sldId id="808"/>
            <p14:sldId id="817"/>
            <p14:sldId id="761"/>
            <p14:sldId id="762"/>
            <p14:sldId id="836"/>
            <p14:sldId id="606"/>
            <p14:sldId id="818"/>
            <p14:sldId id="837"/>
            <p14:sldId id="838"/>
            <p14:sldId id="841"/>
            <p14:sldId id="839"/>
            <p14:sldId id="840"/>
            <p14:sldId id="783"/>
            <p14:sldId id="819"/>
            <p14:sldId id="820"/>
            <p14:sldId id="831"/>
            <p14:sldId id="279"/>
            <p14:sldId id="832"/>
            <p14:sldId id="789"/>
            <p14:sldId id="842"/>
            <p14:sldId id="834"/>
            <p14:sldId id="843"/>
          </p14:sldIdLst>
        </p14:section>
        <p14:section name="Раздел без заголовка" id="{AC9334F8-F988-4E78-9E68-3A8F16322EC6}">
          <p14:sldIdLst>
            <p14:sldId id="49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Юлия Цупа" initials="ЮЦ" lastIdx="0" clrIdx="0">
    <p:extLst>
      <p:ext uri="{19B8F6BF-5375-455C-9EA6-DF929625EA0E}">
        <p15:presenceInfo xmlns:p15="http://schemas.microsoft.com/office/powerpoint/2012/main" userId="Юлия Цупа" providerId="None"/>
      </p:ext>
    </p:extLst>
  </p:cmAuthor>
  <p:cmAuthor id="2" name="Василь Цупа" initials="ВЦ" lastIdx="1" clrIdx="1">
    <p:extLst>
      <p:ext uri="{19B8F6BF-5375-455C-9EA6-DF929625EA0E}">
        <p15:presenceInfo xmlns:p15="http://schemas.microsoft.com/office/powerpoint/2012/main" userId="c59f40493c0fa59e" providerId="Windows Live"/>
      </p:ext>
    </p:extLst>
  </p:cmAuthor>
  <p:cmAuthor id="3" name="gulevataya.anna@gmail.com" initials="g" lastIdx="1" clrIdx="2">
    <p:extLst>
      <p:ext uri="{19B8F6BF-5375-455C-9EA6-DF929625EA0E}">
        <p15:presenceInfo xmlns:p15="http://schemas.microsoft.com/office/powerpoint/2012/main" userId="0c68a74debf687a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131"/>
    <a:srgbClr val="0D0D0D"/>
    <a:srgbClr val="00B050"/>
    <a:srgbClr val="295FFF"/>
    <a:srgbClr val="C6109F"/>
    <a:srgbClr val="2F3242"/>
    <a:srgbClr val="9E0000"/>
    <a:srgbClr val="BA1CBA"/>
    <a:srgbClr val="FFFF00"/>
    <a:srgbClr val="1694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68" autoAdjust="0"/>
    <p:restoredTop sz="27568" autoAdjust="0"/>
  </p:normalViewPr>
  <p:slideViewPr>
    <p:cSldViewPr snapToGrid="0">
      <p:cViewPr varScale="1">
        <p:scale>
          <a:sx n="94" d="100"/>
          <a:sy n="94" d="100"/>
        </p:scale>
        <p:origin x="139" y="8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10.10.2023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087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945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945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10.10.2023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3486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F2D6-4F70-474E-8189-F1C29A9FD449}" type="datetime1">
              <a:rPr lang="uk-UA" smtClean="0"/>
              <a:t>10.10.2023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8916752"/>
      </p:ext>
    </p:extLst>
  </p:cSld>
  <p:clrMapOvr>
    <a:masterClrMapping/>
  </p:clrMapOvr>
  <p:hf sldNum="0"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F2D6-4F70-474E-8189-F1C29A9FD449}" type="datetime1">
              <a:rPr lang="uk-UA" smtClean="0"/>
              <a:t>10.10.2023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990663"/>
      </p:ext>
    </p:extLst>
  </p:cSld>
  <p:clrMapOvr>
    <a:masterClrMapping/>
  </p:clrMapOvr>
  <p:hf sldNum="0"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F2D6-4F70-474E-8189-F1C29A9FD449}" type="datetime1">
              <a:rPr lang="uk-UA" smtClean="0"/>
              <a:t>10.10.2023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343158"/>
      </p:ext>
    </p:extLst>
  </p:cSld>
  <p:clrMapOvr>
    <a:masterClrMapping/>
  </p:clrMapOvr>
  <p:hf sldNum="0"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F2D6-4F70-474E-8189-F1C29A9FD449}" type="datetime1">
              <a:rPr lang="uk-UA" smtClean="0"/>
              <a:t>10.10.2023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3549502"/>
      </p:ext>
    </p:extLst>
  </p:cSld>
  <p:clrMapOvr>
    <a:masterClrMapping/>
  </p:clrMapOvr>
  <p:hf sldNum="0"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F2D6-4F70-474E-8189-F1C29A9FD449}" type="datetime1">
              <a:rPr lang="uk-UA" smtClean="0"/>
              <a:t>10.10.2023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9164035"/>
      </p:ext>
    </p:extLst>
  </p:cSld>
  <p:clrMapOvr>
    <a:masterClrMapping/>
  </p:clrMapOvr>
  <p:hf sldNum="0" hdr="0" ft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10.10.2023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5343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10.10.2023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816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10.10.2023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5077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10.10.2023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9386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10.10.2023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268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10.10.2023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25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10.10.2023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1843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10.10.2023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827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10.10.2023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823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10.10.2023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88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10.10.2023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200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sldNum="0" hdr="0" ftr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microsoft.com/office/2007/relationships/hdphoto" Target="../media/hdphoto1.wdp"/><Relationship Id="rId5" Type="http://schemas.openxmlformats.org/officeDocument/2006/relationships/image" Target="../media/image13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21.png"/><Relationship Id="rId12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microsoft.com/office/2007/relationships/hdphoto" Target="../media/hdphoto1.wdp"/><Relationship Id="rId5" Type="http://schemas.openxmlformats.org/officeDocument/2006/relationships/image" Target="../media/image13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openxmlformats.org/officeDocument/2006/relationships/image" Target="../media/image26.png"/><Relationship Id="rId12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microsoft.com/office/2007/relationships/hdphoto" Target="../media/hdphoto1.wdp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learningapps.org/display?v=pcc86gufc20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learningapps.org/1377283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21.png"/><Relationship Id="rId12" Type="http://schemas.openxmlformats.org/officeDocument/2006/relationships/image" Target="../media/image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microsoft.com/office/2007/relationships/hdphoto" Target="../media/hdphoto1.wdp"/><Relationship Id="rId5" Type="http://schemas.openxmlformats.org/officeDocument/2006/relationships/image" Target="../media/image13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gif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10.10.2023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Організація класу </a:t>
            </a:r>
          </a:p>
        </p:txBody>
      </p:sp>
      <p:sp>
        <p:nvSpPr>
          <p:cNvPr id="8" name="Прямокутник: округлені кути 5">
            <a:extLst>
              <a:ext uri="{FF2B5EF4-FFF2-40B4-BE49-F238E27FC236}">
                <a16:creationId xmlns:a16="http://schemas.microsoft.com/office/drawing/2014/main" xmlns="" id="{1355F926-84C1-4534-9CB2-319E2B5CC316}"/>
              </a:ext>
            </a:extLst>
          </p:cNvPr>
          <p:cNvSpPr/>
          <p:nvPr/>
        </p:nvSpPr>
        <p:spPr>
          <a:xfrm>
            <a:off x="4181474" y="1095384"/>
            <a:ext cx="7610437" cy="5550456"/>
          </a:xfrm>
          <a:prstGeom prst="round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Математика – наука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Точна і серйозна.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І прожить без неї нам 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Навіть дня не можна.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Міркуємо – швидко!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Відповідаємо – правильно!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Лічимо – точно!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Пишемо – гарно!</a:t>
            </a:r>
          </a:p>
        </p:txBody>
      </p:sp>
      <p:pic>
        <p:nvPicPr>
          <p:cNvPr id="2050" name="Picture 2" descr="Owl teacher leads math lesson">
            <a:extLst>
              <a:ext uri="{FF2B5EF4-FFF2-40B4-BE49-F238E27FC236}">
                <a16:creationId xmlns:a16="http://schemas.microsoft.com/office/drawing/2014/main" xmlns="" id="{1FBF70FB-D92E-4637-B718-C3CAE96A2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2" y="2276475"/>
            <a:ext cx="2937967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28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74566" y="266007"/>
            <a:ext cx="4746567" cy="1234440"/>
          </a:xfrm>
        </p:spPr>
        <p:txBody>
          <a:bodyPr>
            <a:normAutofit/>
          </a:bodyPr>
          <a:lstStyle/>
          <a:p>
            <a:r>
              <a:rPr lang="uk-UA" sz="72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Меркурій</a:t>
            </a:r>
            <a:endParaRPr lang="uk-UA" sz="72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10.10.2023</a:t>
            </a:fld>
            <a:endParaRPr lang="ru-RU"/>
          </a:p>
        </p:txBody>
      </p:sp>
      <p:pic>
        <p:nvPicPr>
          <p:cNvPr id="1028" name="Picture 4" descr="Восточная элонгация Меркурия | Star Wal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49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10.10.2023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3071" y="1610635"/>
            <a:ext cx="4652681" cy="45615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Допоможіть Равлику </a:t>
            </a:r>
            <a:r>
              <a:rPr lang="uk-UA" sz="4000" b="1" dirty="0" err="1" smtClean="0">
                <a:solidFill>
                  <a:schemeClr val="bg1"/>
                </a:solidFill>
              </a:rPr>
              <a:t>виконпти</a:t>
            </a:r>
            <a:r>
              <a:rPr lang="uk-UA" sz="4000" b="1" dirty="0" smtClean="0">
                <a:solidFill>
                  <a:schemeClr val="bg1"/>
                </a:solidFill>
              </a:rPr>
              <a:t> завдання Сонечка 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69"/>
          <a:stretch/>
        </p:blipFill>
        <p:spPr>
          <a:xfrm>
            <a:off x="5543176" y="494529"/>
            <a:ext cx="6350000" cy="606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51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10.10.2023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3071" y="1610635"/>
            <a:ext cx="4652681" cy="45615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Робота з </a:t>
            </a:r>
            <a:r>
              <a:rPr lang="uk-UA" sz="4000" b="1" dirty="0" smtClean="0">
                <a:solidFill>
                  <a:schemeClr val="bg1"/>
                </a:solidFill>
              </a:rPr>
              <a:t>підручником с.121</a:t>
            </a:r>
            <a:r>
              <a:rPr lang="uk-UA" sz="40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69"/>
          <a:stretch/>
        </p:blipFill>
        <p:spPr>
          <a:xfrm>
            <a:off x="5543176" y="494529"/>
            <a:ext cx="6350000" cy="606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90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Рисунок 68">
            <a:extLst>
              <a:ext uri="{FF2B5EF4-FFF2-40B4-BE49-F238E27FC236}">
                <a16:creationId xmlns="" xmlns:a16="http://schemas.microsoft.com/office/drawing/2014/main" id="{1F9DE5F7-47F9-45B8-BAE9-928FD438EC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76" b="60606"/>
          <a:stretch/>
        </p:blipFill>
        <p:spPr>
          <a:xfrm>
            <a:off x="103054" y="1213873"/>
            <a:ext cx="11764031" cy="5310922"/>
          </a:xfrm>
          <a:prstGeom prst="rect">
            <a:avLst/>
          </a:prstGeom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10.10.2023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60356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Заміни додавання однакових доданків множенням. Обчисли</a:t>
            </a:r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655" y="1489109"/>
            <a:ext cx="931904" cy="720832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="" xmlns:a16="http://schemas.microsoft.com/office/drawing/2014/main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413110" y="-681467"/>
            <a:ext cx="455016" cy="567661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="" xmlns:a16="http://schemas.microsoft.com/office/drawing/2014/main" id="{F53CA702-EB0F-4C53-BD43-38D01341E9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4015824" y="-672169"/>
            <a:ext cx="455016" cy="567661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=""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579764" y="-676773"/>
            <a:ext cx="455016" cy="567661"/>
          </a:xfrm>
          <a:prstGeom prst="rect">
            <a:avLst/>
          </a:prstGeom>
        </p:spPr>
      </p:pic>
      <p:pic>
        <p:nvPicPr>
          <p:cNvPr id="104" name="Рисунок 103">
            <a:extLst>
              <a:ext uri="{FF2B5EF4-FFF2-40B4-BE49-F238E27FC236}">
                <a16:creationId xmlns="" xmlns:a16="http://schemas.microsoft.com/office/drawing/2014/main" id="{7AA62F5F-8E9F-4758-87A7-86AD87DB951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146723" y="-695769"/>
            <a:ext cx="455016" cy="567661"/>
          </a:xfrm>
          <a:prstGeom prst="rect">
            <a:avLst/>
          </a:prstGeom>
        </p:spPr>
      </p:pic>
      <p:pic>
        <p:nvPicPr>
          <p:cNvPr id="105" name="Рисунок 104">
            <a:extLst>
              <a:ext uri="{FF2B5EF4-FFF2-40B4-BE49-F238E27FC236}">
                <a16:creationId xmlns=""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660024" y="-663298"/>
            <a:ext cx="455016" cy="567661"/>
          </a:xfrm>
          <a:prstGeom prst="rect">
            <a:avLst/>
          </a:prstGeom>
        </p:spPr>
      </p:pic>
      <p:pic>
        <p:nvPicPr>
          <p:cNvPr id="106" name="Рисунок 105">
            <a:extLst>
              <a:ext uri="{FF2B5EF4-FFF2-40B4-BE49-F238E27FC236}">
                <a16:creationId xmlns="" xmlns:a16="http://schemas.microsoft.com/office/drawing/2014/main" id="{7789B4E2-D455-4B48-982A-12838205C96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403488" y="-655760"/>
            <a:ext cx="455016" cy="567661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="" xmlns:a16="http://schemas.microsoft.com/office/drawing/2014/main" id="{1A309B92-E806-4B19-BD8C-2FC1C585B53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6814197" y="-634745"/>
            <a:ext cx="420821" cy="534599"/>
          </a:xfrm>
          <a:prstGeom prst="rect">
            <a:avLst/>
          </a:prstGeom>
        </p:spPr>
      </p:pic>
      <p:pic>
        <p:nvPicPr>
          <p:cNvPr id="108" name="Рисунок 107">
            <a:extLst>
              <a:ext uri="{FF2B5EF4-FFF2-40B4-BE49-F238E27FC236}">
                <a16:creationId xmlns="" xmlns:a16="http://schemas.microsoft.com/office/drawing/2014/main" id="{14E5C802-CA0B-419B-9806-0981AA33D57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8001096" y="-676773"/>
            <a:ext cx="455016" cy="567661"/>
          </a:xfrm>
          <a:prstGeom prst="rect">
            <a:avLst/>
          </a:prstGeom>
        </p:spPr>
      </p:pic>
      <p:pic>
        <p:nvPicPr>
          <p:cNvPr id="109" name="Рисунок 108">
            <a:extLst>
              <a:ext uri="{FF2B5EF4-FFF2-40B4-BE49-F238E27FC236}">
                <a16:creationId xmlns="" xmlns:a16="http://schemas.microsoft.com/office/drawing/2014/main" id="{74F6DDAE-519B-4BD3-9E5A-A1FAE269018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8483748" y="-695769"/>
            <a:ext cx="455016" cy="567661"/>
          </a:xfrm>
          <a:prstGeom prst="rect">
            <a:avLst/>
          </a:prstGeom>
        </p:spPr>
      </p:pic>
      <p:pic>
        <p:nvPicPr>
          <p:cNvPr id="111" name="Рисунок 110">
            <a:extLst>
              <a:ext uri="{FF2B5EF4-FFF2-40B4-BE49-F238E27FC236}">
                <a16:creationId xmlns="" xmlns:a16="http://schemas.microsoft.com/office/drawing/2014/main" id="{C032AF8F-DE61-4584-B773-C251183078D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175183" y="-634973"/>
            <a:ext cx="455016" cy="56766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0BFBF5D4-BBB3-48BB-BF7D-A17BA966FBB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0718" r="77803" b="82891"/>
          <a:stretch/>
        </p:blipFill>
        <p:spPr>
          <a:xfrm>
            <a:off x="6565508" y="3166223"/>
            <a:ext cx="394062" cy="355057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="" xmlns:a16="http://schemas.microsoft.com/office/drawing/2014/main" id="{925ACF69-93EA-4C0A-B971-E8F7F6498E1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0718" r="77803" b="82891"/>
          <a:stretch/>
        </p:blipFill>
        <p:spPr>
          <a:xfrm>
            <a:off x="4314420" y="2420265"/>
            <a:ext cx="394062" cy="355057"/>
          </a:xfrm>
          <a:prstGeom prst="rect">
            <a:avLst/>
          </a:prstGeom>
        </p:spPr>
      </p:pic>
      <p:sp>
        <p:nvSpPr>
          <p:cNvPr id="79" name="Прямоугольник 4">
            <a:extLst>
              <a:ext uri="{FF2B5EF4-FFF2-40B4-BE49-F238E27FC236}">
                <a16:creationId xmlns="" xmlns:a16="http://schemas.microsoft.com/office/drawing/2014/main" id="{6ACFC55A-3855-4980-AF00-D1F5ED6E223B}"/>
              </a:ext>
            </a:extLst>
          </p:cNvPr>
          <p:cNvSpPr/>
          <p:nvPr/>
        </p:nvSpPr>
        <p:spPr>
          <a:xfrm>
            <a:off x="11127893" y="5464955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121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80" name="Прямоугольник 4">
            <a:extLst>
              <a:ext uri="{FF2B5EF4-FFF2-40B4-BE49-F238E27FC236}">
                <a16:creationId xmlns="" xmlns:a16="http://schemas.microsoft.com/office/drawing/2014/main" id="{FFB5143A-1BD3-402A-9E2A-DA6B9B1783C8}"/>
              </a:ext>
            </a:extLst>
          </p:cNvPr>
          <p:cNvSpPr/>
          <p:nvPr/>
        </p:nvSpPr>
        <p:spPr>
          <a:xfrm>
            <a:off x="11127893" y="4258496"/>
            <a:ext cx="1054100" cy="1130672"/>
          </a:xfrm>
          <a:prstGeom prst="rect">
            <a:avLst/>
          </a:prstGeom>
          <a:solidFill>
            <a:srgbClr val="169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  <a:endParaRPr lang="en-US" sz="1200" b="1" dirty="0">
              <a:solidFill>
                <a:schemeClr val="bg1"/>
              </a:solidFill>
            </a:endParaRPr>
          </a:p>
          <a:p>
            <a:pPr algn="ctr"/>
            <a:r>
              <a:rPr lang="uk-UA" sz="1200" b="1" dirty="0">
                <a:solidFill>
                  <a:schemeClr val="bg1"/>
                </a:solidFill>
              </a:rPr>
              <a:t>Вирази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741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16" name="Рисунок 115">
            <a:extLst>
              <a:ext uri="{FF2B5EF4-FFF2-40B4-BE49-F238E27FC236}">
                <a16:creationId xmlns="" xmlns:a16="http://schemas.microsoft.com/office/drawing/2014/main" id="{2CC9771A-EA2A-45FD-851B-DBB879B5E8F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02" t="2056" r="32125" b="89795"/>
          <a:stretch/>
        </p:blipFill>
        <p:spPr>
          <a:xfrm>
            <a:off x="6550659" y="1659930"/>
            <a:ext cx="555762" cy="452689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="" xmlns:a16="http://schemas.microsoft.com/office/drawing/2014/main" id="{5D2E0B2B-0526-4DAF-B960-0D41802A37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5867039" y="3081162"/>
            <a:ext cx="455016" cy="567661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="" xmlns:a16="http://schemas.microsoft.com/office/drawing/2014/main" id="{DD2DF379-D7F4-4496-B3E4-EEE7907B86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7412336" y="1594139"/>
            <a:ext cx="455016" cy="567661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="" xmlns:a16="http://schemas.microsoft.com/office/drawing/2014/main" id="{80052A7F-0D43-4E4A-95C6-1A2022F6BD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6948472" y="1594139"/>
            <a:ext cx="455016" cy="567661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="" xmlns:a16="http://schemas.microsoft.com/office/drawing/2014/main" id="{AE34C6D7-2014-4D39-B470-4DC0C6ABDDA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3574162" y="2329513"/>
            <a:ext cx="455016" cy="567661"/>
          </a:xfrm>
          <a:prstGeom prst="rect">
            <a:avLst/>
          </a:prstGeom>
        </p:spPr>
      </p:pic>
      <p:pic>
        <p:nvPicPr>
          <p:cNvPr id="120" name="Рисунок 119">
            <a:extLst>
              <a:ext uri="{FF2B5EF4-FFF2-40B4-BE49-F238E27FC236}">
                <a16:creationId xmlns="" xmlns:a16="http://schemas.microsoft.com/office/drawing/2014/main" id="{58676DFB-A81D-410C-A4F5-9116517491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6224642" y="2338235"/>
            <a:ext cx="455016" cy="567661"/>
          </a:xfrm>
          <a:prstGeom prst="rect">
            <a:avLst/>
          </a:prstGeom>
        </p:spPr>
      </p:pic>
      <p:pic>
        <p:nvPicPr>
          <p:cNvPr id="139" name="Рисунок 138">
            <a:extLst>
              <a:ext uri="{FF2B5EF4-FFF2-40B4-BE49-F238E27FC236}">
                <a16:creationId xmlns="" xmlns:a16="http://schemas.microsoft.com/office/drawing/2014/main" id="{EB7A34BD-568D-407D-B937-E5A541C9BF1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8470151" y="3081160"/>
            <a:ext cx="455016" cy="567661"/>
          </a:xfrm>
          <a:prstGeom prst="rect">
            <a:avLst/>
          </a:prstGeom>
        </p:spPr>
      </p:pic>
      <p:pic>
        <p:nvPicPr>
          <p:cNvPr id="143" name="Рисунок 142">
            <a:extLst>
              <a:ext uri="{FF2B5EF4-FFF2-40B4-BE49-F238E27FC236}">
                <a16:creationId xmlns="" xmlns:a16="http://schemas.microsoft.com/office/drawing/2014/main" id="{FFD133E2-7BFB-430F-85AC-7EF42280B58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0718" r="77803" b="82891"/>
          <a:stretch/>
        </p:blipFill>
        <p:spPr>
          <a:xfrm>
            <a:off x="9195390" y="3175896"/>
            <a:ext cx="394062" cy="355057"/>
          </a:xfrm>
          <a:prstGeom prst="rect">
            <a:avLst/>
          </a:prstGeom>
        </p:spPr>
      </p:pic>
      <p:pic>
        <p:nvPicPr>
          <p:cNvPr id="145" name="Рисунок 144">
            <a:extLst>
              <a:ext uri="{FF2B5EF4-FFF2-40B4-BE49-F238E27FC236}">
                <a16:creationId xmlns="" xmlns:a16="http://schemas.microsoft.com/office/drawing/2014/main" id="{888D9954-A832-47D1-B9A0-F7D6710AB12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0718" r="77803" b="82891"/>
          <a:stretch/>
        </p:blipFill>
        <p:spPr>
          <a:xfrm>
            <a:off x="6930049" y="2449849"/>
            <a:ext cx="394062" cy="355057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="" xmlns:a16="http://schemas.microsoft.com/office/drawing/2014/main" id="{16C56947-D9C1-4EC7-926E-A6FFD4256AC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02" t="2056" r="32125" b="89795"/>
          <a:stretch/>
        </p:blipFill>
        <p:spPr>
          <a:xfrm>
            <a:off x="7651422" y="3143149"/>
            <a:ext cx="555762" cy="452689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="" xmlns:a16="http://schemas.microsoft.com/office/drawing/2014/main" id="{01B6BF42-E7D6-494B-BE2D-3BB964ACBB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69903" y="2356248"/>
            <a:ext cx="455016" cy="567661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="" xmlns:a16="http://schemas.microsoft.com/office/drawing/2014/main" id="{AFA34261-D36E-4D5F-AEE9-AB5E8CEB0EC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895569" y="2504407"/>
            <a:ext cx="440143" cy="288932"/>
          </a:xfrm>
          <a:prstGeom prst="rect">
            <a:avLst/>
          </a:prstGeom>
        </p:spPr>
      </p:pic>
      <p:pic>
        <p:nvPicPr>
          <p:cNvPr id="137" name="Рисунок 136">
            <a:extLst>
              <a:ext uri="{FF2B5EF4-FFF2-40B4-BE49-F238E27FC236}">
                <a16:creationId xmlns="" xmlns:a16="http://schemas.microsoft.com/office/drawing/2014/main" id="{FDB7BEE2-B02F-4321-AFE3-BF532A0A0B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59747" y="2395956"/>
            <a:ext cx="394062" cy="403674"/>
          </a:xfrm>
          <a:prstGeom prst="rect">
            <a:avLst/>
          </a:prstGeom>
        </p:spPr>
      </p:pic>
      <p:pic>
        <p:nvPicPr>
          <p:cNvPr id="141" name="Рисунок 140">
            <a:extLst>
              <a:ext uri="{FF2B5EF4-FFF2-40B4-BE49-F238E27FC236}">
                <a16:creationId xmlns="" xmlns:a16="http://schemas.microsoft.com/office/drawing/2014/main" id="{BB1F6F25-B18D-4A12-8299-7F030123C0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1334191" y="2343548"/>
            <a:ext cx="455016" cy="567661"/>
          </a:xfrm>
          <a:prstGeom prst="rect">
            <a:avLst/>
          </a:prstGeom>
        </p:spPr>
      </p:pic>
      <p:pic>
        <p:nvPicPr>
          <p:cNvPr id="142" name="Рисунок 141">
            <a:extLst>
              <a:ext uri="{FF2B5EF4-FFF2-40B4-BE49-F238E27FC236}">
                <a16:creationId xmlns="" xmlns:a16="http://schemas.microsoft.com/office/drawing/2014/main" id="{6744C39A-4B6A-408E-B892-68743C6ACE8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1654178" y="2504407"/>
            <a:ext cx="440143" cy="288932"/>
          </a:xfrm>
          <a:prstGeom prst="rect">
            <a:avLst/>
          </a:prstGeom>
        </p:spPr>
      </p:pic>
      <p:pic>
        <p:nvPicPr>
          <p:cNvPr id="147" name="Рисунок 146">
            <a:extLst>
              <a:ext uri="{FF2B5EF4-FFF2-40B4-BE49-F238E27FC236}">
                <a16:creationId xmlns="" xmlns:a16="http://schemas.microsoft.com/office/drawing/2014/main" id="{0F89C155-71E6-42FA-A324-E06BB59390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24111" y="3163154"/>
            <a:ext cx="394062" cy="403674"/>
          </a:xfrm>
          <a:prstGeom prst="rect">
            <a:avLst/>
          </a:prstGeom>
        </p:spPr>
      </p:pic>
      <p:pic>
        <p:nvPicPr>
          <p:cNvPr id="148" name="Рисунок 147">
            <a:extLst>
              <a:ext uri="{FF2B5EF4-FFF2-40B4-BE49-F238E27FC236}">
                <a16:creationId xmlns="" xmlns:a16="http://schemas.microsoft.com/office/drawing/2014/main" id="{0799DCC5-0DDF-4402-800B-BA61FA9BBE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2093732" y="2343548"/>
            <a:ext cx="455016" cy="567661"/>
          </a:xfrm>
          <a:prstGeom prst="rect">
            <a:avLst/>
          </a:prstGeom>
        </p:spPr>
      </p:pic>
      <p:pic>
        <p:nvPicPr>
          <p:cNvPr id="158" name="Рисунок 157">
            <a:extLst>
              <a:ext uri="{FF2B5EF4-FFF2-40B4-BE49-F238E27FC236}">
                <a16:creationId xmlns="" xmlns:a16="http://schemas.microsoft.com/office/drawing/2014/main" id="{755DEEC6-52B5-4C52-B5E3-0B2C7C21611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2413719" y="2504407"/>
            <a:ext cx="440143" cy="288932"/>
          </a:xfrm>
          <a:prstGeom prst="rect">
            <a:avLst/>
          </a:prstGeom>
        </p:spPr>
      </p:pic>
      <p:pic>
        <p:nvPicPr>
          <p:cNvPr id="159" name="Рисунок 158">
            <a:extLst>
              <a:ext uri="{FF2B5EF4-FFF2-40B4-BE49-F238E27FC236}">
                <a16:creationId xmlns="" xmlns:a16="http://schemas.microsoft.com/office/drawing/2014/main" id="{E77192CC-02F4-4EC2-8ADD-178A10309C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2837130" y="2343548"/>
            <a:ext cx="455016" cy="567661"/>
          </a:xfrm>
          <a:prstGeom prst="rect">
            <a:avLst/>
          </a:prstGeom>
        </p:spPr>
      </p:pic>
      <p:pic>
        <p:nvPicPr>
          <p:cNvPr id="160" name="Рисунок 159">
            <a:extLst>
              <a:ext uri="{FF2B5EF4-FFF2-40B4-BE49-F238E27FC236}">
                <a16:creationId xmlns="" xmlns:a16="http://schemas.microsoft.com/office/drawing/2014/main" id="{D9FB789F-CCB1-4DAB-8816-BBD16E41A6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3157117" y="2504407"/>
            <a:ext cx="440143" cy="288932"/>
          </a:xfrm>
          <a:prstGeom prst="rect">
            <a:avLst/>
          </a:prstGeom>
        </p:spPr>
      </p:pic>
      <p:pic>
        <p:nvPicPr>
          <p:cNvPr id="161" name="Рисунок 160">
            <a:extLst>
              <a:ext uri="{FF2B5EF4-FFF2-40B4-BE49-F238E27FC236}">
                <a16:creationId xmlns="" xmlns:a16="http://schemas.microsoft.com/office/drawing/2014/main" id="{77390C96-DDB5-4FB6-B4DE-F34AB05A758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3979804" y="2329513"/>
            <a:ext cx="455016" cy="567661"/>
          </a:xfrm>
          <a:prstGeom prst="rect">
            <a:avLst/>
          </a:prstGeom>
        </p:spPr>
      </p:pic>
      <p:pic>
        <p:nvPicPr>
          <p:cNvPr id="163" name="Рисунок 162">
            <a:extLst>
              <a:ext uri="{FF2B5EF4-FFF2-40B4-BE49-F238E27FC236}">
                <a16:creationId xmlns="" xmlns:a16="http://schemas.microsoft.com/office/drawing/2014/main" id="{5F153C7F-32DE-4466-AAF2-D72F89AF3A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4754153" y="2338235"/>
            <a:ext cx="455016" cy="567661"/>
          </a:xfrm>
          <a:prstGeom prst="rect">
            <a:avLst/>
          </a:prstGeom>
        </p:spPr>
      </p:pic>
      <p:pic>
        <p:nvPicPr>
          <p:cNvPr id="164" name="Рисунок 163">
            <a:extLst>
              <a:ext uri="{FF2B5EF4-FFF2-40B4-BE49-F238E27FC236}">
                <a16:creationId xmlns="" xmlns:a16="http://schemas.microsoft.com/office/drawing/2014/main" id="{A48EA64B-9448-4654-B572-A674B960892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5772275" y="2495612"/>
            <a:ext cx="440143" cy="288932"/>
          </a:xfrm>
          <a:prstGeom prst="rect">
            <a:avLst/>
          </a:prstGeom>
        </p:spPr>
      </p:pic>
      <p:pic>
        <p:nvPicPr>
          <p:cNvPr id="165" name="Рисунок 164">
            <a:extLst>
              <a:ext uri="{FF2B5EF4-FFF2-40B4-BE49-F238E27FC236}">
                <a16:creationId xmlns="" xmlns:a16="http://schemas.microsoft.com/office/drawing/2014/main" id="{99CD1A91-3173-4D35-BFCB-D34AD2D8D88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6598432" y="2344211"/>
            <a:ext cx="455016" cy="567661"/>
          </a:xfrm>
          <a:prstGeom prst="rect">
            <a:avLst/>
          </a:prstGeom>
        </p:spPr>
      </p:pic>
      <p:pic>
        <p:nvPicPr>
          <p:cNvPr id="166" name="Рисунок 165">
            <a:extLst>
              <a:ext uri="{FF2B5EF4-FFF2-40B4-BE49-F238E27FC236}">
                <a16:creationId xmlns="" xmlns:a16="http://schemas.microsoft.com/office/drawing/2014/main" id="{37293C1F-1EB2-4BBD-9644-11C64D19167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8001096" y="3232348"/>
            <a:ext cx="440143" cy="288932"/>
          </a:xfrm>
          <a:prstGeom prst="rect">
            <a:avLst/>
          </a:prstGeom>
        </p:spPr>
      </p:pic>
      <p:pic>
        <p:nvPicPr>
          <p:cNvPr id="167" name="Рисунок 166">
            <a:extLst>
              <a:ext uri="{FF2B5EF4-FFF2-40B4-BE49-F238E27FC236}">
                <a16:creationId xmlns="" xmlns:a16="http://schemas.microsoft.com/office/drawing/2014/main" id="{45E7AF1C-DD6A-47D0-99B0-62B9778E2FE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112147" y="3081162"/>
            <a:ext cx="455016" cy="567661"/>
          </a:xfrm>
          <a:prstGeom prst="rect">
            <a:avLst/>
          </a:prstGeom>
        </p:spPr>
      </p:pic>
      <p:pic>
        <p:nvPicPr>
          <p:cNvPr id="168" name="Рисунок 167">
            <a:extLst>
              <a:ext uri="{FF2B5EF4-FFF2-40B4-BE49-F238E27FC236}">
                <a16:creationId xmlns="" xmlns:a16="http://schemas.microsoft.com/office/drawing/2014/main" id="{55C15C0C-9B1C-464B-9324-C59D8C2529C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5377545" y="3235499"/>
            <a:ext cx="440143" cy="288932"/>
          </a:xfrm>
          <a:prstGeom prst="rect">
            <a:avLst/>
          </a:prstGeom>
        </p:spPr>
      </p:pic>
      <p:pic>
        <p:nvPicPr>
          <p:cNvPr id="169" name="Рисунок 168">
            <a:extLst>
              <a:ext uri="{FF2B5EF4-FFF2-40B4-BE49-F238E27FC236}">
                <a16:creationId xmlns="" xmlns:a16="http://schemas.microsoft.com/office/drawing/2014/main" id="{7827A02F-5333-4A33-A1D1-596F5A112EF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72103" y="3084063"/>
            <a:ext cx="455016" cy="567661"/>
          </a:xfrm>
          <a:prstGeom prst="rect">
            <a:avLst/>
          </a:prstGeom>
        </p:spPr>
      </p:pic>
      <p:pic>
        <p:nvPicPr>
          <p:cNvPr id="170" name="Рисунок 169">
            <a:extLst>
              <a:ext uri="{FF2B5EF4-FFF2-40B4-BE49-F238E27FC236}">
                <a16:creationId xmlns="" xmlns:a16="http://schemas.microsoft.com/office/drawing/2014/main" id="{C8C4FF9F-6E0B-466C-8F9D-D5BEE21E192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892090" y="3244922"/>
            <a:ext cx="440143" cy="288932"/>
          </a:xfrm>
          <a:prstGeom prst="rect">
            <a:avLst/>
          </a:prstGeom>
        </p:spPr>
      </p:pic>
      <p:pic>
        <p:nvPicPr>
          <p:cNvPr id="171" name="Рисунок 170">
            <a:extLst>
              <a:ext uri="{FF2B5EF4-FFF2-40B4-BE49-F238E27FC236}">
                <a16:creationId xmlns="" xmlns:a16="http://schemas.microsoft.com/office/drawing/2014/main" id="{6163779D-0C32-44D8-BB84-9495AE27F4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1339365" y="3084063"/>
            <a:ext cx="455016" cy="567661"/>
          </a:xfrm>
          <a:prstGeom prst="rect">
            <a:avLst/>
          </a:prstGeom>
        </p:spPr>
      </p:pic>
      <p:pic>
        <p:nvPicPr>
          <p:cNvPr id="172" name="Рисунок 171">
            <a:extLst>
              <a:ext uri="{FF2B5EF4-FFF2-40B4-BE49-F238E27FC236}">
                <a16:creationId xmlns="" xmlns:a16="http://schemas.microsoft.com/office/drawing/2014/main" id="{48E45CD4-243E-4405-B98B-C914E5AEAAB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1659352" y="3244922"/>
            <a:ext cx="440143" cy="288932"/>
          </a:xfrm>
          <a:prstGeom prst="rect">
            <a:avLst/>
          </a:prstGeom>
        </p:spPr>
      </p:pic>
      <p:pic>
        <p:nvPicPr>
          <p:cNvPr id="173" name="Рисунок 172">
            <a:extLst>
              <a:ext uri="{FF2B5EF4-FFF2-40B4-BE49-F238E27FC236}">
                <a16:creationId xmlns="" xmlns:a16="http://schemas.microsoft.com/office/drawing/2014/main" id="{F365F9E5-0021-42B5-9F6F-5AD2F2E736C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2093732" y="3084063"/>
            <a:ext cx="455016" cy="567661"/>
          </a:xfrm>
          <a:prstGeom prst="rect">
            <a:avLst/>
          </a:prstGeom>
        </p:spPr>
      </p:pic>
      <p:pic>
        <p:nvPicPr>
          <p:cNvPr id="174" name="Рисунок 173">
            <a:extLst>
              <a:ext uri="{FF2B5EF4-FFF2-40B4-BE49-F238E27FC236}">
                <a16:creationId xmlns="" xmlns:a16="http://schemas.microsoft.com/office/drawing/2014/main" id="{578D10E8-0251-4C02-8C95-7A051E99B38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2413719" y="3244922"/>
            <a:ext cx="440143" cy="288932"/>
          </a:xfrm>
          <a:prstGeom prst="rect">
            <a:avLst/>
          </a:prstGeom>
        </p:spPr>
      </p:pic>
      <p:pic>
        <p:nvPicPr>
          <p:cNvPr id="175" name="Рисунок 174">
            <a:extLst>
              <a:ext uri="{FF2B5EF4-FFF2-40B4-BE49-F238E27FC236}">
                <a16:creationId xmlns="" xmlns:a16="http://schemas.microsoft.com/office/drawing/2014/main" id="{BCF9166E-0D6E-404C-B06F-9BD3D0F24E1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2811710" y="3081162"/>
            <a:ext cx="455016" cy="567661"/>
          </a:xfrm>
          <a:prstGeom prst="rect">
            <a:avLst/>
          </a:prstGeom>
        </p:spPr>
      </p:pic>
      <p:pic>
        <p:nvPicPr>
          <p:cNvPr id="176" name="Рисунок 175">
            <a:extLst>
              <a:ext uri="{FF2B5EF4-FFF2-40B4-BE49-F238E27FC236}">
                <a16:creationId xmlns="" xmlns:a16="http://schemas.microsoft.com/office/drawing/2014/main" id="{639CFD30-1600-46AA-B801-E10FDB11965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3131697" y="3242021"/>
            <a:ext cx="440143" cy="288932"/>
          </a:xfrm>
          <a:prstGeom prst="rect">
            <a:avLst/>
          </a:prstGeom>
        </p:spPr>
      </p:pic>
      <p:pic>
        <p:nvPicPr>
          <p:cNvPr id="177" name="Рисунок 176">
            <a:extLst>
              <a:ext uri="{FF2B5EF4-FFF2-40B4-BE49-F238E27FC236}">
                <a16:creationId xmlns="" xmlns:a16="http://schemas.microsoft.com/office/drawing/2014/main" id="{18B964ED-4C15-4449-89C7-3A83BE057F5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3610957" y="3081162"/>
            <a:ext cx="455016" cy="567661"/>
          </a:xfrm>
          <a:prstGeom prst="rect">
            <a:avLst/>
          </a:prstGeom>
        </p:spPr>
      </p:pic>
      <p:pic>
        <p:nvPicPr>
          <p:cNvPr id="178" name="Рисунок 177">
            <a:extLst>
              <a:ext uri="{FF2B5EF4-FFF2-40B4-BE49-F238E27FC236}">
                <a16:creationId xmlns="" xmlns:a16="http://schemas.microsoft.com/office/drawing/2014/main" id="{F95B4654-6ED9-4456-89EB-AA975EA5B44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3930944" y="3242021"/>
            <a:ext cx="440143" cy="288932"/>
          </a:xfrm>
          <a:prstGeom prst="rect">
            <a:avLst/>
          </a:prstGeom>
        </p:spPr>
      </p:pic>
      <p:pic>
        <p:nvPicPr>
          <p:cNvPr id="179" name="Рисунок 178">
            <a:extLst>
              <a:ext uri="{FF2B5EF4-FFF2-40B4-BE49-F238E27FC236}">
                <a16:creationId xmlns="" xmlns:a16="http://schemas.microsoft.com/office/drawing/2014/main" id="{B2D87247-5F7D-4B6A-AF62-1C8B9C7FC64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4359465" y="3081162"/>
            <a:ext cx="455016" cy="567661"/>
          </a:xfrm>
          <a:prstGeom prst="rect">
            <a:avLst/>
          </a:prstGeom>
        </p:spPr>
      </p:pic>
      <p:pic>
        <p:nvPicPr>
          <p:cNvPr id="180" name="Рисунок 179">
            <a:extLst>
              <a:ext uri="{FF2B5EF4-FFF2-40B4-BE49-F238E27FC236}">
                <a16:creationId xmlns="" xmlns:a16="http://schemas.microsoft.com/office/drawing/2014/main" id="{0B44E6A3-E93C-4410-9DBE-9DDC49AB1E7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4679452" y="3242021"/>
            <a:ext cx="440143" cy="288932"/>
          </a:xfrm>
          <a:prstGeom prst="rect">
            <a:avLst/>
          </a:prstGeom>
        </p:spPr>
      </p:pic>
      <p:pic>
        <p:nvPicPr>
          <p:cNvPr id="181" name="Рисунок 180">
            <a:extLst>
              <a:ext uri="{FF2B5EF4-FFF2-40B4-BE49-F238E27FC236}">
                <a16:creationId xmlns="" xmlns:a16="http://schemas.microsoft.com/office/drawing/2014/main" id="{5162CDA7-079D-4D97-9C5F-8D7BDA5D3CB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6981752" y="3081161"/>
            <a:ext cx="455016" cy="567661"/>
          </a:xfrm>
          <a:prstGeom prst="rect">
            <a:avLst/>
          </a:prstGeom>
        </p:spPr>
      </p:pic>
      <p:pic>
        <p:nvPicPr>
          <p:cNvPr id="183" name="Рисунок 182">
            <a:extLst>
              <a:ext uri="{FF2B5EF4-FFF2-40B4-BE49-F238E27FC236}">
                <a16:creationId xmlns="" xmlns:a16="http://schemas.microsoft.com/office/drawing/2014/main" id="{9252BDF0-2077-4470-A8CB-CC5CBFD26D3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9985524" y="3073694"/>
            <a:ext cx="455016" cy="567661"/>
          </a:xfrm>
          <a:prstGeom prst="rect">
            <a:avLst/>
          </a:prstGeom>
        </p:spPr>
      </p:pic>
      <p:pic>
        <p:nvPicPr>
          <p:cNvPr id="185" name="Рисунок 184">
            <a:extLst>
              <a:ext uri="{FF2B5EF4-FFF2-40B4-BE49-F238E27FC236}">
                <a16:creationId xmlns="" xmlns:a16="http://schemas.microsoft.com/office/drawing/2014/main" id="{3C0B51A3-17F6-4E48-BDC8-A2368AA5BCD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9584864" y="3073694"/>
            <a:ext cx="455016" cy="567661"/>
          </a:xfrm>
          <a:prstGeom prst="rect">
            <a:avLst/>
          </a:prstGeom>
        </p:spPr>
      </p:pic>
      <p:pic>
        <p:nvPicPr>
          <p:cNvPr id="187" name="Рисунок 186">
            <a:extLst>
              <a:ext uri="{FF2B5EF4-FFF2-40B4-BE49-F238E27FC236}">
                <a16:creationId xmlns="" xmlns:a16="http://schemas.microsoft.com/office/drawing/2014/main" id="{40324C9F-D526-4DD3-8AA5-29F847F4D2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449511" y="2343546"/>
            <a:ext cx="455016" cy="567661"/>
          </a:xfrm>
          <a:prstGeom prst="rect">
            <a:avLst/>
          </a:prstGeom>
        </p:spPr>
      </p:pic>
      <p:pic>
        <p:nvPicPr>
          <p:cNvPr id="188" name="Рисунок 187">
            <a:extLst>
              <a:ext uri="{FF2B5EF4-FFF2-40B4-BE49-F238E27FC236}">
                <a16:creationId xmlns="" xmlns:a16="http://schemas.microsoft.com/office/drawing/2014/main" id="{DC4F5C49-230E-4667-A160-B5FE18285D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7346994" y="2341944"/>
            <a:ext cx="455016" cy="567661"/>
          </a:xfrm>
          <a:prstGeom prst="rect">
            <a:avLst/>
          </a:prstGeom>
        </p:spPr>
      </p:pic>
      <p:pic>
        <p:nvPicPr>
          <p:cNvPr id="189" name="Рисунок 188">
            <a:extLst>
              <a:ext uri="{FF2B5EF4-FFF2-40B4-BE49-F238E27FC236}">
                <a16:creationId xmlns="" xmlns:a16="http://schemas.microsoft.com/office/drawing/2014/main" id="{8D276EF0-415B-4AC6-9F0B-60CD18E428B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7740871" y="2338235"/>
            <a:ext cx="455016" cy="567661"/>
          </a:xfrm>
          <a:prstGeom prst="rect">
            <a:avLst/>
          </a:prstGeom>
        </p:spPr>
      </p:pic>
      <p:pic>
        <p:nvPicPr>
          <p:cNvPr id="190" name="Рисунок 189">
            <a:extLst>
              <a:ext uri="{FF2B5EF4-FFF2-40B4-BE49-F238E27FC236}">
                <a16:creationId xmlns="" xmlns:a16="http://schemas.microsoft.com/office/drawing/2014/main" id="{960EB05D-F3AB-4933-9DF5-C4A7C21BC6C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6160047" y="3060022"/>
            <a:ext cx="455016" cy="567661"/>
          </a:xfrm>
          <a:prstGeom prst="rect">
            <a:avLst/>
          </a:prstGeom>
        </p:spPr>
      </p:pic>
      <p:pic>
        <p:nvPicPr>
          <p:cNvPr id="191" name="Рисунок 190">
            <a:extLst>
              <a:ext uri="{FF2B5EF4-FFF2-40B4-BE49-F238E27FC236}">
                <a16:creationId xmlns="" xmlns:a16="http://schemas.microsoft.com/office/drawing/2014/main" id="{C1F9F1A7-0EC9-4C0E-A8B2-AF4D186D4AA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8786058" y="3046429"/>
            <a:ext cx="455016" cy="56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81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Рисунок 68">
            <a:extLst>
              <a:ext uri="{FF2B5EF4-FFF2-40B4-BE49-F238E27FC236}">
                <a16:creationId xmlns="" xmlns:a16="http://schemas.microsoft.com/office/drawing/2014/main" id="{1F9DE5F7-47F9-45B8-BAE9-928FD438EC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76" b="60606"/>
          <a:stretch/>
        </p:blipFill>
        <p:spPr>
          <a:xfrm>
            <a:off x="103054" y="1213873"/>
            <a:ext cx="11764031" cy="5310922"/>
          </a:xfrm>
          <a:prstGeom prst="rect">
            <a:avLst/>
          </a:prstGeom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10.10.2023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60356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Пригадай переставний закон множення. </a:t>
            </a:r>
            <a:r>
              <a:rPr lang="uk-UA" sz="2000" b="1" dirty="0" smtClean="0">
                <a:solidFill>
                  <a:schemeClr val="bg1"/>
                </a:solidFill>
              </a:rPr>
              <a:t>Обчисли усно.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655" y="1489109"/>
            <a:ext cx="931904" cy="720832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="" xmlns:a16="http://schemas.microsoft.com/office/drawing/2014/main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413110" y="-681467"/>
            <a:ext cx="455016" cy="567661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="" xmlns:a16="http://schemas.microsoft.com/office/drawing/2014/main" id="{F53CA702-EB0F-4C53-BD43-38D01341E9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4015824" y="-672169"/>
            <a:ext cx="455016" cy="567661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=""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579764" y="-676773"/>
            <a:ext cx="455016" cy="567661"/>
          </a:xfrm>
          <a:prstGeom prst="rect">
            <a:avLst/>
          </a:prstGeom>
        </p:spPr>
      </p:pic>
      <p:pic>
        <p:nvPicPr>
          <p:cNvPr id="104" name="Рисунок 103">
            <a:extLst>
              <a:ext uri="{FF2B5EF4-FFF2-40B4-BE49-F238E27FC236}">
                <a16:creationId xmlns="" xmlns:a16="http://schemas.microsoft.com/office/drawing/2014/main" id="{7AA62F5F-8E9F-4758-87A7-86AD87DB951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146723" y="-695769"/>
            <a:ext cx="455016" cy="567661"/>
          </a:xfrm>
          <a:prstGeom prst="rect">
            <a:avLst/>
          </a:prstGeom>
        </p:spPr>
      </p:pic>
      <p:pic>
        <p:nvPicPr>
          <p:cNvPr id="105" name="Рисунок 104">
            <a:extLst>
              <a:ext uri="{FF2B5EF4-FFF2-40B4-BE49-F238E27FC236}">
                <a16:creationId xmlns=""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660024" y="-663298"/>
            <a:ext cx="455016" cy="567661"/>
          </a:xfrm>
          <a:prstGeom prst="rect">
            <a:avLst/>
          </a:prstGeom>
        </p:spPr>
      </p:pic>
      <p:pic>
        <p:nvPicPr>
          <p:cNvPr id="106" name="Рисунок 105">
            <a:extLst>
              <a:ext uri="{FF2B5EF4-FFF2-40B4-BE49-F238E27FC236}">
                <a16:creationId xmlns="" xmlns:a16="http://schemas.microsoft.com/office/drawing/2014/main" id="{7789B4E2-D455-4B48-982A-12838205C96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403488" y="-655760"/>
            <a:ext cx="455016" cy="567661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="" xmlns:a16="http://schemas.microsoft.com/office/drawing/2014/main" id="{1A309B92-E806-4B19-BD8C-2FC1C585B53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6814197" y="-634745"/>
            <a:ext cx="420821" cy="534599"/>
          </a:xfrm>
          <a:prstGeom prst="rect">
            <a:avLst/>
          </a:prstGeom>
        </p:spPr>
      </p:pic>
      <p:pic>
        <p:nvPicPr>
          <p:cNvPr id="108" name="Рисунок 107">
            <a:extLst>
              <a:ext uri="{FF2B5EF4-FFF2-40B4-BE49-F238E27FC236}">
                <a16:creationId xmlns="" xmlns:a16="http://schemas.microsoft.com/office/drawing/2014/main" id="{14E5C802-CA0B-419B-9806-0981AA33D57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8001096" y="-676773"/>
            <a:ext cx="455016" cy="567661"/>
          </a:xfrm>
          <a:prstGeom prst="rect">
            <a:avLst/>
          </a:prstGeom>
        </p:spPr>
      </p:pic>
      <p:pic>
        <p:nvPicPr>
          <p:cNvPr id="109" name="Рисунок 108">
            <a:extLst>
              <a:ext uri="{FF2B5EF4-FFF2-40B4-BE49-F238E27FC236}">
                <a16:creationId xmlns="" xmlns:a16="http://schemas.microsoft.com/office/drawing/2014/main" id="{74F6DDAE-519B-4BD3-9E5A-A1FAE269018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8483748" y="-695769"/>
            <a:ext cx="455016" cy="567661"/>
          </a:xfrm>
          <a:prstGeom prst="rect">
            <a:avLst/>
          </a:prstGeom>
        </p:spPr>
      </p:pic>
      <p:pic>
        <p:nvPicPr>
          <p:cNvPr id="111" name="Рисунок 110">
            <a:extLst>
              <a:ext uri="{FF2B5EF4-FFF2-40B4-BE49-F238E27FC236}">
                <a16:creationId xmlns="" xmlns:a16="http://schemas.microsoft.com/office/drawing/2014/main" id="{C032AF8F-DE61-4584-B773-C251183078D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175183" y="-634973"/>
            <a:ext cx="455016" cy="56766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0BFBF5D4-BBB3-48BB-BF7D-A17BA966FBB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0718" r="77803" b="82891"/>
          <a:stretch/>
        </p:blipFill>
        <p:spPr>
          <a:xfrm>
            <a:off x="1701727" y="2451461"/>
            <a:ext cx="394062" cy="355057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="" xmlns:a16="http://schemas.microsoft.com/office/drawing/2014/main" id="{925ACF69-93EA-4C0A-B971-E8F7F6498E1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0718" r="77803" b="82891"/>
          <a:stretch/>
        </p:blipFill>
        <p:spPr>
          <a:xfrm>
            <a:off x="1681585" y="3190582"/>
            <a:ext cx="394062" cy="355057"/>
          </a:xfrm>
          <a:prstGeom prst="rect">
            <a:avLst/>
          </a:prstGeom>
        </p:spPr>
      </p:pic>
      <p:sp>
        <p:nvSpPr>
          <p:cNvPr id="79" name="Прямоугольник 4">
            <a:extLst>
              <a:ext uri="{FF2B5EF4-FFF2-40B4-BE49-F238E27FC236}">
                <a16:creationId xmlns="" xmlns:a16="http://schemas.microsoft.com/office/drawing/2014/main" id="{6ACFC55A-3855-4980-AF00-D1F5ED6E223B}"/>
              </a:ext>
            </a:extLst>
          </p:cNvPr>
          <p:cNvSpPr/>
          <p:nvPr/>
        </p:nvSpPr>
        <p:spPr>
          <a:xfrm>
            <a:off x="11127893" y="5464955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121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80" name="Прямоугольник 4">
            <a:extLst>
              <a:ext uri="{FF2B5EF4-FFF2-40B4-BE49-F238E27FC236}">
                <a16:creationId xmlns="" xmlns:a16="http://schemas.microsoft.com/office/drawing/2014/main" id="{FFB5143A-1BD3-402A-9E2A-DA6B9B1783C8}"/>
              </a:ext>
            </a:extLst>
          </p:cNvPr>
          <p:cNvSpPr/>
          <p:nvPr/>
        </p:nvSpPr>
        <p:spPr>
          <a:xfrm>
            <a:off x="11127893" y="4258496"/>
            <a:ext cx="1054100" cy="1130672"/>
          </a:xfrm>
          <a:prstGeom prst="rect">
            <a:avLst/>
          </a:prstGeom>
          <a:solidFill>
            <a:srgbClr val="169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  <a:endParaRPr lang="en-US" sz="1200" b="1" dirty="0">
              <a:solidFill>
                <a:schemeClr val="bg1"/>
              </a:solidFill>
            </a:endParaRPr>
          </a:p>
          <a:p>
            <a:pPr algn="ctr"/>
            <a:r>
              <a:rPr lang="uk-UA" sz="1200" b="1" dirty="0">
                <a:solidFill>
                  <a:schemeClr val="bg1"/>
                </a:solidFill>
              </a:rPr>
              <a:t>Вирази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742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63" name="Рисунок 62">
            <a:extLst>
              <a:ext uri="{FF2B5EF4-FFF2-40B4-BE49-F238E27FC236}">
                <a16:creationId xmlns="" xmlns:a16="http://schemas.microsoft.com/office/drawing/2014/main" id="{1765A3C5-9917-4790-A642-4327023014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634890" y="5314112"/>
            <a:ext cx="455016" cy="567661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="" xmlns:a16="http://schemas.microsoft.com/office/drawing/2014/main" id="{8E10239D-6DBF-4818-AD82-1D02284A821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651617" y="2327367"/>
            <a:ext cx="455016" cy="567661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="" xmlns:a16="http://schemas.microsoft.com/office/drawing/2014/main" id="{A1450345-CD68-4886-8646-8B0E67CFC58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4309992" y="5300240"/>
            <a:ext cx="455016" cy="567661"/>
          </a:xfrm>
          <a:prstGeom prst="rect">
            <a:avLst/>
          </a:prstGeom>
        </p:spPr>
      </p:pic>
      <p:pic>
        <p:nvPicPr>
          <p:cNvPr id="129" name="Рисунок 128">
            <a:extLst>
              <a:ext uri="{FF2B5EF4-FFF2-40B4-BE49-F238E27FC236}">
                <a16:creationId xmlns="" xmlns:a16="http://schemas.microsoft.com/office/drawing/2014/main" id="{48883508-31EA-4018-8637-BFA2E4D5203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1393819" y="3072034"/>
            <a:ext cx="455016" cy="567661"/>
          </a:xfrm>
          <a:prstGeom prst="rect">
            <a:avLst/>
          </a:prstGeom>
        </p:spPr>
      </p:pic>
      <p:pic>
        <p:nvPicPr>
          <p:cNvPr id="112" name="Рисунок 111">
            <a:extLst>
              <a:ext uri="{FF2B5EF4-FFF2-40B4-BE49-F238E27FC236}">
                <a16:creationId xmlns="" xmlns:a16="http://schemas.microsoft.com/office/drawing/2014/main" id="{495F5F92-838A-47EF-B22D-BAC083B79B5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9722" y="3170085"/>
            <a:ext cx="394062" cy="403674"/>
          </a:xfrm>
          <a:prstGeom prst="rect">
            <a:avLst/>
          </a:prstGeom>
        </p:spPr>
      </p:pic>
      <p:pic>
        <p:nvPicPr>
          <p:cNvPr id="117" name="Рисунок 116">
            <a:extLst>
              <a:ext uri="{FF2B5EF4-FFF2-40B4-BE49-F238E27FC236}">
                <a16:creationId xmlns="" xmlns:a16="http://schemas.microsoft.com/office/drawing/2014/main" id="{FB60CC6C-05EC-4430-A605-587B6897DA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2670" y="2440060"/>
            <a:ext cx="394062" cy="403674"/>
          </a:xfrm>
          <a:prstGeom prst="rect">
            <a:avLst/>
          </a:prstGeom>
        </p:spPr>
      </p:pic>
      <p:pic>
        <p:nvPicPr>
          <p:cNvPr id="151" name="Рисунок 150">
            <a:extLst>
              <a:ext uri="{FF2B5EF4-FFF2-40B4-BE49-F238E27FC236}">
                <a16:creationId xmlns="" xmlns:a16="http://schemas.microsoft.com/office/drawing/2014/main" id="{210031A6-2F5F-4133-8EFD-CC97473001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4525" y="3908734"/>
            <a:ext cx="394062" cy="403674"/>
          </a:xfrm>
          <a:prstGeom prst="rect">
            <a:avLst/>
          </a:prstGeom>
        </p:spPr>
      </p:pic>
      <p:pic>
        <p:nvPicPr>
          <p:cNvPr id="152" name="Рисунок 151">
            <a:extLst>
              <a:ext uri="{FF2B5EF4-FFF2-40B4-BE49-F238E27FC236}">
                <a16:creationId xmlns="" xmlns:a16="http://schemas.microsoft.com/office/drawing/2014/main" id="{3A9132DD-4375-42AB-AEC9-A51CB36041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9722" y="4645603"/>
            <a:ext cx="394062" cy="403674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="" xmlns:a16="http://schemas.microsoft.com/office/drawing/2014/main" id="{64E55885-3D6D-405E-9DA2-C6F5815B56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5127730" y="2337273"/>
            <a:ext cx="455016" cy="567661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="" xmlns:a16="http://schemas.microsoft.com/office/drawing/2014/main" id="{454BA291-A265-45AB-BAA0-6A2A26164D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574037" y="3819263"/>
            <a:ext cx="455016" cy="567661"/>
          </a:xfrm>
          <a:prstGeom prst="rect">
            <a:avLst/>
          </a:prstGeom>
        </p:spPr>
      </p:pic>
      <p:pic>
        <p:nvPicPr>
          <p:cNvPr id="118" name="Рисунок 117">
            <a:extLst>
              <a:ext uri="{FF2B5EF4-FFF2-40B4-BE49-F238E27FC236}">
                <a16:creationId xmlns="" xmlns:a16="http://schemas.microsoft.com/office/drawing/2014/main" id="{1A5875EA-2C79-4C19-AEF1-AFD62B1F24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1321376" y="4564487"/>
            <a:ext cx="455016" cy="567661"/>
          </a:xfrm>
          <a:prstGeom prst="rect">
            <a:avLst/>
          </a:prstGeom>
        </p:spPr>
      </p:pic>
      <p:pic>
        <p:nvPicPr>
          <p:cNvPr id="119" name="Рисунок 118">
            <a:extLst>
              <a:ext uri="{FF2B5EF4-FFF2-40B4-BE49-F238E27FC236}">
                <a16:creationId xmlns="" xmlns:a16="http://schemas.microsoft.com/office/drawing/2014/main" id="{F6C7208A-2ED2-489E-B479-2FF437386E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6948472" y="1595228"/>
            <a:ext cx="455016" cy="567661"/>
          </a:xfrm>
          <a:prstGeom prst="rect">
            <a:avLst/>
          </a:prstGeom>
        </p:spPr>
      </p:pic>
      <p:pic>
        <p:nvPicPr>
          <p:cNvPr id="120" name="Рисунок 119">
            <a:extLst>
              <a:ext uri="{FF2B5EF4-FFF2-40B4-BE49-F238E27FC236}">
                <a16:creationId xmlns="" xmlns:a16="http://schemas.microsoft.com/office/drawing/2014/main" id="{B9A8EA90-C9E1-4EAF-8FE5-A2D4F463148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1339325" y="5310827"/>
            <a:ext cx="455016" cy="567661"/>
          </a:xfrm>
          <a:prstGeom prst="rect">
            <a:avLst/>
          </a:prstGeom>
        </p:spPr>
      </p:pic>
      <p:pic>
        <p:nvPicPr>
          <p:cNvPr id="125" name="Рисунок 124">
            <a:extLst>
              <a:ext uri="{FF2B5EF4-FFF2-40B4-BE49-F238E27FC236}">
                <a16:creationId xmlns="" xmlns:a16="http://schemas.microsoft.com/office/drawing/2014/main" id="{B094D1A2-AC38-44F8-AF28-86F04C4FF3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5033743" y="4569524"/>
            <a:ext cx="455016" cy="567661"/>
          </a:xfrm>
          <a:prstGeom prst="rect">
            <a:avLst/>
          </a:prstGeom>
        </p:spPr>
      </p:pic>
      <p:pic>
        <p:nvPicPr>
          <p:cNvPr id="135" name="Рисунок 134">
            <a:extLst>
              <a:ext uri="{FF2B5EF4-FFF2-40B4-BE49-F238E27FC236}">
                <a16:creationId xmlns="" xmlns:a16="http://schemas.microsoft.com/office/drawing/2014/main" id="{CC8714A9-B152-47C4-A0E8-330F746671B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0718" r="77803" b="82891"/>
          <a:stretch/>
        </p:blipFill>
        <p:spPr>
          <a:xfrm>
            <a:off x="5455481" y="3176060"/>
            <a:ext cx="394062" cy="355057"/>
          </a:xfrm>
          <a:prstGeom prst="rect">
            <a:avLst/>
          </a:prstGeom>
        </p:spPr>
      </p:pic>
      <p:pic>
        <p:nvPicPr>
          <p:cNvPr id="138" name="Рисунок 137">
            <a:extLst>
              <a:ext uri="{FF2B5EF4-FFF2-40B4-BE49-F238E27FC236}">
                <a16:creationId xmlns="" xmlns:a16="http://schemas.microsoft.com/office/drawing/2014/main" id="{35150A65-1746-4EB7-BC82-D049623B41F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0718" r="77803" b="82891"/>
          <a:stretch/>
        </p:blipFill>
        <p:spPr>
          <a:xfrm>
            <a:off x="5440274" y="2442715"/>
            <a:ext cx="394062" cy="363803"/>
          </a:xfrm>
          <a:prstGeom prst="rect">
            <a:avLst/>
          </a:prstGeom>
        </p:spPr>
      </p:pic>
      <p:pic>
        <p:nvPicPr>
          <p:cNvPr id="147" name="Рисунок 146">
            <a:extLst>
              <a:ext uri="{FF2B5EF4-FFF2-40B4-BE49-F238E27FC236}">
                <a16:creationId xmlns="" xmlns:a16="http://schemas.microsoft.com/office/drawing/2014/main" id="{34E6BD4D-4497-4DF9-8A74-BD14018BCD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07174" y="2419751"/>
            <a:ext cx="394062" cy="403674"/>
          </a:xfrm>
          <a:prstGeom prst="rect">
            <a:avLst/>
          </a:prstGeom>
        </p:spPr>
      </p:pic>
      <p:pic>
        <p:nvPicPr>
          <p:cNvPr id="156" name="Рисунок 155">
            <a:extLst>
              <a:ext uri="{FF2B5EF4-FFF2-40B4-BE49-F238E27FC236}">
                <a16:creationId xmlns="" xmlns:a16="http://schemas.microsoft.com/office/drawing/2014/main" id="{C36F4934-2228-4B81-93AA-511A156E1C1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02" t="2056" r="32125" b="89795"/>
          <a:stretch/>
        </p:blipFill>
        <p:spPr>
          <a:xfrm>
            <a:off x="6536316" y="1676528"/>
            <a:ext cx="555762" cy="452689"/>
          </a:xfrm>
          <a:prstGeom prst="rect">
            <a:avLst/>
          </a:prstGeom>
        </p:spPr>
      </p:pic>
      <p:pic>
        <p:nvPicPr>
          <p:cNvPr id="143" name="Рисунок 142">
            <a:extLst>
              <a:ext uri="{FF2B5EF4-FFF2-40B4-BE49-F238E27FC236}">
                <a16:creationId xmlns="" xmlns:a16="http://schemas.microsoft.com/office/drawing/2014/main" id="{210031A6-2F5F-4133-8EFD-CC97473001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3997" y="4641185"/>
            <a:ext cx="394062" cy="403674"/>
          </a:xfrm>
          <a:prstGeom prst="rect">
            <a:avLst/>
          </a:prstGeom>
        </p:spPr>
      </p:pic>
      <p:pic>
        <p:nvPicPr>
          <p:cNvPr id="169" name="Рисунок 168">
            <a:extLst>
              <a:ext uri="{FF2B5EF4-FFF2-40B4-BE49-F238E27FC236}">
                <a16:creationId xmlns="" xmlns:a16="http://schemas.microsoft.com/office/drawing/2014/main" id="{3A9132DD-4375-42AB-AEC9-A51CB36041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25245" y="3913227"/>
            <a:ext cx="394062" cy="403674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="" xmlns:a16="http://schemas.microsoft.com/office/drawing/2014/main" id="{38FF1CF5-3B0F-4B0D-9EEA-B7D6A8DF4F1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0718" r="77803" b="82891"/>
          <a:stretch/>
        </p:blipFill>
        <p:spPr>
          <a:xfrm>
            <a:off x="1699452" y="3926789"/>
            <a:ext cx="394062" cy="355057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="" xmlns:a16="http://schemas.microsoft.com/office/drawing/2014/main" id="{B18A5E0D-5249-4B91-AAA4-6C729DB358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0718" r="77803" b="82891"/>
          <a:stretch/>
        </p:blipFill>
        <p:spPr>
          <a:xfrm>
            <a:off x="1678632" y="4669911"/>
            <a:ext cx="394062" cy="355057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="" xmlns:a16="http://schemas.microsoft.com/office/drawing/2014/main" id="{88E9A6BD-661E-4530-B927-67552924AE4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0718" r="77803" b="82891"/>
          <a:stretch/>
        </p:blipFill>
        <p:spPr>
          <a:xfrm>
            <a:off x="1680002" y="5409024"/>
            <a:ext cx="394062" cy="355057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="" xmlns:a16="http://schemas.microsoft.com/office/drawing/2014/main" id="{44F8FB07-0E6A-4A10-A819-3675A85684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941" y="5393022"/>
            <a:ext cx="394062" cy="403674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="" xmlns:a16="http://schemas.microsoft.com/office/drawing/2014/main" id="{274A3F7A-F14F-4D82-8240-80DDCD5F0C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0994" y="3164406"/>
            <a:ext cx="394062" cy="403674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="" xmlns:a16="http://schemas.microsoft.com/office/drawing/2014/main" id="{E44DE6B2-098B-4571-9984-82AB9CFC3A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00638" y="5393022"/>
            <a:ext cx="394062" cy="403674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="" xmlns:a16="http://schemas.microsoft.com/office/drawing/2014/main" id="{049745BC-E049-491F-94AD-B1EA7322289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4309068" y="2355516"/>
            <a:ext cx="455016" cy="567661"/>
          </a:xfrm>
          <a:prstGeom prst="rect">
            <a:avLst/>
          </a:prstGeom>
        </p:spPr>
      </p:pic>
      <p:pic>
        <p:nvPicPr>
          <p:cNvPr id="115" name="Рисунок 114">
            <a:extLst>
              <a:ext uri="{FF2B5EF4-FFF2-40B4-BE49-F238E27FC236}">
                <a16:creationId xmlns="" xmlns:a16="http://schemas.microsoft.com/office/drawing/2014/main" id="{3B809AF8-8B72-41A9-80D8-4EBA95A7F58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7345065" y="1578346"/>
            <a:ext cx="455016" cy="567661"/>
          </a:xfrm>
          <a:prstGeom prst="rect">
            <a:avLst/>
          </a:prstGeom>
        </p:spPr>
      </p:pic>
      <p:pic>
        <p:nvPicPr>
          <p:cNvPr id="121" name="Рисунок 120">
            <a:extLst>
              <a:ext uri="{FF2B5EF4-FFF2-40B4-BE49-F238E27FC236}">
                <a16:creationId xmlns="" xmlns:a16="http://schemas.microsoft.com/office/drawing/2014/main" id="{6C2931DB-6C7A-45F8-8E01-1862FCEE3C6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4342698" y="3087136"/>
            <a:ext cx="455016" cy="567661"/>
          </a:xfrm>
          <a:prstGeom prst="rect">
            <a:avLst/>
          </a:prstGeom>
        </p:spPr>
      </p:pic>
      <p:pic>
        <p:nvPicPr>
          <p:cNvPr id="126" name="Рисунок 125">
            <a:extLst>
              <a:ext uri="{FF2B5EF4-FFF2-40B4-BE49-F238E27FC236}">
                <a16:creationId xmlns="" xmlns:a16="http://schemas.microsoft.com/office/drawing/2014/main" id="{B984762B-542C-4FC0-BAE0-882581043E8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078113" y="3824164"/>
            <a:ext cx="455016" cy="567661"/>
          </a:xfrm>
          <a:prstGeom prst="rect">
            <a:avLst/>
          </a:prstGeom>
        </p:spPr>
      </p:pic>
      <p:pic>
        <p:nvPicPr>
          <p:cNvPr id="144" name="Рисунок 143">
            <a:extLst>
              <a:ext uri="{FF2B5EF4-FFF2-40B4-BE49-F238E27FC236}">
                <a16:creationId xmlns="" xmlns:a16="http://schemas.microsoft.com/office/drawing/2014/main" id="{D0B3D22B-1639-483F-A1C8-8E7F45CB10F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0718" r="77803" b="82891"/>
          <a:stretch/>
        </p:blipFill>
        <p:spPr>
          <a:xfrm>
            <a:off x="5450433" y="3926789"/>
            <a:ext cx="394062" cy="355057"/>
          </a:xfrm>
          <a:prstGeom prst="rect">
            <a:avLst/>
          </a:prstGeom>
        </p:spPr>
      </p:pic>
      <p:pic>
        <p:nvPicPr>
          <p:cNvPr id="145" name="Рисунок 144">
            <a:extLst>
              <a:ext uri="{FF2B5EF4-FFF2-40B4-BE49-F238E27FC236}">
                <a16:creationId xmlns="" xmlns:a16="http://schemas.microsoft.com/office/drawing/2014/main" id="{DDF9B1AF-7115-4714-802F-551C9421032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0718" r="77803" b="82891"/>
          <a:stretch/>
        </p:blipFill>
        <p:spPr>
          <a:xfrm>
            <a:off x="5450433" y="4667591"/>
            <a:ext cx="394062" cy="355057"/>
          </a:xfrm>
          <a:prstGeom prst="rect">
            <a:avLst/>
          </a:prstGeom>
        </p:spPr>
      </p:pic>
      <p:pic>
        <p:nvPicPr>
          <p:cNvPr id="146" name="Рисунок 145">
            <a:extLst>
              <a:ext uri="{FF2B5EF4-FFF2-40B4-BE49-F238E27FC236}">
                <a16:creationId xmlns="" xmlns:a16="http://schemas.microsoft.com/office/drawing/2014/main" id="{0964E625-62AD-4395-8B8C-CC3615859BE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0718" r="77803" b="82891"/>
          <a:stretch/>
        </p:blipFill>
        <p:spPr>
          <a:xfrm>
            <a:off x="5447506" y="5396077"/>
            <a:ext cx="394062" cy="355057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="" xmlns:a16="http://schemas.microsoft.com/office/drawing/2014/main" id="{78311D84-0C7C-4565-9437-66F1A97050F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1341714" y="2340785"/>
            <a:ext cx="455016" cy="567661"/>
          </a:xfrm>
          <a:prstGeom prst="rect">
            <a:avLst/>
          </a:prstGeom>
        </p:spPr>
      </p:pic>
      <p:pic>
        <p:nvPicPr>
          <p:cNvPr id="130" name="Рисунок 129">
            <a:extLst>
              <a:ext uri="{FF2B5EF4-FFF2-40B4-BE49-F238E27FC236}">
                <a16:creationId xmlns="" xmlns:a16="http://schemas.microsoft.com/office/drawing/2014/main" id="{FF0948A2-81B6-4199-B422-A90AFCBBFB8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601244" y="3072034"/>
            <a:ext cx="455016" cy="567661"/>
          </a:xfrm>
          <a:prstGeom prst="rect">
            <a:avLst/>
          </a:prstGeom>
        </p:spPr>
      </p:pic>
      <p:pic>
        <p:nvPicPr>
          <p:cNvPr id="142" name="Рисунок 141">
            <a:extLst>
              <a:ext uri="{FF2B5EF4-FFF2-40B4-BE49-F238E27FC236}">
                <a16:creationId xmlns="" xmlns:a16="http://schemas.microsoft.com/office/drawing/2014/main" id="{9F56E1D2-3192-4F02-83C2-C07EE1B16C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1357180" y="3826740"/>
            <a:ext cx="455016" cy="567661"/>
          </a:xfrm>
          <a:prstGeom prst="rect">
            <a:avLst/>
          </a:prstGeom>
        </p:spPr>
      </p:pic>
      <p:pic>
        <p:nvPicPr>
          <p:cNvPr id="148" name="Рисунок 147">
            <a:extLst>
              <a:ext uri="{FF2B5EF4-FFF2-40B4-BE49-F238E27FC236}">
                <a16:creationId xmlns="" xmlns:a16="http://schemas.microsoft.com/office/drawing/2014/main" id="{CB53F65F-85AA-48D9-A83D-A10FA4092F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620657" y="4552204"/>
            <a:ext cx="455016" cy="567661"/>
          </a:xfrm>
          <a:prstGeom prst="rect">
            <a:avLst/>
          </a:prstGeom>
        </p:spPr>
      </p:pic>
      <p:pic>
        <p:nvPicPr>
          <p:cNvPr id="150" name="Рисунок 149">
            <a:extLst>
              <a:ext uri="{FF2B5EF4-FFF2-40B4-BE49-F238E27FC236}">
                <a16:creationId xmlns="" xmlns:a16="http://schemas.microsoft.com/office/drawing/2014/main" id="{DC8818E7-D923-435C-B8BC-3F9E3729A7E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101236" y="3089137"/>
            <a:ext cx="455016" cy="567661"/>
          </a:xfrm>
          <a:prstGeom prst="rect">
            <a:avLst/>
          </a:prstGeom>
        </p:spPr>
      </p:pic>
      <p:pic>
        <p:nvPicPr>
          <p:cNvPr id="159" name="Рисунок 158">
            <a:extLst>
              <a:ext uri="{FF2B5EF4-FFF2-40B4-BE49-F238E27FC236}">
                <a16:creationId xmlns="" xmlns:a16="http://schemas.microsoft.com/office/drawing/2014/main" id="{B7A64E81-6196-4679-9B4D-CA4DF160AA9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4361779" y="3816722"/>
            <a:ext cx="455016" cy="567661"/>
          </a:xfrm>
          <a:prstGeom prst="rect">
            <a:avLst/>
          </a:prstGeom>
        </p:spPr>
      </p:pic>
      <p:pic>
        <p:nvPicPr>
          <p:cNvPr id="160" name="Рисунок 159">
            <a:extLst>
              <a:ext uri="{FF2B5EF4-FFF2-40B4-BE49-F238E27FC236}">
                <a16:creationId xmlns="" xmlns:a16="http://schemas.microsoft.com/office/drawing/2014/main" id="{1C89BDCA-3808-441C-B9E6-73EC9864A8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4361263" y="4574232"/>
            <a:ext cx="455016" cy="567661"/>
          </a:xfrm>
          <a:prstGeom prst="rect">
            <a:avLst/>
          </a:prstGeom>
        </p:spPr>
      </p:pic>
      <p:pic>
        <p:nvPicPr>
          <p:cNvPr id="162" name="Рисунок 161">
            <a:extLst>
              <a:ext uri="{FF2B5EF4-FFF2-40B4-BE49-F238E27FC236}">
                <a16:creationId xmlns="" xmlns:a16="http://schemas.microsoft.com/office/drawing/2014/main" id="{407F8073-F972-4215-9879-1CFC80941B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086358" y="5309417"/>
            <a:ext cx="455016" cy="567661"/>
          </a:xfrm>
          <a:prstGeom prst="rect">
            <a:avLst/>
          </a:prstGeom>
        </p:spPr>
      </p:pic>
      <p:pic>
        <p:nvPicPr>
          <p:cNvPr id="83" name="il_fi" descr="http://rpxwiki.com/wp-content/uploads/2011/08/1.gif"/>
          <p:cNvPicPr>
            <a:picLocks/>
          </p:cNvPicPr>
          <p:nvPr/>
        </p:nvPicPr>
        <p:blipFill rotWithShape="1">
          <a:blip r:embed="rId12"/>
          <a:srcRect l="36621" t="3829" r="2611" b="5954"/>
          <a:stretch/>
        </p:blipFill>
        <p:spPr bwMode="auto">
          <a:xfrm>
            <a:off x="8020508" y="2063447"/>
            <a:ext cx="3100497" cy="4574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045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10.10.2023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14733" y="307547"/>
            <a:ext cx="8732066" cy="50020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Розв’яжи задачу.</a:t>
            </a:r>
          </a:p>
        </p:txBody>
      </p:sp>
      <p:sp>
        <p:nvSpPr>
          <p:cNvPr id="14" name="Прямоугольник 4">
            <a:extLst>
              <a:ext uri="{FF2B5EF4-FFF2-40B4-BE49-F238E27FC236}">
                <a16:creationId xmlns="" xmlns:a16="http://schemas.microsoft.com/office/drawing/2014/main" id="{F6E7EC80-9589-4937-924A-CEEA2719A5E3}"/>
              </a:ext>
            </a:extLst>
          </p:cNvPr>
          <p:cNvSpPr/>
          <p:nvPr/>
        </p:nvSpPr>
        <p:spPr>
          <a:xfrm>
            <a:off x="11137900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ru-RU" sz="4000" b="1" dirty="0">
                <a:solidFill>
                  <a:schemeClr val="bg1"/>
                </a:solidFill>
              </a:rPr>
              <a:t>121</a:t>
            </a:r>
          </a:p>
        </p:txBody>
      </p:sp>
      <p:sp>
        <p:nvSpPr>
          <p:cNvPr id="16" name="Прямоугольник 4">
            <a:extLst>
              <a:ext uri="{FF2B5EF4-FFF2-40B4-BE49-F238E27FC236}">
                <a16:creationId xmlns="" xmlns:a16="http://schemas.microsoft.com/office/drawing/2014/main" id="{0394D7D5-D5F8-4D24-B191-303095DA70A2}"/>
              </a:ext>
            </a:extLst>
          </p:cNvPr>
          <p:cNvSpPr/>
          <p:nvPr/>
        </p:nvSpPr>
        <p:spPr>
          <a:xfrm>
            <a:off x="11137900" y="4520869"/>
            <a:ext cx="1054100" cy="1130672"/>
          </a:xfrm>
          <a:prstGeom prst="rect">
            <a:avLst/>
          </a:prstGeom>
          <a:solidFill>
            <a:srgbClr val="169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Задача</a:t>
            </a:r>
          </a:p>
          <a:p>
            <a:pPr algn="ctr"/>
            <a:r>
              <a:rPr lang="ru-RU" sz="4000" b="1" dirty="0">
                <a:solidFill>
                  <a:schemeClr val="bg1"/>
                </a:solidFill>
              </a:rPr>
              <a:t>743</a:t>
            </a: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="" xmlns:a16="http://schemas.microsoft.com/office/drawing/2014/main" id="{D14B6799-B0EC-4BEE-99B8-AB04A7CE5FB7}"/>
              </a:ext>
            </a:extLst>
          </p:cNvPr>
          <p:cNvSpPr/>
          <p:nvPr/>
        </p:nvSpPr>
        <p:spPr>
          <a:xfrm>
            <a:off x="342900" y="994738"/>
            <a:ext cx="11477625" cy="199520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/>
              <a:t>У магазині на верхній полиці міститься 20 пакетів кефіру, а на нижній – 4 пакети. У скільки разів більше пакетів кефіру на верхній полиці, ніж на нижній? </a:t>
            </a:r>
          </a:p>
        </p:txBody>
      </p:sp>
      <p:pic>
        <p:nvPicPr>
          <p:cNvPr id="6146" name="Picture 2" descr="store shelves with products background">
            <a:extLst>
              <a:ext uri="{FF2B5EF4-FFF2-40B4-BE49-F238E27FC236}">
                <a16:creationId xmlns="" xmlns:a16="http://schemas.microsoft.com/office/drawing/2014/main" id="{095F7B6E-AAB6-4917-B85F-53141E5B2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730" y="3149083"/>
            <a:ext cx="3286539" cy="345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5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10.10.2023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30"/>
            <a:ext cx="8732066" cy="46788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Розв’яжи задачу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1AC8A322-BC43-4843-BFCE-48C5133FF8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413110" y="-681467"/>
            <a:ext cx="455016" cy="56766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DCE11F0F-5553-42C9-9307-07D210DF2B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4015824" y="-672169"/>
            <a:ext cx="455016" cy="56766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D93B0E4B-1F7B-4126-A842-27F00148D0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579764" y="-676773"/>
            <a:ext cx="455016" cy="567661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DF32223D-D5D3-4745-BBF8-7241DE88D5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146723" y="-695769"/>
            <a:ext cx="455016" cy="56766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649E3F79-C56A-4CC2-80B8-4946FA2E62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660024" y="-663298"/>
            <a:ext cx="455016" cy="56766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8266630E-8DE3-48DB-8DA0-461205CCF7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403488" y="-655760"/>
            <a:ext cx="455016" cy="56766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5795157E-71E0-47DE-BA16-2295EBB4ED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6814197" y="-634745"/>
            <a:ext cx="420821" cy="53459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18579685-51E3-4281-9A0C-A753F30C37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8001096" y="-676773"/>
            <a:ext cx="455016" cy="567661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34FA8706-1790-47B9-ADC6-821A296B15C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8483748" y="-695769"/>
            <a:ext cx="455016" cy="56766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E309E241-9C00-4129-9D06-6BDAFBF89E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175183" y="-634973"/>
            <a:ext cx="455016" cy="56766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35E112CB-298A-4A02-B09F-07EF6A840F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7637" b="59896"/>
          <a:stretch/>
        </p:blipFill>
        <p:spPr>
          <a:xfrm>
            <a:off x="251269" y="1302048"/>
            <a:ext cx="7749827" cy="5406656"/>
          </a:xfrm>
          <a:prstGeom prst="rect">
            <a:avLst/>
          </a:prstGeom>
        </p:spPr>
      </p:pic>
      <p:sp>
        <p:nvSpPr>
          <p:cNvPr id="38" name="Прямоугольник 4">
            <a:extLst>
              <a:ext uri="{FF2B5EF4-FFF2-40B4-BE49-F238E27FC236}">
                <a16:creationId xmlns="" xmlns:a16="http://schemas.microsoft.com/office/drawing/2014/main" id="{B931E1E6-AB83-4342-8389-D4D6F246DC9E}"/>
              </a:ext>
            </a:extLst>
          </p:cNvPr>
          <p:cNvSpPr/>
          <p:nvPr/>
        </p:nvSpPr>
        <p:spPr>
          <a:xfrm>
            <a:off x="11137900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121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9" name="Прямоугольник 4">
            <a:extLst>
              <a:ext uri="{FF2B5EF4-FFF2-40B4-BE49-F238E27FC236}">
                <a16:creationId xmlns="" xmlns:a16="http://schemas.microsoft.com/office/drawing/2014/main" id="{B03CDA76-0D56-4D51-8AAE-2B84A7F6D856}"/>
              </a:ext>
            </a:extLst>
          </p:cNvPr>
          <p:cNvSpPr/>
          <p:nvPr/>
        </p:nvSpPr>
        <p:spPr>
          <a:xfrm>
            <a:off x="11137900" y="4520869"/>
            <a:ext cx="1054100" cy="1130672"/>
          </a:xfrm>
          <a:prstGeom prst="rect">
            <a:avLst/>
          </a:prstGeom>
          <a:solidFill>
            <a:srgbClr val="169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Задача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743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40" name="Рисунок 39">
            <a:extLst>
              <a:ext uri="{FF2B5EF4-FFF2-40B4-BE49-F238E27FC236}">
                <a16:creationId xmlns="" xmlns:a16="http://schemas.microsoft.com/office/drawing/2014/main" id="{69085447-83EF-41C4-B955-1D080D2D78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297" y="1302048"/>
            <a:ext cx="2705164" cy="138136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="" xmlns:a16="http://schemas.microsoft.com/office/drawing/2014/main" id="{237A5A36-765A-4808-9279-2BF8F051C78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955" y="1551193"/>
            <a:ext cx="931904" cy="720832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8C52B505-0071-45FC-8AFC-36E842CA0FAE}"/>
              </a:ext>
            </a:extLst>
          </p:cNvPr>
          <p:cNvSpPr txBox="1"/>
          <p:nvPr/>
        </p:nvSpPr>
        <p:spPr>
          <a:xfrm>
            <a:off x="513517" y="2969774"/>
            <a:ext cx="734498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dirty="0">
                <a:latin typeface="Monotype Corsiva" panose="03010101010201010101" pitchFamily="66" charset="0"/>
              </a:rPr>
              <a:t>Відповідь: у 5 разів більше пакетів кефіру на верхній полиці, ніж на нижній.</a:t>
            </a:r>
          </a:p>
        </p:txBody>
      </p:sp>
      <p:pic>
        <p:nvPicPr>
          <p:cNvPr id="49" name="Рисунок 48">
            <a:extLst>
              <a:ext uri="{FF2B5EF4-FFF2-40B4-BE49-F238E27FC236}">
                <a16:creationId xmlns="" xmlns:a16="http://schemas.microsoft.com/office/drawing/2014/main" id="{891B1C9A-C15F-49EF-B32B-49893062DC2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2918"/>
          <a:stretch/>
        </p:blipFill>
        <p:spPr>
          <a:xfrm>
            <a:off x="2257556" y="2596085"/>
            <a:ext cx="440143" cy="288932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5A23A7C5-2E32-4F83-9776-014F60AF8B35}"/>
              </a:ext>
            </a:extLst>
          </p:cNvPr>
          <p:cNvSpPr txBox="1"/>
          <p:nvPr/>
        </p:nvSpPr>
        <p:spPr>
          <a:xfrm>
            <a:off x="2873873" y="2152695"/>
            <a:ext cx="1619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Monotype Corsiva" panose="03010101010201010101" pitchFamily="66" charset="0"/>
              </a:rPr>
              <a:t>(</a:t>
            </a:r>
            <a:r>
              <a:rPr lang="uk-UA" sz="3600" dirty="0">
                <a:latin typeface="Monotype Corsiva" panose="03010101010201010101" pitchFamily="66" charset="0"/>
              </a:rPr>
              <a:t> </a:t>
            </a:r>
            <a:r>
              <a:rPr lang="uk-UA" sz="5400" dirty="0">
                <a:latin typeface="Monotype Corsiva" panose="03010101010201010101" pitchFamily="66" charset="0"/>
              </a:rPr>
              <a:t>р</a:t>
            </a:r>
            <a:r>
              <a:rPr lang="uk-UA" sz="3600" dirty="0">
                <a:latin typeface="Monotype Corsiva" panose="03010101010201010101" pitchFamily="66" charset="0"/>
              </a:rPr>
              <a:t>.)</a:t>
            </a:r>
          </a:p>
        </p:txBody>
      </p:sp>
      <p:pic>
        <p:nvPicPr>
          <p:cNvPr id="58" name="Рисунок 57">
            <a:extLst>
              <a:ext uri="{FF2B5EF4-FFF2-40B4-BE49-F238E27FC236}">
                <a16:creationId xmlns="" xmlns:a16="http://schemas.microsoft.com/office/drawing/2014/main" id="{5795157E-71E0-47DE-BA16-2295EBB4ED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5290585" y="1708363"/>
            <a:ext cx="420821" cy="534599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="" xmlns:a16="http://schemas.microsoft.com/office/drawing/2014/main" id="{952CF19D-3B70-478D-97E6-CA178F03C2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589856" y="1675301"/>
            <a:ext cx="455016" cy="567661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="" xmlns:a16="http://schemas.microsoft.com/office/drawing/2014/main" id="{36EF9384-9B82-42D3-9DBD-7A60A52737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2629276" y="2431026"/>
            <a:ext cx="455016" cy="567661"/>
          </a:xfrm>
          <a:prstGeom prst="rect">
            <a:avLst/>
          </a:prstGeom>
        </p:spPr>
      </p:pic>
      <p:grpSp>
        <p:nvGrpSpPr>
          <p:cNvPr id="47" name="Группа 46">
            <a:extLst>
              <a:ext uri="{FF2B5EF4-FFF2-40B4-BE49-F238E27FC236}">
                <a16:creationId xmlns="" xmlns:a16="http://schemas.microsoft.com/office/drawing/2014/main" id="{811A722C-657C-4AC3-BFC1-BC2CD1718615}"/>
              </a:ext>
            </a:extLst>
          </p:cNvPr>
          <p:cNvGrpSpPr/>
          <p:nvPr/>
        </p:nvGrpSpPr>
        <p:grpSpPr>
          <a:xfrm>
            <a:off x="1472935" y="2419700"/>
            <a:ext cx="401369" cy="564394"/>
            <a:chOff x="963782" y="2336701"/>
            <a:chExt cx="401369" cy="564394"/>
          </a:xfrm>
        </p:grpSpPr>
        <p:pic>
          <p:nvPicPr>
            <p:cNvPr id="48" name="Рисунок 47">
              <a:extLst>
                <a:ext uri="{FF2B5EF4-FFF2-40B4-BE49-F238E27FC236}">
                  <a16:creationId xmlns="" xmlns:a16="http://schemas.microsoft.com/office/drawing/2014/main" id="{9DDAD8E5-2D35-4718-BF0E-59EF4C2F7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1089" y="2336701"/>
              <a:ext cx="394062" cy="403674"/>
            </a:xfrm>
            <a:prstGeom prst="rect">
              <a:avLst/>
            </a:prstGeom>
          </p:spPr>
        </p:pic>
        <p:pic>
          <p:nvPicPr>
            <p:cNvPr id="51" name="Рисунок 50">
              <a:extLst>
                <a:ext uri="{FF2B5EF4-FFF2-40B4-BE49-F238E27FC236}">
                  <a16:creationId xmlns="" xmlns:a16="http://schemas.microsoft.com/office/drawing/2014/main" id="{584A781A-0E34-4A54-946A-1B1F47FD4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63782" y="2497421"/>
              <a:ext cx="394062" cy="403674"/>
            </a:xfrm>
            <a:prstGeom prst="rect">
              <a:avLst/>
            </a:prstGeom>
          </p:spPr>
        </p:pic>
      </p:grpSp>
      <p:pic>
        <p:nvPicPr>
          <p:cNvPr id="52" name="Рисунок 51">
            <a:extLst>
              <a:ext uri="{FF2B5EF4-FFF2-40B4-BE49-F238E27FC236}">
                <a16:creationId xmlns="" xmlns:a16="http://schemas.microsoft.com/office/drawing/2014/main" id="{E517424C-F8B8-40AC-9E73-93263EFF4C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6010677" y="1675301"/>
            <a:ext cx="455016" cy="56766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809085BD-5F8B-4108-82C4-625BACBCC4C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20114" y="1656783"/>
            <a:ext cx="2266950" cy="238125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="" xmlns:a16="http://schemas.microsoft.com/office/drawing/2014/main" id="{8A8AE041-C1BF-4F69-B166-CABD5AD5D1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727460" y="2419700"/>
            <a:ext cx="455016" cy="567661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="" xmlns:a16="http://schemas.microsoft.com/office/drawing/2014/main" id="{92A14521-D264-4A0D-BB4D-73D0C25DD4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1860262" y="2429630"/>
            <a:ext cx="455016" cy="56766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="" xmlns:a16="http://schemas.microsoft.com/office/drawing/2014/main" id="{240B70BE-FCDC-4497-9D03-BEECFAC7256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1058071" y="2402113"/>
            <a:ext cx="455016" cy="56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9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10.10.2023</a:t>
            </a:fld>
            <a:endParaRPr lang="ru-RU"/>
          </a:p>
        </p:txBody>
      </p:sp>
      <p:pic>
        <p:nvPicPr>
          <p:cNvPr id="2050" name="Picture 2" descr="Венера Планета с земли - 55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07" y="0"/>
            <a:ext cx="11788346" cy="736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 txBox="1">
            <a:spLocks/>
          </p:cNvSpPr>
          <p:nvPr/>
        </p:nvSpPr>
        <p:spPr>
          <a:xfrm>
            <a:off x="7572145" y="809704"/>
            <a:ext cx="3301802" cy="123444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72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Венера</a:t>
            </a:r>
            <a:endParaRPr lang="uk-UA" sz="72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91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10.10.2023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91165" y="73204"/>
            <a:ext cx="8732066" cy="4857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Фізкультхвилинка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2" name="Robot Dance (Танець робота), дитяча руханка, фізкультхвилинка [dOnDFDJA9D4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3211" y="744361"/>
            <a:ext cx="10679758" cy="600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26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10.10.2023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3071" y="1610635"/>
            <a:ext cx="4652681" cy="45615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 smtClean="0">
                <a:solidFill>
                  <a:schemeClr val="bg1"/>
                </a:solidFill>
              </a:rPr>
              <a:t>Робота в групах</a:t>
            </a:r>
            <a:endParaRPr lang="uk-UA" sz="54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69"/>
          <a:stretch/>
        </p:blipFill>
        <p:spPr>
          <a:xfrm>
            <a:off x="5543176" y="494529"/>
            <a:ext cx="6350000" cy="606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31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10.10.2023</a:t>
            </a:fld>
            <a:endParaRPr lang="ru-RU"/>
          </a:p>
        </p:txBody>
      </p:sp>
      <p:pic>
        <p:nvPicPr>
          <p:cNvPr id="3" name="il_fi" descr="http://xn----7sb3abbxpoc3gm.xn--p1ai/wp-content/uploads/2012/01/letter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6838" y="1230898"/>
            <a:ext cx="6357982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одзаголовок 2"/>
          <p:cNvSpPr txBox="1">
            <a:spLocks/>
          </p:cNvSpPr>
          <p:nvPr/>
        </p:nvSpPr>
        <p:spPr>
          <a:xfrm>
            <a:off x="3790675" y="1741643"/>
            <a:ext cx="5715040" cy="121444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sz="4000" dirty="0" smtClean="0"/>
              <a:t> </a:t>
            </a:r>
            <a:r>
              <a:rPr lang="uk-UA" sz="4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Лист - запрошення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46086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10.10.2023</a:t>
            </a:fld>
            <a:endParaRPr lang="ru-RU"/>
          </a:p>
        </p:txBody>
      </p:sp>
      <p:pic>
        <p:nvPicPr>
          <p:cNvPr id="3074" name="Picture 2" descr="Планета Земля для детей — рассказ о планете Земля для дошкольников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63" t="-129" r="2303" b="129"/>
          <a:stretch/>
        </p:blipFill>
        <p:spPr bwMode="auto">
          <a:xfrm>
            <a:off x="-369453" y="100186"/>
            <a:ext cx="12561453" cy="6621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558899" y="488278"/>
            <a:ext cx="3301802" cy="123444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72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Земля</a:t>
            </a:r>
            <a:endParaRPr lang="uk-UA" sz="72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47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10.10.2023</a:t>
            </a:fld>
            <a:endParaRPr lang="ru-RU"/>
          </a:p>
        </p:txBody>
      </p:sp>
      <p:pic>
        <p:nvPicPr>
          <p:cNvPr id="4098" name="Picture 2" descr="Названы необычные и интересные факты о Марс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10"/>
          <a:stretch/>
        </p:blipFill>
        <p:spPr bwMode="auto">
          <a:xfrm>
            <a:off x="0" y="0"/>
            <a:ext cx="12204055" cy="683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 txBox="1">
            <a:spLocks/>
          </p:cNvSpPr>
          <p:nvPr/>
        </p:nvSpPr>
        <p:spPr>
          <a:xfrm>
            <a:off x="558899" y="488278"/>
            <a:ext cx="3301802" cy="123444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72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Марс</a:t>
            </a:r>
            <a:endParaRPr lang="uk-UA" sz="72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44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10.10.2023</a:t>
            </a:fld>
            <a:endParaRPr lang="ru-RU"/>
          </a:p>
        </p:txBody>
      </p:sp>
      <p:pic>
        <p:nvPicPr>
          <p:cNvPr id="6146" name="Picture 2" descr="Цікаві факти про Юпітер: 10 речей, якими здивує нас ця планета гігант ⋆  FutureN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84908" cy="690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 txBox="1">
            <a:spLocks/>
          </p:cNvSpPr>
          <p:nvPr/>
        </p:nvSpPr>
        <p:spPr>
          <a:xfrm>
            <a:off x="558899" y="488278"/>
            <a:ext cx="3301802" cy="123444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72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Юпітер</a:t>
            </a:r>
            <a:endParaRPr lang="uk-UA" sz="72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56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10.10.2023</a:t>
            </a:fld>
            <a:endParaRPr lang="ru-RU"/>
          </a:p>
        </p:txBody>
      </p:sp>
      <p:pic>
        <p:nvPicPr>
          <p:cNvPr id="5122" name="Picture 2" descr="Интересные факты о планете Сатурн - Интересные факты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60"/>
          <a:stretch/>
        </p:blipFill>
        <p:spPr bwMode="auto">
          <a:xfrm>
            <a:off x="-107092" y="65903"/>
            <a:ext cx="12215810" cy="6792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 txBox="1">
            <a:spLocks/>
          </p:cNvSpPr>
          <p:nvPr/>
        </p:nvSpPr>
        <p:spPr>
          <a:xfrm>
            <a:off x="558899" y="488278"/>
            <a:ext cx="3301802" cy="123444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72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Сатурн</a:t>
            </a:r>
            <a:endParaRPr lang="uk-UA" sz="72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95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10.10.2023</a:t>
            </a:fld>
            <a:endParaRPr lang="ru-RU"/>
          </a:p>
        </p:txBody>
      </p:sp>
      <p:pic>
        <p:nvPicPr>
          <p:cNvPr id="7170" name="Picture 2" descr="Уран. Почему нам пора отправляться к этой планете - BBC News Русская служб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12192000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558899" y="488278"/>
            <a:ext cx="2489101" cy="11181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72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Уран</a:t>
            </a:r>
            <a:endParaRPr lang="uk-UA" sz="72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76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10.10.2023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6">
            <a:extLst>
              <a:ext uri="{FF2B5EF4-FFF2-40B4-BE49-F238E27FC236}">
                <a16:creationId xmlns="" xmlns:a16="http://schemas.microsoft.com/office/drawing/2014/main" id="{7099438C-FDA5-46C5-A5BD-6686C334B88A}"/>
              </a:ext>
            </a:extLst>
          </p:cNvPr>
          <p:cNvSpPr/>
          <p:nvPr/>
        </p:nvSpPr>
        <p:spPr>
          <a:xfrm>
            <a:off x="3380636" y="351518"/>
            <a:ext cx="8707026" cy="7343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Яку годину показує годинник у першій половині доби? У другій половині доби?</a:t>
            </a:r>
          </a:p>
        </p:txBody>
      </p:sp>
      <p:sp>
        <p:nvSpPr>
          <p:cNvPr id="52" name="Прямоугольник 4">
            <a:extLst>
              <a:ext uri="{FF2B5EF4-FFF2-40B4-BE49-F238E27FC236}">
                <a16:creationId xmlns="" xmlns:a16="http://schemas.microsoft.com/office/drawing/2014/main" id="{D52B2D50-4E89-490D-87EA-74FB5AE26A41}"/>
              </a:ext>
            </a:extLst>
          </p:cNvPr>
          <p:cNvSpPr/>
          <p:nvPr/>
        </p:nvSpPr>
        <p:spPr>
          <a:xfrm>
            <a:off x="11137900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ru-RU" sz="4000" b="1" dirty="0">
                <a:solidFill>
                  <a:schemeClr val="bg1"/>
                </a:solidFill>
              </a:rPr>
              <a:t>122</a:t>
            </a:r>
          </a:p>
        </p:txBody>
      </p:sp>
      <p:sp>
        <p:nvSpPr>
          <p:cNvPr id="53" name="Прямоугольник 4">
            <a:extLst>
              <a:ext uri="{FF2B5EF4-FFF2-40B4-BE49-F238E27FC236}">
                <a16:creationId xmlns="" xmlns:a16="http://schemas.microsoft.com/office/drawing/2014/main" id="{9C923C0E-385E-416A-97E6-230DEB48FCB1}"/>
              </a:ext>
            </a:extLst>
          </p:cNvPr>
          <p:cNvSpPr/>
          <p:nvPr/>
        </p:nvSpPr>
        <p:spPr>
          <a:xfrm>
            <a:off x="11137900" y="4520869"/>
            <a:ext cx="1054100" cy="1130672"/>
          </a:xfrm>
          <a:prstGeom prst="rect">
            <a:avLst/>
          </a:prstGeom>
          <a:solidFill>
            <a:srgbClr val="169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Вправа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745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3" name="Прямокутник: округлені кути 80">
            <a:extLst>
              <a:ext uri="{FF2B5EF4-FFF2-40B4-BE49-F238E27FC236}">
                <a16:creationId xmlns="" xmlns:a16="http://schemas.microsoft.com/office/drawing/2014/main" id="{5B6D0597-BB45-4EC4-8F8D-A2571744C65B}"/>
              </a:ext>
            </a:extLst>
          </p:cNvPr>
          <p:cNvSpPr/>
          <p:nvPr/>
        </p:nvSpPr>
        <p:spPr>
          <a:xfrm rot="10800000">
            <a:off x="2206464" y="3689834"/>
            <a:ext cx="958507" cy="133929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Овал 23">
            <a:extLst>
              <a:ext uri="{FF2B5EF4-FFF2-40B4-BE49-F238E27FC236}">
                <a16:creationId xmlns="" xmlns:a16="http://schemas.microsoft.com/office/drawing/2014/main" id="{3B611522-A57C-418D-AA72-2C0B78BD907E}"/>
              </a:ext>
            </a:extLst>
          </p:cNvPr>
          <p:cNvSpPr/>
          <p:nvPr/>
        </p:nvSpPr>
        <p:spPr>
          <a:xfrm>
            <a:off x="748894" y="1441969"/>
            <a:ext cx="4795258" cy="4795258"/>
          </a:xfrm>
          <a:prstGeom prst="ellipse">
            <a:avLst/>
          </a:prstGeom>
          <a:noFill/>
          <a:ln w="190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Овал 24">
            <a:extLst>
              <a:ext uri="{FF2B5EF4-FFF2-40B4-BE49-F238E27FC236}">
                <a16:creationId xmlns="" xmlns:a16="http://schemas.microsoft.com/office/drawing/2014/main" id="{9BAD031A-D152-454C-9C5F-6E3B47577FFD}"/>
              </a:ext>
            </a:extLst>
          </p:cNvPr>
          <p:cNvSpPr/>
          <p:nvPr/>
        </p:nvSpPr>
        <p:spPr>
          <a:xfrm>
            <a:off x="3042856" y="3632265"/>
            <a:ext cx="207333" cy="20733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6" name="Рівнобедрений трикутник 8">
            <a:extLst>
              <a:ext uri="{FF2B5EF4-FFF2-40B4-BE49-F238E27FC236}">
                <a16:creationId xmlns="" xmlns:a16="http://schemas.microsoft.com/office/drawing/2014/main" id="{0D7888AC-11BB-42D7-A20B-85FDFDEE304A}"/>
              </a:ext>
            </a:extLst>
          </p:cNvPr>
          <p:cNvSpPr/>
          <p:nvPr/>
        </p:nvSpPr>
        <p:spPr>
          <a:xfrm rot="10800000">
            <a:off x="3034267" y="1468353"/>
            <a:ext cx="215922" cy="485775"/>
          </a:xfrm>
          <a:prstGeom prst="triangl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7" name="Рівнобедрений трикутник 9">
            <a:extLst>
              <a:ext uri="{FF2B5EF4-FFF2-40B4-BE49-F238E27FC236}">
                <a16:creationId xmlns="" xmlns:a16="http://schemas.microsoft.com/office/drawing/2014/main" id="{337F8456-4811-436C-9E90-F0B2EA86C028}"/>
              </a:ext>
            </a:extLst>
          </p:cNvPr>
          <p:cNvSpPr/>
          <p:nvPr/>
        </p:nvSpPr>
        <p:spPr>
          <a:xfrm>
            <a:off x="3083204" y="5724889"/>
            <a:ext cx="215922" cy="485775"/>
          </a:xfrm>
          <a:prstGeom prst="triangl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8" name="Рівнобедрений трикутник 10">
            <a:extLst>
              <a:ext uri="{FF2B5EF4-FFF2-40B4-BE49-F238E27FC236}">
                <a16:creationId xmlns="" xmlns:a16="http://schemas.microsoft.com/office/drawing/2014/main" id="{F5F3104F-8A14-4E5C-A329-A87BAF698864}"/>
              </a:ext>
            </a:extLst>
          </p:cNvPr>
          <p:cNvSpPr/>
          <p:nvPr/>
        </p:nvSpPr>
        <p:spPr>
          <a:xfrm rot="16200000">
            <a:off x="5220269" y="3590451"/>
            <a:ext cx="215922" cy="485775"/>
          </a:xfrm>
          <a:prstGeom prst="triangl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0" name="Рівнобедрений трикутник 11">
            <a:extLst>
              <a:ext uri="{FF2B5EF4-FFF2-40B4-BE49-F238E27FC236}">
                <a16:creationId xmlns="" xmlns:a16="http://schemas.microsoft.com/office/drawing/2014/main" id="{C34BC433-5DED-4485-81DF-C02F71232DBD}"/>
              </a:ext>
            </a:extLst>
          </p:cNvPr>
          <p:cNvSpPr/>
          <p:nvPr/>
        </p:nvSpPr>
        <p:spPr>
          <a:xfrm rot="5400000">
            <a:off x="915124" y="3590451"/>
            <a:ext cx="215922" cy="485775"/>
          </a:xfrm>
          <a:prstGeom prst="triangl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1" name="Рівнобедрений трикутник 12">
            <a:extLst>
              <a:ext uri="{FF2B5EF4-FFF2-40B4-BE49-F238E27FC236}">
                <a16:creationId xmlns="" xmlns:a16="http://schemas.microsoft.com/office/drawing/2014/main" id="{FB0A8A05-D588-41AC-82C3-7510C15A863F}"/>
              </a:ext>
            </a:extLst>
          </p:cNvPr>
          <p:cNvSpPr/>
          <p:nvPr/>
        </p:nvSpPr>
        <p:spPr>
          <a:xfrm rot="7362101">
            <a:off x="1158012" y="2612909"/>
            <a:ext cx="215922" cy="485775"/>
          </a:xfrm>
          <a:prstGeom prst="triangl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2" name="Рівнобедрений трикутник 13">
            <a:extLst>
              <a:ext uri="{FF2B5EF4-FFF2-40B4-BE49-F238E27FC236}">
                <a16:creationId xmlns="" xmlns:a16="http://schemas.microsoft.com/office/drawing/2014/main" id="{FE8BD3D1-76CA-4EB4-B85E-D548F571402E}"/>
              </a:ext>
            </a:extLst>
          </p:cNvPr>
          <p:cNvSpPr/>
          <p:nvPr/>
        </p:nvSpPr>
        <p:spPr>
          <a:xfrm rot="9000779">
            <a:off x="1844678" y="1730107"/>
            <a:ext cx="215922" cy="485775"/>
          </a:xfrm>
          <a:prstGeom prst="triangl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3" name="Рівнобедрений трикутник 14">
            <a:extLst>
              <a:ext uri="{FF2B5EF4-FFF2-40B4-BE49-F238E27FC236}">
                <a16:creationId xmlns="" xmlns:a16="http://schemas.microsoft.com/office/drawing/2014/main" id="{6CF9458C-8D52-4345-BA3F-A9A913D28FAB}"/>
              </a:ext>
            </a:extLst>
          </p:cNvPr>
          <p:cNvSpPr/>
          <p:nvPr/>
        </p:nvSpPr>
        <p:spPr>
          <a:xfrm rot="13438659">
            <a:off x="4147549" y="1744692"/>
            <a:ext cx="215922" cy="485775"/>
          </a:xfrm>
          <a:prstGeom prst="triangl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4" name="Рівнобедрений трикутник 15">
            <a:extLst>
              <a:ext uri="{FF2B5EF4-FFF2-40B4-BE49-F238E27FC236}">
                <a16:creationId xmlns="" xmlns:a16="http://schemas.microsoft.com/office/drawing/2014/main" id="{5FBBE6C9-3446-4BB1-86BA-0DB1AD92CCC9}"/>
              </a:ext>
            </a:extLst>
          </p:cNvPr>
          <p:cNvSpPr/>
          <p:nvPr/>
        </p:nvSpPr>
        <p:spPr>
          <a:xfrm rot="14626840">
            <a:off x="4912429" y="2541757"/>
            <a:ext cx="215922" cy="485775"/>
          </a:xfrm>
          <a:prstGeom prst="triangl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9" name="Рівнобедрений трикутник 16">
            <a:extLst>
              <a:ext uri="{FF2B5EF4-FFF2-40B4-BE49-F238E27FC236}">
                <a16:creationId xmlns="" xmlns:a16="http://schemas.microsoft.com/office/drawing/2014/main" id="{FAE63990-6369-4D8E-9607-57C6013B283D}"/>
              </a:ext>
            </a:extLst>
          </p:cNvPr>
          <p:cNvSpPr/>
          <p:nvPr/>
        </p:nvSpPr>
        <p:spPr>
          <a:xfrm rot="3747727">
            <a:off x="1196671" y="4692885"/>
            <a:ext cx="215922" cy="485775"/>
          </a:xfrm>
          <a:prstGeom prst="triangl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0" name="Рівнобедрений трикутник 17">
            <a:extLst>
              <a:ext uri="{FF2B5EF4-FFF2-40B4-BE49-F238E27FC236}">
                <a16:creationId xmlns="" xmlns:a16="http://schemas.microsoft.com/office/drawing/2014/main" id="{1DA09159-7A5E-4BC7-B9B7-8CE4AD94219E}"/>
              </a:ext>
            </a:extLst>
          </p:cNvPr>
          <p:cNvSpPr/>
          <p:nvPr/>
        </p:nvSpPr>
        <p:spPr>
          <a:xfrm rot="2214483">
            <a:off x="1982641" y="5438756"/>
            <a:ext cx="215922" cy="485775"/>
          </a:xfrm>
          <a:prstGeom prst="triangl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5" name="Облачко с текстом: прямоугольное со скругленными углами 34">
            <a:extLst>
              <a:ext uri="{FF2B5EF4-FFF2-40B4-BE49-F238E27FC236}">
                <a16:creationId xmlns="" xmlns:a16="http://schemas.microsoft.com/office/drawing/2014/main" id="{5B4EAA90-6C41-46FB-ABE9-52A4265E823A}"/>
              </a:ext>
            </a:extLst>
          </p:cNvPr>
          <p:cNvSpPr/>
          <p:nvPr/>
        </p:nvSpPr>
        <p:spPr>
          <a:xfrm>
            <a:off x="6293047" y="1206459"/>
            <a:ext cx="5699528" cy="1983827"/>
          </a:xfrm>
          <a:prstGeom prst="wedgeRoundRectCallout">
            <a:avLst>
              <a:gd name="adj1" fmla="val 1522"/>
              <a:gd name="adj2" fmla="val 9825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dirty="0">
                <a:solidFill>
                  <a:srgbClr val="00B050"/>
                </a:solidFill>
              </a:rPr>
              <a:t>9 годину у першій половині доби.</a:t>
            </a:r>
          </a:p>
        </p:txBody>
      </p:sp>
      <p:sp>
        <p:nvSpPr>
          <p:cNvPr id="41" name="Рівнобедрений трикутник 18">
            <a:extLst>
              <a:ext uri="{FF2B5EF4-FFF2-40B4-BE49-F238E27FC236}">
                <a16:creationId xmlns="" xmlns:a16="http://schemas.microsoft.com/office/drawing/2014/main" id="{214F257F-B977-4C5B-B19C-E0721FE5CAF0}"/>
              </a:ext>
            </a:extLst>
          </p:cNvPr>
          <p:cNvSpPr/>
          <p:nvPr/>
        </p:nvSpPr>
        <p:spPr>
          <a:xfrm rot="19700431">
            <a:off x="4147549" y="5425130"/>
            <a:ext cx="215922" cy="485775"/>
          </a:xfrm>
          <a:prstGeom prst="triangl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2" name="Рівнобедрений трикутник 19">
            <a:extLst>
              <a:ext uri="{FF2B5EF4-FFF2-40B4-BE49-F238E27FC236}">
                <a16:creationId xmlns="" xmlns:a16="http://schemas.microsoft.com/office/drawing/2014/main" id="{10357718-76BA-469A-880B-BF4417CBEEBE}"/>
              </a:ext>
            </a:extLst>
          </p:cNvPr>
          <p:cNvSpPr/>
          <p:nvPr/>
        </p:nvSpPr>
        <p:spPr>
          <a:xfrm rot="17624068">
            <a:off x="4918078" y="4649784"/>
            <a:ext cx="215922" cy="485775"/>
          </a:xfrm>
          <a:prstGeom prst="triangl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3" name="Овал 42">
            <a:extLst>
              <a:ext uri="{FF2B5EF4-FFF2-40B4-BE49-F238E27FC236}">
                <a16:creationId xmlns="" xmlns:a16="http://schemas.microsoft.com/office/drawing/2014/main" id="{B017EC62-2074-4DFE-8C2A-1AAAF0081062}"/>
              </a:ext>
            </a:extLst>
          </p:cNvPr>
          <p:cNvSpPr/>
          <p:nvPr/>
        </p:nvSpPr>
        <p:spPr>
          <a:xfrm>
            <a:off x="2158125" y="1954307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4" name="Овал 43">
            <a:extLst>
              <a:ext uri="{FF2B5EF4-FFF2-40B4-BE49-F238E27FC236}">
                <a16:creationId xmlns="" xmlns:a16="http://schemas.microsoft.com/office/drawing/2014/main" id="{8ACE666E-C846-44B0-989E-ACA43DC61EA5}"/>
              </a:ext>
            </a:extLst>
          </p:cNvPr>
          <p:cNvSpPr/>
          <p:nvPr/>
        </p:nvSpPr>
        <p:spPr>
          <a:xfrm>
            <a:off x="2400332" y="1832816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5" name="Овал 44">
            <a:extLst>
              <a:ext uri="{FF2B5EF4-FFF2-40B4-BE49-F238E27FC236}">
                <a16:creationId xmlns="" xmlns:a16="http://schemas.microsoft.com/office/drawing/2014/main" id="{8EF3953B-B0A4-46EF-B9E8-86CE05D1BB05}"/>
              </a:ext>
            </a:extLst>
          </p:cNvPr>
          <p:cNvSpPr/>
          <p:nvPr/>
        </p:nvSpPr>
        <p:spPr>
          <a:xfrm>
            <a:off x="2656193" y="1765852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6" name="Овал 45">
            <a:extLst>
              <a:ext uri="{FF2B5EF4-FFF2-40B4-BE49-F238E27FC236}">
                <a16:creationId xmlns="" xmlns:a16="http://schemas.microsoft.com/office/drawing/2014/main" id="{F48767D9-998F-4743-BF72-A83655228BF8}"/>
              </a:ext>
            </a:extLst>
          </p:cNvPr>
          <p:cNvSpPr/>
          <p:nvPr/>
        </p:nvSpPr>
        <p:spPr>
          <a:xfrm>
            <a:off x="2916439" y="1731940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7" name="Овал 46">
            <a:extLst>
              <a:ext uri="{FF2B5EF4-FFF2-40B4-BE49-F238E27FC236}">
                <a16:creationId xmlns="" xmlns:a16="http://schemas.microsoft.com/office/drawing/2014/main" id="{993F268D-5F12-483E-888A-1F0021EB8758}"/>
              </a:ext>
            </a:extLst>
          </p:cNvPr>
          <p:cNvSpPr/>
          <p:nvPr/>
        </p:nvSpPr>
        <p:spPr>
          <a:xfrm>
            <a:off x="3315990" y="1765851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8" name="Овал 47">
            <a:extLst>
              <a:ext uri="{FF2B5EF4-FFF2-40B4-BE49-F238E27FC236}">
                <a16:creationId xmlns="" xmlns:a16="http://schemas.microsoft.com/office/drawing/2014/main" id="{6262872A-D1AB-47A5-92FC-220E960C3F6C}"/>
              </a:ext>
            </a:extLst>
          </p:cNvPr>
          <p:cNvSpPr/>
          <p:nvPr/>
        </p:nvSpPr>
        <p:spPr>
          <a:xfrm>
            <a:off x="3542648" y="1798904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9" name="Овал 48">
            <a:extLst>
              <a:ext uri="{FF2B5EF4-FFF2-40B4-BE49-F238E27FC236}">
                <a16:creationId xmlns="" xmlns:a16="http://schemas.microsoft.com/office/drawing/2014/main" id="{DB85ED48-90E2-43E1-B357-692B6A14B4C5}"/>
              </a:ext>
            </a:extLst>
          </p:cNvPr>
          <p:cNvSpPr/>
          <p:nvPr/>
        </p:nvSpPr>
        <p:spPr>
          <a:xfrm>
            <a:off x="3749029" y="1867288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0" name="Овал 49">
            <a:extLst>
              <a:ext uri="{FF2B5EF4-FFF2-40B4-BE49-F238E27FC236}">
                <a16:creationId xmlns="" xmlns:a16="http://schemas.microsoft.com/office/drawing/2014/main" id="{921D4C01-1635-464A-A9E8-AAE3C76A9574}"/>
              </a:ext>
            </a:extLst>
          </p:cNvPr>
          <p:cNvSpPr/>
          <p:nvPr/>
        </p:nvSpPr>
        <p:spPr>
          <a:xfrm>
            <a:off x="3942199" y="1987579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1" name="Овал 50">
            <a:extLst>
              <a:ext uri="{FF2B5EF4-FFF2-40B4-BE49-F238E27FC236}">
                <a16:creationId xmlns="" xmlns:a16="http://schemas.microsoft.com/office/drawing/2014/main" id="{5DEE0A61-A5D8-4810-904A-55677887F45B}"/>
              </a:ext>
            </a:extLst>
          </p:cNvPr>
          <p:cNvSpPr/>
          <p:nvPr/>
        </p:nvSpPr>
        <p:spPr>
          <a:xfrm>
            <a:off x="4222027" y="2127674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4" name="Овал 53">
            <a:extLst>
              <a:ext uri="{FF2B5EF4-FFF2-40B4-BE49-F238E27FC236}">
                <a16:creationId xmlns="" xmlns:a16="http://schemas.microsoft.com/office/drawing/2014/main" id="{C06884C6-8948-4860-9AB1-C4161518EA8E}"/>
              </a:ext>
            </a:extLst>
          </p:cNvPr>
          <p:cNvSpPr/>
          <p:nvPr/>
        </p:nvSpPr>
        <p:spPr>
          <a:xfrm>
            <a:off x="4408455" y="2261603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5" name="Овал 54">
            <a:extLst>
              <a:ext uri="{FF2B5EF4-FFF2-40B4-BE49-F238E27FC236}">
                <a16:creationId xmlns="" xmlns:a16="http://schemas.microsoft.com/office/drawing/2014/main" id="{672A1541-74D3-4990-8F6B-BBC9FF616CFD}"/>
              </a:ext>
            </a:extLst>
          </p:cNvPr>
          <p:cNvSpPr/>
          <p:nvPr/>
        </p:nvSpPr>
        <p:spPr>
          <a:xfrm>
            <a:off x="4579438" y="2446552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6" name="Овал 55">
            <a:extLst>
              <a:ext uri="{FF2B5EF4-FFF2-40B4-BE49-F238E27FC236}">
                <a16:creationId xmlns="" xmlns:a16="http://schemas.microsoft.com/office/drawing/2014/main" id="{8FEC727A-4E09-490B-AE16-FF9843813216}"/>
              </a:ext>
            </a:extLst>
          </p:cNvPr>
          <p:cNvSpPr/>
          <p:nvPr/>
        </p:nvSpPr>
        <p:spPr>
          <a:xfrm>
            <a:off x="4713367" y="2647445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7" name="Овал 56">
            <a:extLst>
              <a:ext uri="{FF2B5EF4-FFF2-40B4-BE49-F238E27FC236}">
                <a16:creationId xmlns="" xmlns:a16="http://schemas.microsoft.com/office/drawing/2014/main" id="{61B76816-44E2-47D4-9A6B-CE094A006ED1}"/>
              </a:ext>
            </a:extLst>
          </p:cNvPr>
          <p:cNvSpPr/>
          <p:nvPr/>
        </p:nvSpPr>
        <p:spPr>
          <a:xfrm>
            <a:off x="4886821" y="2934607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8" name="Овал 57">
            <a:extLst>
              <a:ext uri="{FF2B5EF4-FFF2-40B4-BE49-F238E27FC236}">
                <a16:creationId xmlns="" xmlns:a16="http://schemas.microsoft.com/office/drawing/2014/main" id="{C6042C98-5C00-4BDE-8425-9664DAE2809D}"/>
              </a:ext>
            </a:extLst>
          </p:cNvPr>
          <p:cNvSpPr/>
          <p:nvPr/>
        </p:nvSpPr>
        <p:spPr>
          <a:xfrm>
            <a:off x="4955685" y="3155346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9" name="Овал 58">
            <a:extLst>
              <a:ext uri="{FF2B5EF4-FFF2-40B4-BE49-F238E27FC236}">
                <a16:creationId xmlns="" xmlns:a16="http://schemas.microsoft.com/office/drawing/2014/main" id="{76B04898-4FF8-4A0B-9ED5-0E5440FE1C79}"/>
              </a:ext>
            </a:extLst>
          </p:cNvPr>
          <p:cNvSpPr/>
          <p:nvPr/>
        </p:nvSpPr>
        <p:spPr>
          <a:xfrm>
            <a:off x="5011261" y="3409690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0" name="Овал 59">
            <a:extLst>
              <a:ext uri="{FF2B5EF4-FFF2-40B4-BE49-F238E27FC236}">
                <a16:creationId xmlns="" xmlns:a16="http://schemas.microsoft.com/office/drawing/2014/main" id="{347F7BA8-5B5A-4364-B759-0E9103CD5889}"/>
              </a:ext>
            </a:extLst>
          </p:cNvPr>
          <p:cNvSpPr/>
          <p:nvPr/>
        </p:nvSpPr>
        <p:spPr>
          <a:xfrm>
            <a:off x="5045396" y="3607919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1" name="Овал 60">
            <a:extLst>
              <a:ext uri="{FF2B5EF4-FFF2-40B4-BE49-F238E27FC236}">
                <a16:creationId xmlns="" xmlns:a16="http://schemas.microsoft.com/office/drawing/2014/main" id="{C923BC74-D422-44B7-B3EE-35A38D461699}"/>
              </a:ext>
            </a:extLst>
          </p:cNvPr>
          <p:cNvSpPr/>
          <p:nvPr/>
        </p:nvSpPr>
        <p:spPr>
          <a:xfrm>
            <a:off x="5049852" y="3925980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2" name="Овал 61">
            <a:extLst>
              <a:ext uri="{FF2B5EF4-FFF2-40B4-BE49-F238E27FC236}">
                <a16:creationId xmlns="" xmlns:a16="http://schemas.microsoft.com/office/drawing/2014/main" id="{1648B645-0B21-40D3-86E5-8DBC1AB49211}"/>
              </a:ext>
            </a:extLst>
          </p:cNvPr>
          <p:cNvSpPr/>
          <p:nvPr/>
        </p:nvSpPr>
        <p:spPr>
          <a:xfrm>
            <a:off x="4987159" y="4176541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3" name="Овал 62">
            <a:extLst>
              <a:ext uri="{FF2B5EF4-FFF2-40B4-BE49-F238E27FC236}">
                <a16:creationId xmlns="" xmlns:a16="http://schemas.microsoft.com/office/drawing/2014/main" id="{62CAF0FB-23B4-4F2C-80D2-82CB0408D8BC}"/>
              </a:ext>
            </a:extLst>
          </p:cNvPr>
          <p:cNvSpPr/>
          <p:nvPr/>
        </p:nvSpPr>
        <p:spPr>
          <a:xfrm>
            <a:off x="4911467" y="4400427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4" name="Овал 63">
            <a:extLst>
              <a:ext uri="{FF2B5EF4-FFF2-40B4-BE49-F238E27FC236}">
                <a16:creationId xmlns="" xmlns:a16="http://schemas.microsoft.com/office/drawing/2014/main" id="{860307B1-1B7D-43E5-B4A7-1037492E6EE4}"/>
              </a:ext>
            </a:extLst>
          </p:cNvPr>
          <p:cNvSpPr/>
          <p:nvPr/>
        </p:nvSpPr>
        <p:spPr>
          <a:xfrm>
            <a:off x="4813534" y="4621588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5" name="Овал 64">
            <a:extLst>
              <a:ext uri="{FF2B5EF4-FFF2-40B4-BE49-F238E27FC236}">
                <a16:creationId xmlns="" xmlns:a16="http://schemas.microsoft.com/office/drawing/2014/main" id="{C0DB26DA-6501-4DE6-B002-BD48A7996E78}"/>
              </a:ext>
            </a:extLst>
          </p:cNvPr>
          <p:cNvSpPr/>
          <p:nvPr/>
        </p:nvSpPr>
        <p:spPr>
          <a:xfrm>
            <a:off x="4666309" y="4890381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6" name="Овал 65">
            <a:extLst>
              <a:ext uri="{FF2B5EF4-FFF2-40B4-BE49-F238E27FC236}">
                <a16:creationId xmlns="" xmlns:a16="http://schemas.microsoft.com/office/drawing/2014/main" id="{F7D036CD-0471-40C8-B55D-2DD42E34696F}"/>
              </a:ext>
            </a:extLst>
          </p:cNvPr>
          <p:cNvSpPr/>
          <p:nvPr/>
        </p:nvSpPr>
        <p:spPr>
          <a:xfrm>
            <a:off x="4515688" y="5044617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7" name="Овал 66">
            <a:extLst>
              <a:ext uri="{FF2B5EF4-FFF2-40B4-BE49-F238E27FC236}">
                <a16:creationId xmlns="" xmlns:a16="http://schemas.microsoft.com/office/drawing/2014/main" id="{1F0E3C8E-1EE4-4474-AB30-E3A2915E4F66}"/>
              </a:ext>
            </a:extLst>
          </p:cNvPr>
          <p:cNvSpPr/>
          <p:nvPr/>
        </p:nvSpPr>
        <p:spPr>
          <a:xfrm>
            <a:off x="4365303" y="5190863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8" name="Овал 67">
            <a:extLst>
              <a:ext uri="{FF2B5EF4-FFF2-40B4-BE49-F238E27FC236}">
                <a16:creationId xmlns="" xmlns:a16="http://schemas.microsoft.com/office/drawing/2014/main" id="{E614A15C-EE3C-4AAF-B695-B14936EE45E3}"/>
              </a:ext>
            </a:extLst>
          </p:cNvPr>
          <p:cNvSpPr/>
          <p:nvPr/>
        </p:nvSpPr>
        <p:spPr>
          <a:xfrm>
            <a:off x="4188545" y="5336193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9" name="Овал 68">
            <a:extLst>
              <a:ext uri="{FF2B5EF4-FFF2-40B4-BE49-F238E27FC236}">
                <a16:creationId xmlns="" xmlns:a16="http://schemas.microsoft.com/office/drawing/2014/main" id="{F6A72CA9-20C2-4317-844B-264DEE77A909}"/>
              </a:ext>
            </a:extLst>
          </p:cNvPr>
          <p:cNvSpPr/>
          <p:nvPr/>
        </p:nvSpPr>
        <p:spPr>
          <a:xfrm>
            <a:off x="3969166" y="5488593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0" name="Овал 69">
            <a:extLst>
              <a:ext uri="{FF2B5EF4-FFF2-40B4-BE49-F238E27FC236}">
                <a16:creationId xmlns="" xmlns:a16="http://schemas.microsoft.com/office/drawing/2014/main" id="{32BEF0DF-A3DC-463E-AC4D-55DEF92DF0AF}"/>
              </a:ext>
            </a:extLst>
          </p:cNvPr>
          <p:cNvSpPr/>
          <p:nvPr/>
        </p:nvSpPr>
        <p:spPr>
          <a:xfrm>
            <a:off x="3758372" y="5601052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1" name="Овал 70">
            <a:extLst>
              <a:ext uri="{FF2B5EF4-FFF2-40B4-BE49-F238E27FC236}">
                <a16:creationId xmlns="" xmlns:a16="http://schemas.microsoft.com/office/drawing/2014/main" id="{A52A4D92-6F19-4F52-AC0E-55D4471AC787}"/>
              </a:ext>
            </a:extLst>
          </p:cNvPr>
          <p:cNvSpPr/>
          <p:nvPr/>
        </p:nvSpPr>
        <p:spPr>
          <a:xfrm>
            <a:off x="3541594" y="5657924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2" name="Овал 71">
            <a:extLst>
              <a:ext uri="{FF2B5EF4-FFF2-40B4-BE49-F238E27FC236}">
                <a16:creationId xmlns="" xmlns:a16="http://schemas.microsoft.com/office/drawing/2014/main" id="{E322E163-7505-4DC7-AB29-4A4C483A090F}"/>
              </a:ext>
            </a:extLst>
          </p:cNvPr>
          <p:cNvSpPr/>
          <p:nvPr/>
        </p:nvSpPr>
        <p:spPr>
          <a:xfrm>
            <a:off x="3289475" y="5709802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3" name="Овал 72">
            <a:extLst>
              <a:ext uri="{FF2B5EF4-FFF2-40B4-BE49-F238E27FC236}">
                <a16:creationId xmlns="" xmlns:a16="http://schemas.microsoft.com/office/drawing/2014/main" id="{FF0EB16E-F1FF-4AD0-BA1B-F4DF963B7554}"/>
              </a:ext>
            </a:extLst>
          </p:cNvPr>
          <p:cNvSpPr/>
          <p:nvPr/>
        </p:nvSpPr>
        <p:spPr>
          <a:xfrm>
            <a:off x="2961109" y="5682956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4" name="Овал 73">
            <a:extLst>
              <a:ext uri="{FF2B5EF4-FFF2-40B4-BE49-F238E27FC236}">
                <a16:creationId xmlns="" xmlns:a16="http://schemas.microsoft.com/office/drawing/2014/main" id="{E798C621-06E4-4595-8B9C-04008C45924B}"/>
              </a:ext>
            </a:extLst>
          </p:cNvPr>
          <p:cNvSpPr/>
          <p:nvPr/>
        </p:nvSpPr>
        <p:spPr>
          <a:xfrm>
            <a:off x="2750314" y="5669394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5" name="Овал 74">
            <a:extLst>
              <a:ext uri="{FF2B5EF4-FFF2-40B4-BE49-F238E27FC236}">
                <a16:creationId xmlns="" xmlns:a16="http://schemas.microsoft.com/office/drawing/2014/main" id="{D81A93EB-4B89-400A-B524-E9031E5F9C1E}"/>
              </a:ext>
            </a:extLst>
          </p:cNvPr>
          <p:cNvSpPr/>
          <p:nvPr/>
        </p:nvSpPr>
        <p:spPr>
          <a:xfrm>
            <a:off x="2295147" y="5515689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6" name="Овал 75">
            <a:extLst>
              <a:ext uri="{FF2B5EF4-FFF2-40B4-BE49-F238E27FC236}">
                <a16:creationId xmlns="" xmlns:a16="http://schemas.microsoft.com/office/drawing/2014/main" id="{8258C087-9F20-4696-9809-10F9CC5E221C}"/>
              </a:ext>
            </a:extLst>
          </p:cNvPr>
          <p:cNvSpPr/>
          <p:nvPr/>
        </p:nvSpPr>
        <p:spPr>
          <a:xfrm>
            <a:off x="2508149" y="5609488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7" name="Овал 76">
            <a:extLst>
              <a:ext uri="{FF2B5EF4-FFF2-40B4-BE49-F238E27FC236}">
                <a16:creationId xmlns="" xmlns:a16="http://schemas.microsoft.com/office/drawing/2014/main" id="{1CE44C3F-9F45-4BE1-B7DF-6677C13230F6}"/>
              </a:ext>
            </a:extLst>
          </p:cNvPr>
          <p:cNvSpPr/>
          <p:nvPr/>
        </p:nvSpPr>
        <p:spPr>
          <a:xfrm>
            <a:off x="1997529" y="5355631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8" name="Овал 77">
            <a:extLst>
              <a:ext uri="{FF2B5EF4-FFF2-40B4-BE49-F238E27FC236}">
                <a16:creationId xmlns="" xmlns:a16="http://schemas.microsoft.com/office/drawing/2014/main" id="{E5037175-AF9B-47F8-821B-9729DEE5289F}"/>
              </a:ext>
            </a:extLst>
          </p:cNvPr>
          <p:cNvSpPr/>
          <p:nvPr/>
        </p:nvSpPr>
        <p:spPr>
          <a:xfrm>
            <a:off x="1811633" y="5245465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9" name="Овал 78">
            <a:extLst>
              <a:ext uri="{FF2B5EF4-FFF2-40B4-BE49-F238E27FC236}">
                <a16:creationId xmlns="" xmlns:a16="http://schemas.microsoft.com/office/drawing/2014/main" id="{A26E4BA3-59F6-4D33-AD5B-3F87C88443C9}"/>
              </a:ext>
            </a:extLst>
          </p:cNvPr>
          <p:cNvSpPr/>
          <p:nvPr/>
        </p:nvSpPr>
        <p:spPr>
          <a:xfrm>
            <a:off x="1666103" y="5085279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0" name="Овал 79">
            <a:extLst>
              <a:ext uri="{FF2B5EF4-FFF2-40B4-BE49-F238E27FC236}">
                <a16:creationId xmlns="" xmlns:a16="http://schemas.microsoft.com/office/drawing/2014/main" id="{57DD77E3-A657-4D42-A1FA-EA71508911E9}"/>
              </a:ext>
            </a:extLst>
          </p:cNvPr>
          <p:cNvSpPr/>
          <p:nvPr/>
        </p:nvSpPr>
        <p:spPr>
          <a:xfrm>
            <a:off x="1533258" y="4910688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1" name="Овал 80">
            <a:extLst>
              <a:ext uri="{FF2B5EF4-FFF2-40B4-BE49-F238E27FC236}">
                <a16:creationId xmlns="" xmlns:a16="http://schemas.microsoft.com/office/drawing/2014/main" id="{EEDAB0AA-C3E1-4003-8623-C8391C1EA2AB}"/>
              </a:ext>
            </a:extLst>
          </p:cNvPr>
          <p:cNvSpPr/>
          <p:nvPr/>
        </p:nvSpPr>
        <p:spPr>
          <a:xfrm>
            <a:off x="1357560" y="4640042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2" name="Овал 81">
            <a:extLst>
              <a:ext uri="{FF2B5EF4-FFF2-40B4-BE49-F238E27FC236}">
                <a16:creationId xmlns="" xmlns:a16="http://schemas.microsoft.com/office/drawing/2014/main" id="{E19E3461-FF5B-4013-BB39-A03AD2B7FB88}"/>
              </a:ext>
            </a:extLst>
          </p:cNvPr>
          <p:cNvSpPr/>
          <p:nvPr/>
        </p:nvSpPr>
        <p:spPr>
          <a:xfrm>
            <a:off x="1248967" y="4435690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3" name="Овал 82">
            <a:extLst>
              <a:ext uri="{FF2B5EF4-FFF2-40B4-BE49-F238E27FC236}">
                <a16:creationId xmlns="" xmlns:a16="http://schemas.microsoft.com/office/drawing/2014/main" id="{4B025EAE-7599-444E-A963-593309B5411C}"/>
              </a:ext>
            </a:extLst>
          </p:cNvPr>
          <p:cNvSpPr/>
          <p:nvPr/>
        </p:nvSpPr>
        <p:spPr>
          <a:xfrm>
            <a:off x="1199008" y="4221926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4" name="Овал 83">
            <a:extLst>
              <a:ext uri="{FF2B5EF4-FFF2-40B4-BE49-F238E27FC236}">
                <a16:creationId xmlns="" xmlns:a16="http://schemas.microsoft.com/office/drawing/2014/main" id="{1D9B9FAC-6B90-497D-B4C2-F7506588A74E}"/>
              </a:ext>
            </a:extLst>
          </p:cNvPr>
          <p:cNvSpPr/>
          <p:nvPr/>
        </p:nvSpPr>
        <p:spPr>
          <a:xfrm>
            <a:off x="1169849" y="3971282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5" name="Овал 84">
            <a:extLst>
              <a:ext uri="{FF2B5EF4-FFF2-40B4-BE49-F238E27FC236}">
                <a16:creationId xmlns="" xmlns:a16="http://schemas.microsoft.com/office/drawing/2014/main" id="{688A7452-7A0F-4E79-BC15-3DA16A1050F9}"/>
              </a:ext>
            </a:extLst>
          </p:cNvPr>
          <p:cNvSpPr/>
          <p:nvPr/>
        </p:nvSpPr>
        <p:spPr>
          <a:xfrm>
            <a:off x="1137997" y="3607076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6" name="Овал 85">
            <a:extLst>
              <a:ext uri="{FF2B5EF4-FFF2-40B4-BE49-F238E27FC236}">
                <a16:creationId xmlns="" xmlns:a16="http://schemas.microsoft.com/office/drawing/2014/main" id="{4D704546-2F70-4095-A9C5-2122715F4DC4}"/>
              </a:ext>
            </a:extLst>
          </p:cNvPr>
          <p:cNvSpPr/>
          <p:nvPr/>
        </p:nvSpPr>
        <p:spPr>
          <a:xfrm>
            <a:off x="1182002" y="3404604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7" name="Овал 86">
            <a:extLst>
              <a:ext uri="{FF2B5EF4-FFF2-40B4-BE49-F238E27FC236}">
                <a16:creationId xmlns="" xmlns:a16="http://schemas.microsoft.com/office/drawing/2014/main" id="{394DA3E3-3732-4043-8233-374510166182}"/>
              </a:ext>
            </a:extLst>
          </p:cNvPr>
          <p:cNvSpPr/>
          <p:nvPr/>
        </p:nvSpPr>
        <p:spPr>
          <a:xfrm>
            <a:off x="1236813" y="3225407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7" name="il_fi" descr="http://rpxwiki.com/wp-content/uploads/2011/08/1.gif"/>
          <p:cNvPicPr>
            <a:picLocks/>
          </p:cNvPicPr>
          <p:nvPr/>
        </p:nvPicPr>
        <p:blipFill rotWithShape="1">
          <a:blip r:embed="rId2"/>
          <a:srcRect l="36621" t="3829" r="2611" b="5954"/>
          <a:stretch/>
        </p:blipFill>
        <p:spPr bwMode="auto">
          <a:xfrm>
            <a:off x="9052103" y="4020542"/>
            <a:ext cx="1903037" cy="2583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" name="Овал 87">
            <a:extLst>
              <a:ext uri="{FF2B5EF4-FFF2-40B4-BE49-F238E27FC236}">
                <a16:creationId xmlns="" xmlns:a16="http://schemas.microsoft.com/office/drawing/2014/main" id="{B78D4E26-0125-49A2-B8E6-55A130FABBA1}"/>
              </a:ext>
            </a:extLst>
          </p:cNvPr>
          <p:cNvSpPr/>
          <p:nvPr/>
        </p:nvSpPr>
        <p:spPr>
          <a:xfrm>
            <a:off x="1319545" y="3043369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9" name="Овал 88">
            <a:extLst>
              <a:ext uri="{FF2B5EF4-FFF2-40B4-BE49-F238E27FC236}">
                <a16:creationId xmlns="" xmlns:a16="http://schemas.microsoft.com/office/drawing/2014/main" id="{B6A7AB3D-0A8B-4D01-81DB-D10CC847B413}"/>
              </a:ext>
            </a:extLst>
          </p:cNvPr>
          <p:cNvSpPr/>
          <p:nvPr/>
        </p:nvSpPr>
        <p:spPr>
          <a:xfrm>
            <a:off x="1435805" y="2746526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0" name="Овал 89">
            <a:extLst>
              <a:ext uri="{FF2B5EF4-FFF2-40B4-BE49-F238E27FC236}">
                <a16:creationId xmlns="" xmlns:a16="http://schemas.microsoft.com/office/drawing/2014/main" id="{4EB25F36-8558-4044-A214-34AF95B287E9}"/>
              </a:ext>
            </a:extLst>
          </p:cNvPr>
          <p:cNvSpPr/>
          <p:nvPr/>
        </p:nvSpPr>
        <p:spPr>
          <a:xfrm>
            <a:off x="1569734" y="2566759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1" name="Овал 90">
            <a:extLst>
              <a:ext uri="{FF2B5EF4-FFF2-40B4-BE49-F238E27FC236}">
                <a16:creationId xmlns="" xmlns:a16="http://schemas.microsoft.com/office/drawing/2014/main" id="{0A341E23-2556-4413-9B53-2FD3425489AE}"/>
              </a:ext>
            </a:extLst>
          </p:cNvPr>
          <p:cNvSpPr/>
          <p:nvPr/>
        </p:nvSpPr>
        <p:spPr>
          <a:xfrm>
            <a:off x="1703663" y="2395532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2" name="Овал 101">
            <a:extLst>
              <a:ext uri="{FF2B5EF4-FFF2-40B4-BE49-F238E27FC236}">
                <a16:creationId xmlns="" xmlns:a16="http://schemas.microsoft.com/office/drawing/2014/main" id="{2F119CA7-9A2F-40FA-884B-F857FB720D35}"/>
              </a:ext>
            </a:extLst>
          </p:cNvPr>
          <p:cNvSpPr/>
          <p:nvPr/>
        </p:nvSpPr>
        <p:spPr>
          <a:xfrm>
            <a:off x="1857814" y="2213566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3" name="TextBox 102">
            <a:extLst>
              <a:ext uri="{FF2B5EF4-FFF2-40B4-BE49-F238E27FC236}">
                <a16:creationId xmlns="" xmlns:a16="http://schemas.microsoft.com/office/drawing/2014/main" id="{A5CAEDC1-7626-4B8C-8C51-B239C92BD4F2}"/>
              </a:ext>
            </a:extLst>
          </p:cNvPr>
          <p:cNvSpPr txBox="1"/>
          <p:nvPr/>
        </p:nvSpPr>
        <p:spPr>
          <a:xfrm>
            <a:off x="3716659" y="2066475"/>
            <a:ext cx="714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="" xmlns:a16="http://schemas.microsoft.com/office/drawing/2014/main" id="{80FD1243-2A01-40F6-A2B3-7FDF3E62C713}"/>
              </a:ext>
            </a:extLst>
          </p:cNvPr>
          <p:cNvSpPr txBox="1"/>
          <p:nvPr/>
        </p:nvSpPr>
        <p:spPr>
          <a:xfrm>
            <a:off x="4400273" y="2687631"/>
            <a:ext cx="714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="" xmlns:a16="http://schemas.microsoft.com/office/drawing/2014/main" id="{22673A9E-5C20-45BD-9DC3-551F126ABEB6}"/>
              </a:ext>
            </a:extLst>
          </p:cNvPr>
          <p:cNvSpPr txBox="1"/>
          <p:nvPr/>
        </p:nvSpPr>
        <p:spPr>
          <a:xfrm>
            <a:off x="4452162" y="3446612"/>
            <a:ext cx="714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="" xmlns:a16="http://schemas.microsoft.com/office/drawing/2014/main" id="{81934858-405B-4753-8F09-6456BA2BEDBD}"/>
              </a:ext>
            </a:extLst>
          </p:cNvPr>
          <p:cNvSpPr txBox="1"/>
          <p:nvPr/>
        </p:nvSpPr>
        <p:spPr>
          <a:xfrm>
            <a:off x="4273439" y="4247642"/>
            <a:ext cx="714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="" xmlns:a16="http://schemas.microsoft.com/office/drawing/2014/main" id="{708C247C-2480-4034-B3CF-35300816A017}"/>
              </a:ext>
            </a:extLst>
          </p:cNvPr>
          <p:cNvSpPr txBox="1"/>
          <p:nvPr/>
        </p:nvSpPr>
        <p:spPr>
          <a:xfrm>
            <a:off x="3764074" y="4868798"/>
            <a:ext cx="714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="" xmlns:a16="http://schemas.microsoft.com/office/drawing/2014/main" id="{4F2AE6A6-D812-4267-B4AA-B7C627DDAC16}"/>
              </a:ext>
            </a:extLst>
          </p:cNvPr>
          <p:cNvSpPr txBox="1"/>
          <p:nvPr/>
        </p:nvSpPr>
        <p:spPr>
          <a:xfrm>
            <a:off x="2976751" y="5032570"/>
            <a:ext cx="714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="" xmlns:a16="http://schemas.microsoft.com/office/drawing/2014/main" id="{8F923995-4620-413A-8DF1-3EB51CC4F087}"/>
              </a:ext>
            </a:extLst>
          </p:cNvPr>
          <p:cNvSpPr txBox="1"/>
          <p:nvPr/>
        </p:nvSpPr>
        <p:spPr>
          <a:xfrm>
            <a:off x="2189418" y="4917791"/>
            <a:ext cx="714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0070C0"/>
                </a:solidFill>
              </a:rPr>
              <a:t>7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="" xmlns:a16="http://schemas.microsoft.com/office/drawing/2014/main" id="{F48BC63F-8ABE-4E99-AEF7-5CEBF907F906}"/>
              </a:ext>
            </a:extLst>
          </p:cNvPr>
          <p:cNvSpPr txBox="1"/>
          <p:nvPr/>
        </p:nvSpPr>
        <p:spPr>
          <a:xfrm>
            <a:off x="1553426" y="4322797"/>
            <a:ext cx="714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0070C0"/>
                </a:solidFill>
              </a:rPr>
              <a:t>8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="" xmlns:a16="http://schemas.microsoft.com/office/drawing/2014/main" id="{B86EC7E2-7942-4AA9-959A-7D7A910EBEA4}"/>
              </a:ext>
            </a:extLst>
          </p:cNvPr>
          <p:cNvSpPr txBox="1"/>
          <p:nvPr/>
        </p:nvSpPr>
        <p:spPr>
          <a:xfrm>
            <a:off x="1338748" y="3521924"/>
            <a:ext cx="714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0070C0"/>
                </a:solidFill>
              </a:rPr>
              <a:t>9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="" xmlns:a16="http://schemas.microsoft.com/office/drawing/2014/main" id="{284AA9C2-4185-401B-BC65-66B7C0A8917D}"/>
              </a:ext>
            </a:extLst>
          </p:cNvPr>
          <p:cNvSpPr txBox="1"/>
          <p:nvPr/>
        </p:nvSpPr>
        <p:spPr>
          <a:xfrm>
            <a:off x="1543276" y="2797822"/>
            <a:ext cx="714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0070C0"/>
                </a:solidFill>
              </a:rPr>
              <a:t>10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="" xmlns:a16="http://schemas.microsoft.com/office/drawing/2014/main" id="{2348A6A7-DDDD-4EE5-A694-6F84F1DC724A}"/>
              </a:ext>
            </a:extLst>
          </p:cNvPr>
          <p:cNvSpPr txBox="1"/>
          <p:nvPr/>
        </p:nvSpPr>
        <p:spPr>
          <a:xfrm>
            <a:off x="1987456" y="2163027"/>
            <a:ext cx="714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0070C0"/>
                </a:solidFill>
              </a:rPr>
              <a:t>11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="" xmlns:a16="http://schemas.microsoft.com/office/drawing/2014/main" id="{E227E588-58E4-4BB1-B1DD-50BC7D749B76}"/>
              </a:ext>
            </a:extLst>
          </p:cNvPr>
          <p:cNvSpPr txBox="1"/>
          <p:nvPr/>
        </p:nvSpPr>
        <p:spPr>
          <a:xfrm>
            <a:off x="2826230" y="1947920"/>
            <a:ext cx="714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0070C0"/>
                </a:solidFill>
              </a:rPr>
              <a:t>12</a:t>
            </a:r>
          </a:p>
        </p:txBody>
      </p:sp>
      <p:sp>
        <p:nvSpPr>
          <p:cNvPr id="115" name="Прямокутник: округлені кути 81">
            <a:extLst>
              <a:ext uri="{FF2B5EF4-FFF2-40B4-BE49-F238E27FC236}">
                <a16:creationId xmlns="" xmlns:a16="http://schemas.microsoft.com/office/drawing/2014/main" id="{CB2D0884-D8EB-4ADE-9A79-5551BC483208}"/>
              </a:ext>
            </a:extLst>
          </p:cNvPr>
          <p:cNvSpPr/>
          <p:nvPr/>
        </p:nvSpPr>
        <p:spPr>
          <a:xfrm rot="16200000">
            <a:off x="2345624" y="2860463"/>
            <a:ext cx="1614080" cy="69626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6" name="Облачко с текстом: прямоугольное со скругленными углами 115">
            <a:extLst>
              <a:ext uri="{FF2B5EF4-FFF2-40B4-BE49-F238E27FC236}">
                <a16:creationId xmlns="" xmlns:a16="http://schemas.microsoft.com/office/drawing/2014/main" id="{E9C65D82-2DC4-444E-8A87-B7AF301E7916}"/>
              </a:ext>
            </a:extLst>
          </p:cNvPr>
          <p:cNvSpPr/>
          <p:nvPr/>
        </p:nvSpPr>
        <p:spPr>
          <a:xfrm>
            <a:off x="6325751" y="1190683"/>
            <a:ext cx="5699528" cy="1983827"/>
          </a:xfrm>
          <a:prstGeom prst="wedgeRoundRectCallout">
            <a:avLst>
              <a:gd name="adj1" fmla="val 1522"/>
              <a:gd name="adj2" fmla="val 9825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dirty="0">
                <a:solidFill>
                  <a:srgbClr val="00B050"/>
                </a:solidFill>
              </a:rPr>
              <a:t>21 годину у другій половині доби.</a:t>
            </a:r>
          </a:p>
        </p:txBody>
      </p:sp>
    </p:spTree>
    <p:extLst>
      <p:ext uri="{BB962C8B-B14F-4D97-AF65-F5344CB8AC3E}">
        <p14:creationId xmlns:p14="http://schemas.microsoft.com/office/powerpoint/2010/main" val="232207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1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10.10.2023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6">
            <a:extLst>
              <a:ext uri="{FF2B5EF4-FFF2-40B4-BE49-F238E27FC236}">
                <a16:creationId xmlns="" xmlns:a16="http://schemas.microsoft.com/office/drawing/2014/main" id="{7099438C-FDA5-46C5-A5BD-6686C334B88A}"/>
              </a:ext>
            </a:extLst>
          </p:cNvPr>
          <p:cNvSpPr/>
          <p:nvPr/>
        </p:nvSpPr>
        <p:spPr>
          <a:xfrm>
            <a:off x="3314733" y="342399"/>
            <a:ext cx="8772929" cy="7434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Яку годину показує годинник у першій половині доби? У другій половині доби?</a:t>
            </a:r>
          </a:p>
        </p:txBody>
      </p:sp>
      <p:sp>
        <p:nvSpPr>
          <p:cNvPr id="52" name="Прямоугольник 4">
            <a:extLst>
              <a:ext uri="{FF2B5EF4-FFF2-40B4-BE49-F238E27FC236}">
                <a16:creationId xmlns="" xmlns:a16="http://schemas.microsoft.com/office/drawing/2014/main" id="{D52B2D50-4E89-490D-87EA-74FB5AE26A41}"/>
              </a:ext>
            </a:extLst>
          </p:cNvPr>
          <p:cNvSpPr/>
          <p:nvPr/>
        </p:nvSpPr>
        <p:spPr>
          <a:xfrm>
            <a:off x="11137900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ru-RU" sz="4000" b="1" dirty="0">
                <a:solidFill>
                  <a:schemeClr val="bg1"/>
                </a:solidFill>
              </a:rPr>
              <a:t>122</a:t>
            </a:r>
          </a:p>
        </p:txBody>
      </p:sp>
      <p:sp>
        <p:nvSpPr>
          <p:cNvPr id="53" name="Прямоугольник 4">
            <a:extLst>
              <a:ext uri="{FF2B5EF4-FFF2-40B4-BE49-F238E27FC236}">
                <a16:creationId xmlns="" xmlns:a16="http://schemas.microsoft.com/office/drawing/2014/main" id="{9C923C0E-385E-416A-97E6-230DEB48FCB1}"/>
              </a:ext>
            </a:extLst>
          </p:cNvPr>
          <p:cNvSpPr/>
          <p:nvPr/>
        </p:nvSpPr>
        <p:spPr>
          <a:xfrm>
            <a:off x="11137900" y="4520869"/>
            <a:ext cx="1054100" cy="1130672"/>
          </a:xfrm>
          <a:prstGeom prst="rect">
            <a:avLst/>
          </a:prstGeom>
          <a:solidFill>
            <a:srgbClr val="169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Вправа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745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5" name="Облачко с текстом: прямоугольное со скругленными углами 34">
            <a:extLst>
              <a:ext uri="{FF2B5EF4-FFF2-40B4-BE49-F238E27FC236}">
                <a16:creationId xmlns="" xmlns:a16="http://schemas.microsoft.com/office/drawing/2014/main" id="{5B4EAA90-6C41-46FB-ABE9-52A4265E823A}"/>
              </a:ext>
            </a:extLst>
          </p:cNvPr>
          <p:cNvSpPr/>
          <p:nvPr/>
        </p:nvSpPr>
        <p:spPr>
          <a:xfrm>
            <a:off x="6293047" y="1206459"/>
            <a:ext cx="5699528" cy="1983827"/>
          </a:xfrm>
          <a:prstGeom prst="wedgeRoundRectCallout">
            <a:avLst>
              <a:gd name="adj1" fmla="val 1522"/>
              <a:gd name="adj2" fmla="val 9825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dirty="0">
                <a:solidFill>
                  <a:srgbClr val="00B050"/>
                </a:solidFill>
              </a:rPr>
              <a:t>8 годину у першій половині доби.</a:t>
            </a:r>
          </a:p>
        </p:txBody>
      </p:sp>
      <p:sp>
        <p:nvSpPr>
          <p:cNvPr id="23" name="Прямокутник: округлені кути 80">
            <a:extLst>
              <a:ext uri="{FF2B5EF4-FFF2-40B4-BE49-F238E27FC236}">
                <a16:creationId xmlns="" xmlns:a16="http://schemas.microsoft.com/office/drawing/2014/main" id="{5B6D0597-BB45-4EC4-8F8D-A2571744C65B}"/>
              </a:ext>
            </a:extLst>
          </p:cNvPr>
          <p:cNvSpPr/>
          <p:nvPr/>
        </p:nvSpPr>
        <p:spPr>
          <a:xfrm rot="8710256">
            <a:off x="2306629" y="3937358"/>
            <a:ext cx="958507" cy="133929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Овал 23">
            <a:extLst>
              <a:ext uri="{FF2B5EF4-FFF2-40B4-BE49-F238E27FC236}">
                <a16:creationId xmlns="" xmlns:a16="http://schemas.microsoft.com/office/drawing/2014/main" id="{3B611522-A57C-418D-AA72-2C0B78BD907E}"/>
              </a:ext>
            </a:extLst>
          </p:cNvPr>
          <p:cNvSpPr/>
          <p:nvPr/>
        </p:nvSpPr>
        <p:spPr>
          <a:xfrm>
            <a:off x="748894" y="1441969"/>
            <a:ext cx="4795258" cy="4795258"/>
          </a:xfrm>
          <a:prstGeom prst="ellipse">
            <a:avLst/>
          </a:prstGeom>
          <a:noFill/>
          <a:ln w="190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Овал 24">
            <a:extLst>
              <a:ext uri="{FF2B5EF4-FFF2-40B4-BE49-F238E27FC236}">
                <a16:creationId xmlns="" xmlns:a16="http://schemas.microsoft.com/office/drawing/2014/main" id="{9BAD031A-D152-454C-9C5F-6E3B47577FFD}"/>
              </a:ext>
            </a:extLst>
          </p:cNvPr>
          <p:cNvSpPr/>
          <p:nvPr/>
        </p:nvSpPr>
        <p:spPr>
          <a:xfrm>
            <a:off x="3042856" y="3632265"/>
            <a:ext cx="207333" cy="20733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6" name="Рівнобедрений трикутник 8">
            <a:extLst>
              <a:ext uri="{FF2B5EF4-FFF2-40B4-BE49-F238E27FC236}">
                <a16:creationId xmlns="" xmlns:a16="http://schemas.microsoft.com/office/drawing/2014/main" id="{0D7888AC-11BB-42D7-A20B-85FDFDEE304A}"/>
              </a:ext>
            </a:extLst>
          </p:cNvPr>
          <p:cNvSpPr/>
          <p:nvPr/>
        </p:nvSpPr>
        <p:spPr>
          <a:xfrm rot="10800000">
            <a:off x="3034267" y="1468353"/>
            <a:ext cx="215922" cy="485775"/>
          </a:xfrm>
          <a:prstGeom prst="triangl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7" name="Рівнобедрений трикутник 9">
            <a:extLst>
              <a:ext uri="{FF2B5EF4-FFF2-40B4-BE49-F238E27FC236}">
                <a16:creationId xmlns="" xmlns:a16="http://schemas.microsoft.com/office/drawing/2014/main" id="{337F8456-4811-436C-9E90-F0B2EA86C028}"/>
              </a:ext>
            </a:extLst>
          </p:cNvPr>
          <p:cNvSpPr/>
          <p:nvPr/>
        </p:nvSpPr>
        <p:spPr>
          <a:xfrm>
            <a:off x="3083204" y="5724889"/>
            <a:ext cx="215922" cy="485775"/>
          </a:xfrm>
          <a:prstGeom prst="triangl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8" name="Рівнобедрений трикутник 10">
            <a:extLst>
              <a:ext uri="{FF2B5EF4-FFF2-40B4-BE49-F238E27FC236}">
                <a16:creationId xmlns="" xmlns:a16="http://schemas.microsoft.com/office/drawing/2014/main" id="{F5F3104F-8A14-4E5C-A329-A87BAF698864}"/>
              </a:ext>
            </a:extLst>
          </p:cNvPr>
          <p:cNvSpPr/>
          <p:nvPr/>
        </p:nvSpPr>
        <p:spPr>
          <a:xfrm rot="16200000">
            <a:off x="5220269" y="3590451"/>
            <a:ext cx="215922" cy="485775"/>
          </a:xfrm>
          <a:prstGeom prst="triangl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0" name="Рівнобедрений трикутник 11">
            <a:extLst>
              <a:ext uri="{FF2B5EF4-FFF2-40B4-BE49-F238E27FC236}">
                <a16:creationId xmlns="" xmlns:a16="http://schemas.microsoft.com/office/drawing/2014/main" id="{C34BC433-5DED-4485-81DF-C02F71232DBD}"/>
              </a:ext>
            </a:extLst>
          </p:cNvPr>
          <p:cNvSpPr/>
          <p:nvPr/>
        </p:nvSpPr>
        <p:spPr>
          <a:xfrm rot="5400000">
            <a:off x="915124" y="3590451"/>
            <a:ext cx="215922" cy="485775"/>
          </a:xfrm>
          <a:prstGeom prst="triangl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1" name="Рівнобедрений трикутник 12">
            <a:extLst>
              <a:ext uri="{FF2B5EF4-FFF2-40B4-BE49-F238E27FC236}">
                <a16:creationId xmlns="" xmlns:a16="http://schemas.microsoft.com/office/drawing/2014/main" id="{FB0A8A05-D588-41AC-82C3-7510C15A863F}"/>
              </a:ext>
            </a:extLst>
          </p:cNvPr>
          <p:cNvSpPr/>
          <p:nvPr/>
        </p:nvSpPr>
        <p:spPr>
          <a:xfrm rot="7362101">
            <a:off x="1158012" y="2612909"/>
            <a:ext cx="215922" cy="485775"/>
          </a:xfrm>
          <a:prstGeom prst="triangl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2" name="Рівнобедрений трикутник 13">
            <a:extLst>
              <a:ext uri="{FF2B5EF4-FFF2-40B4-BE49-F238E27FC236}">
                <a16:creationId xmlns="" xmlns:a16="http://schemas.microsoft.com/office/drawing/2014/main" id="{FE8BD3D1-76CA-4EB4-B85E-D548F571402E}"/>
              </a:ext>
            </a:extLst>
          </p:cNvPr>
          <p:cNvSpPr/>
          <p:nvPr/>
        </p:nvSpPr>
        <p:spPr>
          <a:xfrm rot="9000779">
            <a:off x="1844678" y="1730107"/>
            <a:ext cx="215922" cy="485775"/>
          </a:xfrm>
          <a:prstGeom prst="triangl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3" name="Рівнобедрений трикутник 14">
            <a:extLst>
              <a:ext uri="{FF2B5EF4-FFF2-40B4-BE49-F238E27FC236}">
                <a16:creationId xmlns="" xmlns:a16="http://schemas.microsoft.com/office/drawing/2014/main" id="{6CF9458C-8D52-4345-BA3F-A9A913D28FAB}"/>
              </a:ext>
            </a:extLst>
          </p:cNvPr>
          <p:cNvSpPr/>
          <p:nvPr/>
        </p:nvSpPr>
        <p:spPr>
          <a:xfrm rot="13438659">
            <a:off x="4147549" y="1744692"/>
            <a:ext cx="215922" cy="485775"/>
          </a:xfrm>
          <a:prstGeom prst="triangl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4" name="Рівнобедрений трикутник 15">
            <a:extLst>
              <a:ext uri="{FF2B5EF4-FFF2-40B4-BE49-F238E27FC236}">
                <a16:creationId xmlns="" xmlns:a16="http://schemas.microsoft.com/office/drawing/2014/main" id="{5FBBE6C9-3446-4BB1-86BA-0DB1AD92CCC9}"/>
              </a:ext>
            </a:extLst>
          </p:cNvPr>
          <p:cNvSpPr/>
          <p:nvPr/>
        </p:nvSpPr>
        <p:spPr>
          <a:xfrm rot="14626840">
            <a:off x="4912429" y="2541757"/>
            <a:ext cx="215922" cy="485775"/>
          </a:xfrm>
          <a:prstGeom prst="triangl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9" name="Рівнобедрений трикутник 16">
            <a:extLst>
              <a:ext uri="{FF2B5EF4-FFF2-40B4-BE49-F238E27FC236}">
                <a16:creationId xmlns="" xmlns:a16="http://schemas.microsoft.com/office/drawing/2014/main" id="{FAE63990-6369-4D8E-9607-57C6013B283D}"/>
              </a:ext>
            </a:extLst>
          </p:cNvPr>
          <p:cNvSpPr/>
          <p:nvPr/>
        </p:nvSpPr>
        <p:spPr>
          <a:xfrm rot="3747727">
            <a:off x="1196671" y="4692885"/>
            <a:ext cx="215922" cy="485775"/>
          </a:xfrm>
          <a:prstGeom prst="triangl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0" name="Рівнобедрений трикутник 17">
            <a:extLst>
              <a:ext uri="{FF2B5EF4-FFF2-40B4-BE49-F238E27FC236}">
                <a16:creationId xmlns="" xmlns:a16="http://schemas.microsoft.com/office/drawing/2014/main" id="{1DA09159-7A5E-4BC7-B9B7-8CE4AD94219E}"/>
              </a:ext>
            </a:extLst>
          </p:cNvPr>
          <p:cNvSpPr/>
          <p:nvPr/>
        </p:nvSpPr>
        <p:spPr>
          <a:xfrm rot="2214483">
            <a:off x="1982641" y="5438756"/>
            <a:ext cx="215922" cy="485775"/>
          </a:xfrm>
          <a:prstGeom prst="triangl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1" name="Рівнобедрений трикутник 18">
            <a:extLst>
              <a:ext uri="{FF2B5EF4-FFF2-40B4-BE49-F238E27FC236}">
                <a16:creationId xmlns="" xmlns:a16="http://schemas.microsoft.com/office/drawing/2014/main" id="{214F257F-B977-4C5B-B19C-E0721FE5CAF0}"/>
              </a:ext>
            </a:extLst>
          </p:cNvPr>
          <p:cNvSpPr/>
          <p:nvPr/>
        </p:nvSpPr>
        <p:spPr>
          <a:xfrm rot="19700431">
            <a:off x="4147549" y="5425130"/>
            <a:ext cx="215922" cy="485775"/>
          </a:xfrm>
          <a:prstGeom prst="triangl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2" name="Рівнобедрений трикутник 19">
            <a:extLst>
              <a:ext uri="{FF2B5EF4-FFF2-40B4-BE49-F238E27FC236}">
                <a16:creationId xmlns="" xmlns:a16="http://schemas.microsoft.com/office/drawing/2014/main" id="{10357718-76BA-469A-880B-BF4417CBEEBE}"/>
              </a:ext>
            </a:extLst>
          </p:cNvPr>
          <p:cNvSpPr/>
          <p:nvPr/>
        </p:nvSpPr>
        <p:spPr>
          <a:xfrm rot="17624068">
            <a:off x="4918078" y="4649784"/>
            <a:ext cx="215922" cy="485775"/>
          </a:xfrm>
          <a:prstGeom prst="triangl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3" name="Овал 42">
            <a:extLst>
              <a:ext uri="{FF2B5EF4-FFF2-40B4-BE49-F238E27FC236}">
                <a16:creationId xmlns="" xmlns:a16="http://schemas.microsoft.com/office/drawing/2014/main" id="{B017EC62-2074-4DFE-8C2A-1AAAF0081062}"/>
              </a:ext>
            </a:extLst>
          </p:cNvPr>
          <p:cNvSpPr/>
          <p:nvPr/>
        </p:nvSpPr>
        <p:spPr>
          <a:xfrm>
            <a:off x="2158125" y="1954307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4" name="Овал 43">
            <a:extLst>
              <a:ext uri="{FF2B5EF4-FFF2-40B4-BE49-F238E27FC236}">
                <a16:creationId xmlns="" xmlns:a16="http://schemas.microsoft.com/office/drawing/2014/main" id="{8ACE666E-C846-44B0-989E-ACA43DC61EA5}"/>
              </a:ext>
            </a:extLst>
          </p:cNvPr>
          <p:cNvSpPr/>
          <p:nvPr/>
        </p:nvSpPr>
        <p:spPr>
          <a:xfrm>
            <a:off x="2400332" y="1832816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5" name="Овал 44">
            <a:extLst>
              <a:ext uri="{FF2B5EF4-FFF2-40B4-BE49-F238E27FC236}">
                <a16:creationId xmlns="" xmlns:a16="http://schemas.microsoft.com/office/drawing/2014/main" id="{8EF3953B-B0A4-46EF-B9E8-86CE05D1BB05}"/>
              </a:ext>
            </a:extLst>
          </p:cNvPr>
          <p:cNvSpPr/>
          <p:nvPr/>
        </p:nvSpPr>
        <p:spPr>
          <a:xfrm>
            <a:off x="2656193" y="1765852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6" name="Овал 45">
            <a:extLst>
              <a:ext uri="{FF2B5EF4-FFF2-40B4-BE49-F238E27FC236}">
                <a16:creationId xmlns="" xmlns:a16="http://schemas.microsoft.com/office/drawing/2014/main" id="{F48767D9-998F-4743-BF72-A83655228BF8}"/>
              </a:ext>
            </a:extLst>
          </p:cNvPr>
          <p:cNvSpPr/>
          <p:nvPr/>
        </p:nvSpPr>
        <p:spPr>
          <a:xfrm>
            <a:off x="2916439" y="1731940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7" name="Овал 46">
            <a:extLst>
              <a:ext uri="{FF2B5EF4-FFF2-40B4-BE49-F238E27FC236}">
                <a16:creationId xmlns="" xmlns:a16="http://schemas.microsoft.com/office/drawing/2014/main" id="{993F268D-5F12-483E-888A-1F0021EB8758}"/>
              </a:ext>
            </a:extLst>
          </p:cNvPr>
          <p:cNvSpPr/>
          <p:nvPr/>
        </p:nvSpPr>
        <p:spPr>
          <a:xfrm>
            <a:off x="3315990" y="1765851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8" name="Овал 47">
            <a:extLst>
              <a:ext uri="{FF2B5EF4-FFF2-40B4-BE49-F238E27FC236}">
                <a16:creationId xmlns="" xmlns:a16="http://schemas.microsoft.com/office/drawing/2014/main" id="{6262872A-D1AB-47A5-92FC-220E960C3F6C}"/>
              </a:ext>
            </a:extLst>
          </p:cNvPr>
          <p:cNvSpPr/>
          <p:nvPr/>
        </p:nvSpPr>
        <p:spPr>
          <a:xfrm>
            <a:off x="3542648" y="1798904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9" name="Овал 48">
            <a:extLst>
              <a:ext uri="{FF2B5EF4-FFF2-40B4-BE49-F238E27FC236}">
                <a16:creationId xmlns="" xmlns:a16="http://schemas.microsoft.com/office/drawing/2014/main" id="{DB85ED48-90E2-43E1-B357-692B6A14B4C5}"/>
              </a:ext>
            </a:extLst>
          </p:cNvPr>
          <p:cNvSpPr/>
          <p:nvPr/>
        </p:nvSpPr>
        <p:spPr>
          <a:xfrm>
            <a:off x="3749029" y="1867288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0" name="Овал 49">
            <a:extLst>
              <a:ext uri="{FF2B5EF4-FFF2-40B4-BE49-F238E27FC236}">
                <a16:creationId xmlns="" xmlns:a16="http://schemas.microsoft.com/office/drawing/2014/main" id="{921D4C01-1635-464A-A9E8-AAE3C76A9574}"/>
              </a:ext>
            </a:extLst>
          </p:cNvPr>
          <p:cNvSpPr/>
          <p:nvPr/>
        </p:nvSpPr>
        <p:spPr>
          <a:xfrm>
            <a:off x="3942199" y="1987579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1" name="Овал 50">
            <a:extLst>
              <a:ext uri="{FF2B5EF4-FFF2-40B4-BE49-F238E27FC236}">
                <a16:creationId xmlns="" xmlns:a16="http://schemas.microsoft.com/office/drawing/2014/main" id="{5DEE0A61-A5D8-4810-904A-55677887F45B}"/>
              </a:ext>
            </a:extLst>
          </p:cNvPr>
          <p:cNvSpPr/>
          <p:nvPr/>
        </p:nvSpPr>
        <p:spPr>
          <a:xfrm>
            <a:off x="4222027" y="2127674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4" name="Овал 53">
            <a:extLst>
              <a:ext uri="{FF2B5EF4-FFF2-40B4-BE49-F238E27FC236}">
                <a16:creationId xmlns="" xmlns:a16="http://schemas.microsoft.com/office/drawing/2014/main" id="{C06884C6-8948-4860-9AB1-C4161518EA8E}"/>
              </a:ext>
            </a:extLst>
          </p:cNvPr>
          <p:cNvSpPr/>
          <p:nvPr/>
        </p:nvSpPr>
        <p:spPr>
          <a:xfrm>
            <a:off x="4408455" y="2261603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5" name="Овал 54">
            <a:extLst>
              <a:ext uri="{FF2B5EF4-FFF2-40B4-BE49-F238E27FC236}">
                <a16:creationId xmlns="" xmlns:a16="http://schemas.microsoft.com/office/drawing/2014/main" id="{672A1541-74D3-4990-8F6B-BBC9FF616CFD}"/>
              </a:ext>
            </a:extLst>
          </p:cNvPr>
          <p:cNvSpPr/>
          <p:nvPr/>
        </p:nvSpPr>
        <p:spPr>
          <a:xfrm>
            <a:off x="4579438" y="2446552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6" name="Овал 55">
            <a:extLst>
              <a:ext uri="{FF2B5EF4-FFF2-40B4-BE49-F238E27FC236}">
                <a16:creationId xmlns="" xmlns:a16="http://schemas.microsoft.com/office/drawing/2014/main" id="{8FEC727A-4E09-490B-AE16-FF9843813216}"/>
              </a:ext>
            </a:extLst>
          </p:cNvPr>
          <p:cNvSpPr/>
          <p:nvPr/>
        </p:nvSpPr>
        <p:spPr>
          <a:xfrm>
            <a:off x="4713367" y="2647445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7" name="Овал 56">
            <a:extLst>
              <a:ext uri="{FF2B5EF4-FFF2-40B4-BE49-F238E27FC236}">
                <a16:creationId xmlns="" xmlns:a16="http://schemas.microsoft.com/office/drawing/2014/main" id="{61B76816-44E2-47D4-9A6B-CE094A006ED1}"/>
              </a:ext>
            </a:extLst>
          </p:cNvPr>
          <p:cNvSpPr/>
          <p:nvPr/>
        </p:nvSpPr>
        <p:spPr>
          <a:xfrm>
            <a:off x="4886821" y="2934607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8" name="Овал 57">
            <a:extLst>
              <a:ext uri="{FF2B5EF4-FFF2-40B4-BE49-F238E27FC236}">
                <a16:creationId xmlns="" xmlns:a16="http://schemas.microsoft.com/office/drawing/2014/main" id="{C6042C98-5C00-4BDE-8425-9664DAE2809D}"/>
              </a:ext>
            </a:extLst>
          </p:cNvPr>
          <p:cNvSpPr/>
          <p:nvPr/>
        </p:nvSpPr>
        <p:spPr>
          <a:xfrm>
            <a:off x="4955685" y="3155346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9" name="Овал 58">
            <a:extLst>
              <a:ext uri="{FF2B5EF4-FFF2-40B4-BE49-F238E27FC236}">
                <a16:creationId xmlns="" xmlns:a16="http://schemas.microsoft.com/office/drawing/2014/main" id="{76B04898-4FF8-4A0B-9ED5-0E5440FE1C79}"/>
              </a:ext>
            </a:extLst>
          </p:cNvPr>
          <p:cNvSpPr/>
          <p:nvPr/>
        </p:nvSpPr>
        <p:spPr>
          <a:xfrm>
            <a:off x="5011261" y="3409690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0" name="Овал 59">
            <a:extLst>
              <a:ext uri="{FF2B5EF4-FFF2-40B4-BE49-F238E27FC236}">
                <a16:creationId xmlns="" xmlns:a16="http://schemas.microsoft.com/office/drawing/2014/main" id="{347F7BA8-5B5A-4364-B759-0E9103CD5889}"/>
              </a:ext>
            </a:extLst>
          </p:cNvPr>
          <p:cNvSpPr/>
          <p:nvPr/>
        </p:nvSpPr>
        <p:spPr>
          <a:xfrm>
            <a:off x="5045396" y="3607919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1" name="Овал 60">
            <a:extLst>
              <a:ext uri="{FF2B5EF4-FFF2-40B4-BE49-F238E27FC236}">
                <a16:creationId xmlns="" xmlns:a16="http://schemas.microsoft.com/office/drawing/2014/main" id="{C923BC74-D422-44B7-B3EE-35A38D461699}"/>
              </a:ext>
            </a:extLst>
          </p:cNvPr>
          <p:cNvSpPr/>
          <p:nvPr/>
        </p:nvSpPr>
        <p:spPr>
          <a:xfrm>
            <a:off x="5049852" y="3925980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2" name="Овал 61">
            <a:extLst>
              <a:ext uri="{FF2B5EF4-FFF2-40B4-BE49-F238E27FC236}">
                <a16:creationId xmlns="" xmlns:a16="http://schemas.microsoft.com/office/drawing/2014/main" id="{1648B645-0B21-40D3-86E5-8DBC1AB49211}"/>
              </a:ext>
            </a:extLst>
          </p:cNvPr>
          <p:cNvSpPr/>
          <p:nvPr/>
        </p:nvSpPr>
        <p:spPr>
          <a:xfrm>
            <a:off x="4987159" y="4176541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3" name="Овал 62">
            <a:extLst>
              <a:ext uri="{FF2B5EF4-FFF2-40B4-BE49-F238E27FC236}">
                <a16:creationId xmlns="" xmlns:a16="http://schemas.microsoft.com/office/drawing/2014/main" id="{62CAF0FB-23B4-4F2C-80D2-82CB0408D8BC}"/>
              </a:ext>
            </a:extLst>
          </p:cNvPr>
          <p:cNvSpPr/>
          <p:nvPr/>
        </p:nvSpPr>
        <p:spPr>
          <a:xfrm>
            <a:off x="4911467" y="4400427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4" name="Овал 63">
            <a:extLst>
              <a:ext uri="{FF2B5EF4-FFF2-40B4-BE49-F238E27FC236}">
                <a16:creationId xmlns="" xmlns:a16="http://schemas.microsoft.com/office/drawing/2014/main" id="{860307B1-1B7D-43E5-B4A7-1037492E6EE4}"/>
              </a:ext>
            </a:extLst>
          </p:cNvPr>
          <p:cNvSpPr/>
          <p:nvPr/>
        </p:nvSpPr>
        <p:spPr>
          <a:xfrm>
            <a:off x="4813534" y="4621588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5" name="Овал 64">
            <a:extLst>
              <a:ext uri="{FF2B5EF4-FFF2-40B4-BE49-F238E27FC236}">
                <a16:creationId xmlns="" xmlns:a16="http://schemas.microsoft.com/office/drawing/2014/main" id="{C0DB26DA-6501-4DE6-B002-BD48A7996E78}"/>
              </a:ext>
            </a:extLst>
          </p:cNvPr>
          <p:cNvSpPr/>
          <p:nvPr/>
        </p:nvSpPr>
        <p:spPr>
          <a:xfrm>
            <a:off x="4666309" y="4890381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6" name="Овал 65">
            <a:extLst>
              <a:ext uri="{FF2B5EF4-FFF2-40B4-BE49-F238E27FC236}">
                <a16:creationId xmlns="" xmlns:a16="http://schemas.microsoft.com/office/drawing/2014/main" id="{F7D036CD-0471-40C8-B55D-2DD42E34696F}"/>
              </a:ext>
            </a:extLst>
          </p:cNvPr>
          <p:cNvSpPr/>
          <p:nvPr/>
        </p:nvSpPr>
        <p:spPr>
          <a:xfrm>
            <a:off x="4515688" y="5044617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7" name="Овал 66">
            <a:extLst>
              <a:ext uri="{FF2B5EF4-FFF2-40B4-BE49-F238E27FC236}">
                <a16:creationId xmlns="" xmlns:a16="http://schemas.microsoft.com/office/drawing/2014/main" id="{1F0E3C8E-1EE4-4474-AB30-E3A2915E4F66}"/>
              </a:ext>
            </a:extLst>
          </p:cNvPr>
          <p:cNvSpPr/>
          <p:nvPr/>
        </p:nvSpPr>
        <p:spPr>
          <a:xfrm>
            <a:off x="4365303" y="5190863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8" name="Овал 67">
            <a:extLst>
              <a:ext uri="{FF2B5EF4-FFF2-40B4-BE49-F238E27FC236}">
                <a16:creationId xmlns="" xmlns:a16="http://schemas.microsoft.com/office/drawing/2014/main" id="{E614A15C-EE3C-4AAF-B695-B14936EE45E3}"/>
              </a:ext>
            </a:extLst>
          </p:cNvPr>
          <p:cNvSpPr/>
          <p:nvPr/>
        </p:nvSpPr>
        <p:spPr>
          <a:xfrm>
            <a:off x="4188545" y="5336193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9" name="Овал 68">
            <a:extLst>
              <a:ext uri="{FF2B5EF4-FFF2-40B4-BE49-F238E27FC236}">
                <a16:creationId xmlns="" xmlns:a16="http://schemas.microsoft.com/office/drawing/2014/main" id="{F6A72CA9-20C2-4317-844B-264DEE77A909}"/>
              </a:ext>
            </a:extLst>
          </p:cNvPr>
          <p:cNvSpPr/>
          <p:nvPr/>
        </p:nvSpPr>
        <p:spPr>
          <a:xfrm>
            <a:off x="3969166" y="5488593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0" name="Овал 69">
            <a:extLst>
              <a:ext uri="{FF2B5EF4-FFF2-40B4-BE49-F238E27FC236}">
                <a16:creationId xmlns="" xmlns:a16="http://schemas.microsoft.com/office/drawing/2014/main" id="{32BEF0DF-A3DC-463E-AC4D-55DEF92DF0AF}"/>
              </a:ext>
            </a:extLst>
          </p:cNvPr>
          <p:cNvSpPr/>
          <p:nvPr/>
        </p:nvSpPr>
        <p:spPr>
          <a:xfrm>
            <a:off x="3758372" y="5601052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1" name="Овал 70">
            <a:extLst>
              <a:ext uri="{FF2B5EF4-FFF2-40B4-BE49-F238E27FC236}">
                <a16:creationId xmlns="" xmlns:a16="http://schemas.microsoft.com/office/drawing/2014/main" id="{A52A4D92-6F19-4F52-AC0E-55D4471AC787}"/>
              </a:ext>
            </a:extLst>
          </p:cNvPr>
          <p:cNvSpPr/>
          <p:nvPr/>
        </p:nvSpPr>
        <p:spPr>
          <a:xfrm>
            <a:off x="3541594" y="5657924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2" name="Овал 71">
            <a:extLst>
              <a:ext uri="{FF2B5EF4-FFF2-40B4-BE49-F238E27FC236}">
                <a16:creationId xmlns="" xmlns:a16="http://schemas.microsoft.com/office/drawing/2014/main" id="{E322E163-7505-4DC7-AB29-4A4C483A090F}"/>
              </a:ext>
            </a:extLst>
          </p:cNvPr>
          <p:cNvSpPr/>
          <p:nvPr/>
        </p:nvSpPr>
        <p:spPr>
          <a:xfrm>
            <a:off x="3289475" y="5709802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3" name="Овал 72">
            <a:extLst>
              <a:ext uri="{FF2B5EF4-FFF2-40B4-BE49-F238E27FC236}">
                <a16:creationId xmlns="" xmlns:a16="http://schemas.microsoft.com/office/drawing/2014/main" id="{FF0EB16E-F1FF-4AD0-BA1B-F4DF963B7554}"/>
              </a:ext>
            </a:extLst>
          </p:cNvPr>
          <p:cNvSpPr/>
          <p:nvPr/>
        </p:nvSpPr>
        <p:spPr>
          <a:xfrm>
            <a:off x="2961109" y="5682956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4" name="Овал 73">
            <a:extLst>
              <a:ext uri="{FF2B5EF4-FFF2-40B4-BE49-F238E27FC236}">
                <a16:creationId xmlns="" xmlns:a16="http://schemas.microsoft.com/office/drawing/2014/main" id="{E798C621-06E4-4595-8B9C-04008C45924B}"/>
              </a:ext>
            </a:extLst>
          </p:cNvPr>
          <p:cNvSpPr/>
          <p:nvPr/>
        </p:nvSpPr>
        <p:spPr>
          <a:xfrm>
            <a:off x="2750314" y="5669394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5" name="Овал 74">
            <a:extLst>
              <a:ext uri="{FF2B5EF4-FFF2-40B4-BE49-F238E27FC236}">
                <a16:creationId xmlns="" xmlns:a16="http://schemas.microsoft.com/office/drawing/2014/main" id="{D81A93EB-4B89-400A-B524-E9031E5F9C1E}"/>
              </a:ext>
            </a:extLst>
          </p:cNvPr>
          <p:cNvSpPr/>
          <p:nvPr/>
        </p:nvSpPr>
        <p:spPr>
          <a:xfrm>
            <a:off x="2295147" y="5515689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6" name="Овал 75">
            <a:extLst>
              <a:ext uri="{FF2B5EF4-FFF2-40B4-BE49-F238E27FC236}">
                <a16:creationId xmlns="" xmlns:a16="http://schemas.microsoft.com/office/drawing/2014/main" id="{8258C087-9F20-4696-9809-10F9CC5E221C}"/>
              </a:ext>
            </a:extLst>
          </p:cNvPr>
          <p:cNvSpPr/>
          <p:nvPr/>
        </p:nvSpPr>
        <p:spPr>
          <a:xfrm>
            <a:off x="2508149" y="5609488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7" name="Овал 76">
            <a:extLst>
              <a:ext uri="{FF2B5EF4-FFF2-40B4-BE49-F238E27FC236}">
                <a16:creationId xmlns="" xmlns:a16="http://schemas.microsoft.com/office/drawing/2014/main" id="{1CE44C3F-9F45-4BE1-B7DF-6677C13230F6}"/>
              </a:ext>
            </a:extLst>
          </p:cNvPr>
          <p:cNvSpPr/>
          <p:nvPr/>
        </p:nvSpPr>
        <p:spPr>
          <a:xfrm>
            <a:off x="1997529" y="5355631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8" name="Овал 77">
            <a:extLst>
              <a:ext uri="{FF2B5EF4-FFF2-40B4-BE49-F238E27FC236}">
                <a16:creationId xmlns="" xmlns:a16="http://schemas.microsoft.com/office/drawing/2014/main" id="{E5037175-AF9B-47F8-821B-9729DEE5289F}"/>
              </a:ext>
            </a:extLst>
          </p:cNvPr>
          <p:cNvSpPr/>
          <p:nvPr/>
        </p:nvSpPr>
        <p:spPr>
          <a:xfrm>
            <a:off x="1811633" y="5245465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9" name="Овал 78">
            <a:extLst>
              <a:ext uri="{FF2B5EF4-FFF2-40B4-BE49-F238E27FC236}">
                <a16:creationId xmlns="" xmlns:a16="http://schemas.microsoft.com/office/drawing/2014/main" id="{A26E4BA3-59F6-4D33-AD5B-3F87C88443C9}"/>
              </a:ext>
            </a:extLst>
          </p:cNvPr>
          <p:cNvSpPr/>
          <p:nvPr/>
        </p:nvSpPr>
        <p:spPr>
          <a:xfrm>
            <a:off x="1666103" y="5085279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0" name="Овал 79">
            <a:extLst>
              <a:ext uri="{FF2B5EF4-FFF2-40B4-BE49-F238E27FC236}">
                <a16:creationId xmlns="" xmlns:a16="http://schemas.microsoft.com/office/drawing/2014/main" id="{57DD77E3-A657-4D42-A1FA-EA71508911E9}"/>
              </a:ext>
            </a:extLst>
          </p:cNvPr>
          <p:cNvSpPr/>
          <p:nvPr/>
        </p:nvSpPr>
        <p:spPr>
          <a:xfrm>
            <a:off x="1533258" y="4910688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1" name="Овал 80">
            <a:extLst>
              <a:ext uri="{FF2B5EF4-FFF2-40B4-BE49-F238E27FC236}">
                <a16:creationId xmlns="" xmlns:a16="http://schemas.microsoft.com/office/drawing/2014/main" id="{EEDAB0AA-C3E1-4003-8623-C8391C1EA2AB}"/>
              </a:ext>
            </a:extLst>
          </p:cNvPr>
          <p:cNvSpPr/>
          <p:nvPr/>
        </p:nvSpPr>
        <p:spPr>
          <a:xfrm>
            <a:off x="1357560" y="4640042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2" name="Овал 81">
            <a:extLst>
              <a:ext uri="{FF2B5EF4-FFF2-40B4-BE49-F238E27FC236}">
                <a16:creationId xmlns="" xmlns:a16="http://schemas.microsoft.com/office/drawing/2014/main" id="{E19E3461-FF5B-4013-BB39-A03AD2B7FB88}"/>
              </a:ext>
            </a:extLst>
          </p:cNvPr>
          <p:cNvSpPr/>
          <p:nvPr/>
        </p:nvSpPr>
        <p:spPr>
          <a:xfrm>
            <a:off x="1248967" y="4435690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3" name="Овал 82">
            <a:extLst>
              <a:ext uri="{FF2B5EF4-FFF2-40B4-BE49-F238E27FC236}">
                <a16:creationId xmlns="" xmlns:a16="http://schemas.microsoft.com/office/drawing/2014/main" id="{4B025EAE-7599-444E-A963-593309B5411C}"/>
              </a:ext>
            </a:extLst>
          </p:cNvPr>
          <p:cNvSpPr/>
          <p:nvPr/>
        </p:nvSpPr>
        <p:spPr>
          <a:xfrm>
            <a:off x="1199008" y="4221926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4" name="Овал 83">
            <a:extLst>
              <a:ext uri="{FF2B5EF4-FFF2-40B4-BE49-F238E27FC236}">
                <a16:creationId xmlns="" xmlns:a16="http://schemas.microsoft.com/office/drawing/2014/main" id="{1D9B9FAC-6B90-497D-B4C2-F7506588A74E}"/>
              </a:ext>
            </a:extLst>
          </p:cNvPr>
          <p:cNvSpPr/>
          <p:nvPr/>
        </p:nvSpPr>
        <p:spPr>
          <a:xfrm>
            <a:off x="1169849" y="3971282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5" name="Овал 84">
            <a:extLst>
              <a:ext uri="{FF2B5EF4-FFF2-40B4-BE49-F238E27FC236}">
                <a16:creationId xmlns="" xmlns:a16="http://schemas.microsoft.com/office/drawing/2014/main" id="{688A7452-7A0F-4E79-BC15-3DA16A1050F9}"/>
              </a:ext>
            </a:extLst>
          </p:cNvPr>
          <p:cNvSpPr/>
          <p:nvPr/>
        </p:nvSpPr>
        <p:spPr>
          <a:xfrm>
            <a:off x="1137997" y="3607076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6" name="Овал 85">
            <a:extLst>
              <a:ext uri="{FF2B5EF4-FFF2-40B4-BE49-F238E27FC236}">
                <a16:creationId xmlns="" xmlns:a16="http://schemas.microsoft.com/office/drawing/2014/main" id="{4D704546-2F70-4095-A9C5-2122715F4DC4}"/>
              </a:ext>
            </a:extLst>
          </p:cNvPr>
          <p:cNvSpPr/>
          <p:nvPr/>
        </p:nvSpPr>
        <p:spPr>
          <a:xfrm>
            <a:off x="1182002" y="3404604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7" name="Овал 86">
            <a:extLst>
              <a:ext uri="{FF2B5EF4-FFF2-40B4-BE49-F238E27FC236}">
                <a16:creationId xmlns="" xmlns:a16="http://schemas.microsoft.com/office/drawing/2014/main" id="{394DA3E3-3732-4043-8233-374510166182}"/>
              </a:ext>
            </a:extLst>
          </p:cNvPr>
          <p:cNvSpPr/>
          <p:nvPr/>
        </p:nvSpPr>
        <p:spPr>
          <a:xfrm>
            <a:off x="1236813" y="3225407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8" name="Овал 87">
            <a:extLst>
              <a:ext uri="{FF2B5EF4-FFF2-40B4-BE49-F238E27FC236}">
                <a16:creationId xmlns="" xmlns:a16="http://schemas.microsoft.com/office/drawing/2014/main" id="{B78D4E26-0125-49A2-B8E6-55A130FABBA1}"/>
              </a:ext>
            </a:extLst>
          </p:cNvPr>
          <p:cNvSpPr/>
          <p:nvPr/>
        </p:nvSpPr>
        <p:spPr>
          <a:xfrm>
            <a:off x="1319545" y="3043369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9" name="Овал 88">
            <a:extLst>
              <a:ext uri="{FF2B5EF4-FFF2-40B4-BE49-F238E27FC236}">
                <a16:creationId xmlns="" xmlns:a16="http://schemas.microsoft.com/office/drawing/2014/main" id="{B6A7AB3D-0A8B-4D01-81DB-D10CC847B413}"/>
              </a:ext>
            </a:extLst>
          </p:cNvPr>
          <p:cNvSpPr/>
          <p:nvPr/>
        </p:nvSpPr>
        <p:spPr>
          <a:xfrm>
            <a:off x="1435805" y="2746526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0" name="Овал 89">
            <a:extLst>
              <a:ext uri="{FF2B5EF4-FFF2-40B4-BE49-F238E27FC236}">
                <a16:creationId xmlns="" xmlns:a16="http://schemas.microsoft.com/office/drawing/2014/main" id="{4EB25F36-8558-4044-A214-34AF95B287E9}"/>
              </a:ext>
            </a:extLst>
          </p:cNvPr>
          <p:cNvSpPr/>
          <p:nvPr/>
        </p:nvSpPr>
        <p:spPr>
          <a:xfrm>
            <a:off x="1569734" y="2566759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1" name="Овал 90">
            <a:extLst>
              <a:ext uri="{FF2B5EF4-FFF2-40B4-BE49-F238E27FC236}">
                <a16:creationId xmlns="" xmlns:a16="http://schemas.microsoft.com/office/drawing/2014/main" id="{0A341E23-2556-4413-9B53-2FD3425489AE}"/>
              </a:ext>
            </a:extLst>
          </p:cNvPr>
          <p:cNvSpPr/>
          <p:nvPr/>
        </p:nvSpPr>
        <p:spPr>
          <a:xfrm>
            <a:off x="1703663" y="2395532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2" name="Овал 101">
            <a:extLst>
              <a:ext uri="{FF2B5EF4-FFF2-40B4-BE49-F238E27FC236}">
                <a16:creationId xmlns="" xmlns:a16="http://schemas.microsoft.com/office/drawing/2014/main" id="{2F119CA7-9A2F-40FA-884B-F857FB720D35}"/>
              </a:ext>
            </a:extLst>
          </p:cNvPr>
          <p:cNvSpPr/>
          <p:nvPr/>
        </p:nvSpPr>
        <p:spPr>
          <a:xfrm>
            <a:off x="1857814" y="2213566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3" name="TextBox 102">
            <a:extLst>
              <a:ext uri="{FF2B5EF4-FFF2-40B4-BE49-F238E27FC236}">
                <a16:creationId xmlns="" xmlns:a16="http://schemas.microsoft.com/office/drawing/2014/main" id="{A5CAEDC1-7626-4B8C-8C51-B239C92BD4F2}"/>
              </a:ext>
            </a:extLst>
          </p:cNvPr>
          <p:cNvSpPr txBox="1"/>
          <p:nvPr/>
        </p:nvSpPr>
        <p:spPr>
          <a:xfrm>
            <a:off x="3716659" y="2066475"/>
            <a:ext cx="714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="" xmlns:a16="http://schemas.microsoft.com/office/drawing/2014/main" id="{80FD1243-2A01-40F6-A2B3-7FDF3E62C713}"/>
              </a:ext>
            </a:extLst>
          </p:cNvPr>
          <p:cNvSpPr txBox="1"/>
          <p:nvPr/>
        </p:nvSpPr>
        <p:spPr>
          <a:xfrm>
            <a:off x="4400273" y="2687631"/>
            <a:ext cx="714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="" xmlns:a16="http://schemas.microsoft.com/office/drawing/2014/main" id="{22673A9E-5C20-45BD-9DC3-551F126ABEB6}"/>
              </a:ext>
            </a:extLst>
          </p:cNvPr>
          <p:cNvSpPr txBox="1"/>
          <p:nvPr/>
        </p:nvSpPr>
        <p:spPr>
          <a:xfrm>
            <a:off x="4452162" y="3446612"/>
            <a:ext cx="714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="" xmlns:a16="http://schemas.microsoft.com/office/drawing/2014/main" id="{81934858-405B-4753-8F09-6456BA2BEDBD}"/>
              </a:ext>
            </a:extLst>
          </p:cNvPr>
          <p:cNvSpPr txBox="1"/>
          <p:nvPr/>
        </p:nvSpPr>
        <p:spPr>
          <a:xfrm>
            <a:off x="4273439" y="4247642"/>
            <a:ext cx="714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="" xmlns:a16="http://schemas.microsoft.com/office/drawing/2014/main" id="{708C247C-2480-4034-B3CF-35300816A017}"/>
              </a:ext>
            </a:extLst>
          </p:cNvPr>
          <p:cNvSpPr txBox="1"/>
          <p:nvPr/>
        </p:nvSpPr>
        <p:spPr>
          <a:xfrm>
            <a:off x="3764074" y="4868798"/>
            <a:ext cx="714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="" xmlns:a16="http://schemas.microsoft.com/office/drawing/2014/main" id="{4F2AE6A6-D812-4267-B4AA-B7C627DDAC16}"/>
              </a:ext>
            </a:extLst>
          </p:cNvPr>
          <p:cNvSpPr txBox="1"/>
          <p:nvPr/>
        </p:nvSpPr>
        <p:spPr>
          <a:xfrm>
            <a:off x="2976751" y="5032570"/>
            <a:ext cx="714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="" xmlns:a16="http://schemas.microsoft.com/office/drawing/2014/main" id="{8F923995-4620-413A-8DF1-3EB51CC4F087}"/>
              </a:ext>
            </a:extLst>
          </p:cNvPr>
          <p:cNvSpPr txBox="1"/>
          <p:nvPr/>
        </p:nvSpPr>
        <p:spPr>
          <a:xfrm>
            <a:off x="2189418" y="4917791"/>
            <a:ext cx="714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0070C0"/>
                </a:solidFill>
              </a:rPr>
              <a:t>7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="" xmlns:a16="http://schemas.microsoft.com/office/drawing/2014/main" id="{F48BC63F-8ABE-4E99-AEF7-5CEBF907F906}"/>
              </a:ext>
            </a:extLst>
          </p:cNvPr>
          <p:cNvSpPr txBox="1"/>
          <p:nvPr/>
        </p:nvSpPr>
        <p:spPr>
          <a:xfrm>
            <a:off x="1553426" y="4322797"/>
            <a:ext cx="714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0070C0"/>
                </a:solidFill>
              </a:rPr>
              <a:t>8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="" xmlns:a16="http://schemas.microsoft.com/office/drawing/2014/main" id="{B86EC7E2-7942-4AA9-959A-7D7A910EBEA4}"/>
              </a:ext>
            </a:extLst>
          </p:cNvPr>
          <p:cNvSpPr txBox="1"/>
          <p:nvPr/>
        </p:nvSpPr>
        <p:spPr>
          <a:xfrm>
            <a:off x="1338748" y="3521924"/>
            <a:ext cx="714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0070C0"/>
                </a:solidFill>
              </a:rPr>
              <a:t>9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="" xmlns:a16="http://schemas.microsoft.com/office/drawing/2014/main" id="{284AA9C2-4185-401B-BC65-66B7C0A8917D}"/>
              </a:ext>
            </a:extLst>
          </p:cNvPr>
          <p:cNvSpPr txBox="1"/>
          <p:nvPr/>
        </p:nvSpPr>
        <p:spPr>
          <a:xfrm>
            <a:off x="1543276" y="2797822"/>
            <a:ext cx="714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0070C0"/>
                </a:solidFill>
              </a:rPr>
              <a:t>10</a:t>
            </a:r>
          </a:p>
        </p:txBody>
      </p:sp>
      <p:pic>
        <p:nvPicPr>
          <p:cNvPr id="117" name="il_fi" descr="http://rpxwiki.com/wp-content/uploads/2011/08/1.gif"/>
          <p:cNvPicPr>
            <a:picLocks/>
          </p:cNvPicPr>
          <p:nvPr/>
        </p:nvPicPr>
        <p:blipFill rotWithShape="1">
          <a:blip r:embed="rId2"/>
          <a:srcRect l="36621" t="3829" r="2611" b="5954"/>
          <a:stretch/>
        </p:blipFill>
        <p:spPr bwMode="auto">
          <a:xfrm>
            <a:off x="9066287" y="4087507"/>
            <a:ext cx="1903037" cy="2583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" name="TextBox 112">
            <a:extLst>
              <a:ext uri="{FF2B5EF4-FFF2-40B4-BE49-F238E27FC236}">
                <a16:creationId xmlns="" xmlns:a16="http://schemas.microsoft.com/office/drawing/2014/main" id="{2348A6A7-DDDD-4EE5-A694-6F84F1DC724A}"/>
              </a:ext>
            </a:extLst>
          </p:cNvPr>
          <p:cNvSpPr txBox="1"/>
          <p:nvPr/>
        </p:nvSpPr>
        <p:spPr>
          <a:xfrm>
            <a:off x="1987456" y="2163027"/>
            <a:ext cx="714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0070C0"/>
                </a:solidFill>
              </a:rPr>
              <a:t>11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="" xmlns:a16="http://schemas.microsoft.com/office/drawing/2014/main" id="{E227E588-58E4-4BB1-B1DD-50BC7D749B76}"/>
              </a:ext>
            </a:extLst>
          </p:cNvPr>
          <p:cNvSpPr txBox="1"/>
          <p:nvPr/>
        </p:nvSpPr>
        <p:spPr>
          <a:xfrm>
            <a:off x="2826230" y="1947920"/>
            <a:ext cx="714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0070C0"/>
                </a:solidFill>
              </a:rPr>
              <a:t>12</a:t>
            </a:r>
          </a:p>
        </p:txBody>
      </p:sp>
      <p:sp>
        <p:nvSpPr>
          <p:cNvPr id="115" name="Прямокутник: округлені кути 81">
            <a:extLst>
              <a:ext uri="{FF2B5EF4-FFF2-40B4-BE49-F238E27FC236}">
                <a16:creationId xmlns="" xmlns:a16="http://schemas.microsoft.com/office/drawing/2014/main" id="{CB2D0884-D8EB-4ADE-9A79-5551BC483208}"/>
              </a:ext>
            </a:extLst>
          </p:cNvPr>
          <p:cNvSpPr/>
          <p:nvPr/>
        </p:nvSpPr>
        <p:spPr>
          <a:xfrm rot="16200000">
            <a:off x="2345624" y="2860463"/>
            <a:ext cx="1614080" cy="69626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6" name="Облачко с текстом: прямоугольное со скругленными углами 115">
            <a:extLst>
              <a:ext uri="{FF2B5EF4-FFF2-40B4-BE49-F238E27FC236}">
                <a16:creationId xmlns="" xmlns:a16="http://schemas.microsoft.com/office/drawing/2014/main" id="{E9C65D82-2DC4-444E-8A87-B7AF301E7916}"/>
              </a:ext>
            </a:extLst>
          </p:cNvPr>
          <p:cNvSpPr/>
          <p:nvPr/>
        </p:nvSpPr>
        <p:spPr>
          <a:xfrm>
            <a:off x="6289419" y="1171519"/>
            <a:ext cx="5699528" cy="1983827"/>
          </a:xfrm>
          <a:prstGeom prst="wedgeRoundRectCallout">
            <a:avLst>
              <a:gd name="adj1" fmla="val 1522"/>
              <a:gd name="adj2" fmla="val 9825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dirty="0">
                <a:solidFill>
                  <a:srgbClr val="00B050"/>
                </a:solidFill>
              </a:rPr>
              <a:t>20 годину у другій половині доби.</a:t>
            </a:r>
          </a:p>
        </p:txBody>
      </p:sp>
    </p:spTree>
    <p:extLst>
      <p:ext uri="{BB962C8B-B14F-4D97-AF65-F5344CB8AC3E}">
        <p14:creationId xmlns:p14="http://schemas.microsoft.com/office/powerpoint/2010/main" val="34277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1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10.10.2023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6">
            <a:extLst>
              <a:ext uri="{FF2B5EF4-FFF2-40B4-BE49-F238E27FC236}">
                <a16:creationId xmlns="" xmlns:a16="http://schemas.microsoft.com/office/drawing/2014/main" id="{7099438C-FDA5-46C5-A5BD-6686C334B88A}"/>
              </a:ext>
            </a:extLst>
          </p:cNvPr>
          <p:cNvSpPr/>
          <p:nvPr/>
        </p:nvSpPr>
        <p:spPr>
          <a:xfrm>
            <a:off x="3314733" y="361041"/>
            <a:ext cx="8772929" cy="72480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Яку годину показує годинник у першій половині доби? У другій половині доби?</a:t>
            </a:r>
          </a:p>
        </p:txBody>
      </p:sp>
      <p:sp>
        <p:nvSpPr>
          <p:cNvPr id="52" name="Прямоугольник 4">
            <a:extLst>
              <a:ext uri="{FF2B5EF4-FFF2-40B4-BE49-F238E27FC236}">
                <a16:creationId xmlns="" xmlns:a16="http://schemas.microsoft.com/office/drawing/2014/main" id="{D52B2D50-4E89-490D-87EA-74FB5AE26A41}"/>
              </a:ext>
            </a:extLst>
          </p:cNvPr>
          <p:cNvSpPr/>
          <p:nvPr/>
        </p:nvSpPr>
        <p:spPr>
          <a:xfrm>
            <a:off x="11137900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ru-RU" sz="4000" b="1" dirty="0">
                <a:solidFill>
                  <a:schemeClr val="bg1"/>
                </a:solidFill>
              </a:rPr>
              <a:t>122</a:t>
            </a:r>
          </a:p>
        </p:txBody>
      </p:sp>
      <p:sp>
        <p:nvSpPr>
          <p:cNvPr id="53" name="Прямоугольник 4">
            <a:extLst>
              <a:ext uri="{FF2B5EF4-FFF2-40B4-BE49-F238E27FC236}">
                <a16:creationId xmlns="" xmlns:a16="http://schemas.microsoft.com/office/drawing/2014/main" id="{9C923C0E-385E-416A-97E6-230DEB48FCB1}"/>
              </a:ext>
            </a:extLst>
          </p:cNvPr>
          <p:cNvSpPr/>
          <p:nvPr/>
        </p:nvSpPr>
        <p:spPr>
          <a:xfrm>
            <a:off x="11137900" y="4520869"/>
            <a:ext cx="1054100" cy="1130672"/>
          </a:xfrm>
          <a:prstGeom prst="rect">
            <a:avLst/>
          </a:prstGeom>
          <a:solidFill>
            <a:srgbClr val="169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Вправа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745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5" name="Облачко с текстом: прямоугольное со скругленными углами 34">
            <a:extLst>
              <a:ext uri="{FF2B5EF4-FFF2-40B4-BE49-F238E27FC236}">
                <a16:creationId xmlns="" xmlns:a16="http://schemas.microsoft.com/office/drawing/2014/main" id="{5B4EAA90-6C41-46FB-ABE9-52A4265E823A}"/>
              </a:ext>
            </a:extLst>
          </p:cNvPr>
          <p:cNvSpPr/>
          <p:nvPr/>
        </p:nvSpPr>
        <p:spPr>
          <a:xfrm>
            <a:off x="6293047" y="1206459"/>
            <a:ext cx="5699528" cy="1983827"/>
          </a:xfrm>
          <a:prstGeom prst="wedgeRoundRectCallout">
            <a:avLst>
              <a:gd name="adj1" fmla="val 1522"/>
              <a:gd name="adj2" fmla="val 9825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dirty="0">
                <a:solidFill>
                  <a:srgbClr val="00B050"/>
                </a:solidFill>
              </a:rPr>
              <a:t>10 годину у першій половині доби.</a:t>
            </a:r>
          </a:p>
        </p:txBody>
      </p:sp>
      <p:sp>
        <p:nvSpPr>
          <p:cNvPr id="23" name="Прямокутник: округлені кути 80">
            <a:extLst>
              <a:ext uri="{FF2B5EF4-FFF2-40B4-BE49-F238E27FC236}">
                <a16:creationId xmlns="" xmlns:a16="http://schemas.microsoft.com/office/drawing/2014/main" id="{5B6D0597-BB45-4EC4-8F8D-A2571744C65B}"/>
              </a:ext>
            </a:extLst>
          </p:cNvPr>
          <p:cNvSpPr/>
          <p:nvPr/>
        </p:nvSpPr>
        <p:spPr>
          <a:xfrm rot="12216776">
            <a:off x="2280162" y="3514039"/>
            <a:ext cx="958507" cy="133929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Овал 23">
            <a:extLst>
              <a:ext uri="{FF2B5EF4-FFF2-40B4-BE49-F238E27FC236}">
                <a16:creationId xmlns="" xmlns:a16="http://schemas.microsoft.com/office/drawing/2014/main" id="{3B611522-A57C-418D-AA72-2C0B78BD907E}"/>
              </a:ext>
            </a:extLst>
          </p:cNvPr>
          <p:cNvSpPr/>
          <p:nvPr/>
        </p:nvSpPr>
        <p:spPr>
          <a:xfrm>
            <a:off x="748894" y="1441969"/>
            <a:ext cx="4795258" cy="4795258"/>
          </a:xfrm>
          <a:prstGeom prst="ellipse">
            <a:avLst/>
          </a:prstGeom>
          <a:noFill/>
          <a:ln w="190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Овал 24">
            <a:extLst>
              <a:ext uri="{FF2B5EF4-FFF2-40B4-BE49-F238E27FC236}">
                <a16:creationId xmlns="" xmlns:a16="http://schemas.microsoft.com/office/drawing/2014/main" id="{9BAD031A-D152-454C-9C5F-6E3B47577FFD}"/>
              </a:ext>
            </a:extLst>
          </p:cNvPr>
          <p:cNvSpPr/>
          <p:nvPr/>
        </p:nvSpPr>
        <p:spPr>
          <a:xfrm>
            <a:off x="3042856" y="3632265"/>
            <a:ext cx="207333" cy="20733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6" name="Рівнобедрений трикутник 8">
            <a:extLst>
              <a:ext uri="{FF2B5EF4-FFF2-40B4-BE49-F238E27FC236}">
                <a16:creationId xmlns="" xmlns:a16="http://schemas.microsoft.com/office/drawing/2014/main" id="{0D7888AC-11BB-42D7-A20B-85FDFDEE304A}"/>
              </a:ext>
            </a:extLst>
          </p:cNvPr>
          <p:cNvSpPr/>
          <p:nvPr/>
        </p:nvSpPr>
        <p:spPr>
          <a:xfrm rot="10800000">
            <a:off x="3034267" y="1468353"/>
            <a:ext cx="215922" cy="485775"/>
          </a:xfrm>
          <a:prstGeom prst="triangl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7" name="Рівнобедрений трикутник 9">
            <a:extLst>
              <a:ext uri="{FF2B5EF4-FFF2-40B4-BE49-F238E27FC236}">
                <a16:creationId xmlns="" xmlns:a16="http://schemas.microsoft.com/office/drawing/2014/main" id="{337F8456-4811-436C-9E90-F0B2EA86C028}"/>
              </a:ext>
            </a:extLst>
          </p:cNvPr>
          <p:cNvSpPr/>
          <p:nvPr/>
        </p:nvSpPr>
        <p:spPr>
          <a:xfrm>
            <a:off x="3083204" y="5724889"/>
            <a:ext cx="215922" cy="485775"/>
          </a:xfrm>
          <a:prstGeom prst="triangl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8" name="Рівнобедрений трикутник 10">
            <a:extLst>
              <a:ext uri="{FF2B5EF4-FFF2-40B4-BE49-F238E27FC236}">
                <a16:creationId xmlns="" xmlns:a16="http://schemas.microsoft.com/office/drawing/2014/main" id="{F5F3104F-8A14-4E5C-A329-A87BAF698864}"/>
              </a:ext>
            </a:extLst>
          </p:cNvPr>
          <p:cNvSpPr/>
          <p:nvPr/>
        </p:nvSpPr>
        <p:spPr>
          <a:xfrm rot="16200000">
            <a:off x="5220269" y="3590451"/>
            <a:ext cx="215922" cy="485775"/>
          </a:xfrm>
          <a:prstGeom prst="triangl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0" name="Рівнобедрений трикутник 11">
            <a:extLst>
              <a:ext uri="{FF2B5EF4-FFF2-40B4-BE49-F238E27FC236}">
                <a16:creationId xmlns="" xmlns:a16="http://schemas.microsoft.com/office/drawing/2014/main" id="{C34BC433-5DED-4485-81DF-C02F71232DBD}"/>
              </a:ext>
            </a:extLst>
          </p:cNvPr>
          <p:cNvSpPr/>
          <p:nvPr/>
        </p:nvSpPr>
        <p:spPr>
          <a:xfrm rot="5400000">
            <a:off x="915124" y="3590451"/>
            <a:ext cx="215922" cy="485775"/>
          </a:xfrm>
          <a:prstGeom prst="triangl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1" name="Рівнобедрений трикутник 12">
            <a:extLst>
              <a:ext uri="{FF2B5EF4-FFF2-40B4-BE49-F238E27FC236}">
                <a16:creationId xmlns="" xmlns:a16="http://schemas.microsoft.com/office/drawing/2014/main" id="{FB0A8A05-D588-41AC-82C3-7510C15A863F}"/>
              </a:ext>
            </a:extLst>
          </p:cNvPr>
          <p:cNvSpPr/>
          <p:nvPr/>
        </p:nvSpPr>
        <p:spPr>
          <a:xfrm rot="7362101">
            <a:off x="1158012" y="2612909"/>
            <a:ext cx="215922" cy="485775"/>
          </a:xfrm>
          <a:prstGeom prst="triangl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2" name="Рівнобедрений трикутник 13">
            <a:extLst>
              <a:ext uri="{FF2B5EF4-FFF2-40B4-BE49-F238E27FC236}">
                <a16:creationId xmlns="" xmlns:a16="http://schemas.microsoft.com/office/drawing/2014/main" id="{FE8BD3D1-76CA-4EB4-B85E-D548F571402E}"/>
              </a:ext>
            </a:extLst>
          </p:cNvPr>
          <p:cNvSpPr/>
          <p:nvPr/>
        </p:nvSpPr>
        <p:spPr>
          <a:xfrm rot="9000779">
            <a:off x="1844678" y="1730107"/>
            <a:ext cx="215922" cy="485775"/>
          </a:xfrm>
          <a:prstGeom prst="triangl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3" name="Рівнобедрений трикутник 14">
            <a:extLst>
              <a:ext uri="{FF2B5EF4-FFF2-40B4-BE49-F238E27FC236}">
                <a16:creationId xmlns="" xmlns:a16="http://schemas.microsoft.com/office/drawing/2014/main" id="{6CF9458C-8D52-4345-BA3F-A9A913D28FAB}"/>
              </a:ext>
            </a:extLst>
          </p:cNvPr>
          <p:cNvSpPr/>
          <p:nvPr/>
        </p:nvSpPr>
        <p:spPr>
          <a:xfrm rot="13438659">
            <a:off x="4147549" y="1744692"/>
            <a:ext cx="215922" cy="485775"/>
          </a:xfrm>
          <a:prstGeom prst="triangl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4" name="Рівнобедрений трикутник 15">
            <a:extLst>
              <a:ext uri="{FF2B5EF4-FFF2-40B4-BE49-F238E27FC236}">
                <a16:creationId xmlns="" xmlns:a16="http://schemas.microsoft.com/office/drawing/2014/main" id="{5FBBE6C9-3446-4BB1-86BA-0DB1AD92CCC9}"/>
              </a:ext>
            </a:extLst>
          </p:cNvPr>
          <p:cNvSpPr/>
          <p:nvPr/>
        </p:nvSpPr>
        <p:spPr>
          <a:xfrm rot="14626840">
            <a:off x="4912429" y="2541757"/>
            <a:ext cx="215922" cy="485775"/>
          </a:xfrm>
          <a:prstGeom prst="triangl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9" name="Рівнобедрений трикутник 16">
            <a:extLst>
              <a:ext uri="{FF2B5EF4-FFF2-40B4-BE49-F238E27FC236}">
                <a16:creationId xmlns="" xmlns:a16="http://schemas.microsoft.com/office/drawing/2014/main" id="{FAE63990-6369-4D8E-9607-57C6013B283D}"/>
              </a:ext>
            </a:extLst>
          </p:cNvPr>
          <p:cNvSpPr/>
          <p:nvPr/>
        </p:nvSpPr>
        <p:spPr>
          <a:xfrm rot="3747727">
            <a:off x="1196671" y="4692885"/>
            <a:ext cx="215922" cy="485775"/>
          </a:xfrm>
          <a:prstGeom prst="triangl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0" name="Рівнобедрений трикутник 17">
            <a:extLst>
              <a:ext uri="{FF2B5EF4-FFF2-40B4-BE49-F238E27FC236}">
                <a16:creationId xmlns="" xmlns:a16="http://schemas.microsoft.com/office/drawing/2014/main" id="{1DA09159-7A5E-4BC7-B9B7-8CE4AD94219E}"/>
              </a:ext>
            </a:extLst>
          </p:cNvPr>
          <p:cNvSpPr/>
          <p:nvPr/>
        </p:nvSpPr>
        <p:spPr>
          <a:xfrm rot="2214483">
            <a:off x="1982641" y="5438756"/>
            <a:ext cx="215922" cy="485775"/>
          </a:xfrm>
          <a:prstGeom prst="triangl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1" name="Рівнобедрений трикутник 18">
            <a:extLst>
              <a:ext uri="{FF2B5EF4-FFF2-40B4-BE49-F238E27FC236}">
                <a16:creationId xmlns="" xmlns:a16="http://schemas.microsoft.com/office/drawing/2014/main" id="{214F257F-B977-4C5B-B19C-E0721FE5CAF0}"/>
              </a:ext>
            </a:extLst>
          </p:cNvPr>
          <p:cNvSpPr/>
          <p:nvPr/>
        </p:nvSpPr>
        <p:spPr>
          <a:xfrm rot="19700431">
            <a:off x="4147549" y="5425130"/>
            <a:ext cx="215922" cy="485775"/>
          </a:xfrm>
          <a:prstGeom prst="triangl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2" name="Рівнобедрений трикутник 19">
            <a:extLst>
              <a:ext uri="{FF2B5EF4-FFF2-40B4-BE49-F238E27FC236}">
                <a16:creationId xmlns="" xmlns:a16="http://schemas.microsoft.com/office/drawing/2014/main" id="{10357718-76BA-469A-880B-BF4417CBEEBE}"/>
              </a:ext>
            </a:extLst>
          </p:cNvPr>
          <p:cNvSpPr/>
          <p:nvPr/>
        </p:nvSpPr>
        <p:spPr>
          <a:xfrm rot="17624068">
            <a:off x="4918078" y="4649784"/>
            <a:ext cx="215922" cy="485775"/>
          </a:xfrm>
          <a:prstGeom prst="triangl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3" name="Овал 42">
            <a:extLst>
              <a:ext uri="{FF2B5EF4-FFF2-40B4-BE49-F238E27FC236}">
                <a16:creationId xmlns="" xmlns:a16="http://schemas.microsoft.com/office/drawing/2014/main" id="{B017EC62-2074-4DFE-8C2A-1AAAF0081062}"/>
              </a:ext>
            </a:extLst>
          </p:cNvPr>
          <p:cNvSpPr/>
          <p:nvPr/>
        </p:nvSpPr>
        <p:spPr>
          <a:xfrm>
            <a:off x="2158125" y="1954307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4" name="Овал 43">
            <a:extLst>
              <a:ext uri="{FF2B5EF4-FFF2-40B4-BE49-F238E27FC236}">
                <a16:creationId xmlns="" xmlns:a16="http://schemas.microsoft.com/office/drawing/2014/main" id="{8ACE666E-C846-44B0-989E-ACA43DC61EA5}"/>
              </a:ext>
            </a:extLst>
          </p:cNvPr>
          <p:cNvSpPr/>
          <p:nvPr/>
        </p:nvSpPr>
        <p:spPr>
          <a:xfrm>
            <a:off x="2400332" y="1832816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5" name="Овал 44">
            <a:extLst>
              <a:ext uri="{FF2B5EF4-FFF2-40B4-BE49-F238E27FC236}">
                <a16:creationId xmlns="" xmlns:a16="http://schemas.microsoft.com/office/drawing/2014/main" id="{8EF3953B-B0A4-46EF-B9E8-86CE05D1BB05}"/>
              </a:ext>
            </a:extLst>
          </p:cNvPr>
          <p:cNvSpPr/>
          <p:nvPr/>
        </p:nvSpPr>
        <p:spPr>
          <a:xfrm>
            <a:off x="2656193" y="1765852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6" name="Овал 45">
            <a:extLst>
              <a:ext uri="{FF2B5EF4-FFF2-40B4-BE49-F238E27FC236}">
                <a16:creationId xmlns="" xmlns:a16="http://schemas.microsoft.com/office/drawing/2014/main" id="{F48767D9-998F-4743-BF72-A83655228BF8}"/>
              </a:ext>
            </a:extLst>
          </p:cNvPr>
          <p:cNvSpPr/>
          <p:nvPr/>
        </p:nvSpPr>
        <p:spPr>
          <a:xfrm>
            <a:off x="2916439" y="1731940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7" name="Овал 46">
            <a:extLst>
              <a:ext uri="{FF2B5EF4-FFF2-40B4-BE49-F238E27FC236}">
                <a16:creationId xmlns="" xmlns:a16="http://schemas.microsoft.com/office/drawing/2014/main" id="{993F268D-5F12-483E-888A-1F0021EB8758}"/>
              </a:ext>
            </a:extLst>
          </p:cNvPr>
          <p:cNvSpPr/>
          <p:nvPr/>
        </p:nvSpPr>
        <p:spPr>
          <a:xfrm>
            <a:off x="3315990" y="1765851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8" name="Овал 47">
            <a:extLst>
              <a:ext uri="{FF2B5EF4-FFF2-40B4-BE49-F238E27FC236}">
                <a16:creationId xmlns="" xmlns:a16="http://schemas.microsoft.com/office/drawing/2014/main" id="{6262872A-D1AB-47A5-92FC-220E960C3F6C}"/>
              </a:ext>
            </a:extLst>
          </p:cNvPr>
          <p:cNvSpPr/>
          <p:nvPr/>
        </p:nvSpPr>
        <p:spPr>
          <a:xfrm>
            <a:off x="3542648" y="1798904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9" name="Овал 48">
            <a:extLst>
              <a:ext uri="{FF2B5EF4-FFF2-40B4-BE49-F238E27FC236}">
                <a16:creationId xmlns="" xmlns:a16="http://schemas.microsoft.com/office/drawing/2014/main" id="{DB85ED48-90E2-43E1-B357-692B6A14B4C5}"/>
              </a:ext>
            </a:extLst>
          </p:cNvPr>
          <p:cNvSpPr/>
          <p:nvPr/>
        </p:nvSpPr>
        <p:spPr>
          <a:xfrm>
            <a:off x="3749029" y="1867288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0" name="Овал 49">
            <a:extLst>
              <a:ext uri="{FF2B5EF4-FFF2-40B4-BE49-F238E27FC236}">
                <a16:creationId xmlns="" xmlns:a16="http://schemas.microsoft.com/office/drawing/2014/main" id="{921D4C01-1635-464A-A9E8-AAE3C76A9574}"/>
              </a:ext>
            </a:extLst>
          </p:cNvPr>
          <p:cNvSpPr/>
          <p:nvPr/>
        </p:nvSpPr>
        <p:spPr>
          <a:xfrm>
            <a:off x="3942199" y="1987579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1" name="Овал 50">
            <a:extLst>
              <a:ext uri="{FF2B5EF4-FFF2-40B4-BE49-F238E27FC236}">
                <a16:creationId xmlns="" xmlns:a16="http://schemas.microsoft.com/office/drawing/2014/main" id="{5DEE0A61-A5D8-4810-904A-55677887F45B}"/>
              </a:ext>
            </a:extLst>
          </p:cNvPr>
          <p:cNvSpPr/>
          <p:nvPr/>
        </p:nvSpPr>
        <p:spPr>
          <a:xfrm>
            <a:off x="4222027" y="2127674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4" name="Овал 53">
            <a:extLst>
              <a:ext uri="{FF2B5EF4-FFF2-40B4-BE49-F238E27FC236}">
                <a16:creationId xmlns="" xmlns:a16="http://schemas.microsoft.com/office/drawing/2014/main" id="{C06884C6-8948-4860-9AB1-C4161518EA8E}"/>
              </a:ext>
            </a:extLst>
          </p:cNvPr>
          <p:cNvSpPr/>
          <p:nvPr/>
        </p:nvSpPr>
        <p:spPr>
          <a:xfrm>
            <a:off x="4408455" y="2261603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5" name="Овал 54">
            <a:extLst>
              <a:ext uri="{FF2B5EF4-FFF2-40B4-BE49-F238E27FC236}">
                <a16:creationId xmlns="" xmlns:a16="http://schemas.microsoft.com/office/drawing/2014/main" id="{672A1541-74D3-4990-8F6B-BBC9FF616CFD}"/>
              </a:ext>
            </a:extLst>
          </p:cNvPr>
          <p:cNvSpPr/>
          <p:nvPr/>
        </p:nvSpPr>
        <p:spPr>
          <a:xfrm>
            <a:off x="4579438" y="2446552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6" name="Овал 55">
            <a:extLst>
              <a:ext uri="{FF2B5EF4-FFF2-40B4-BE49-F238E27FC236}">
                <a16:creationId xmlns="" xmlns:a16="http://schemas.microsoft.com/office/drawing/2014/main" id="{8FEC727A-4E09-490B-AE16-FF9843813216}"/>
              </a:ext>
            </a:extLst>
          </p:cNvPr>
          <p:cNvSpPr/>
          <p:nvPr/>
        </p:nvSpPr>
        <p:spPr>
          <a:xfrm>
            <a:off x="4713367" y="2647445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7" name="Овал 56">
            <a:extLst>
              <a:ext uri="{FF2B5EF4-FFF2-40B4-BE49-F238E27FC236}">
                <a16:creationId xmlns="" xmlns:a16="http://schemas.microsoft.com/office/drawing/2014/main" id="{61B76816-44E2-47D4-9A6B-CE094A006ED1}"/>
              </a:ext>
            </a:extLst>
          </p:cNvPr>
          <p:cNvSpPr/>
          <p:nvPr/>
        </p:nvSpPr>
        <p:spPr>
          <a:xfrm>
            <a:off x="4886821" y="2934607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8" name="Овал 57">
            <a:extLst>
              <a:ext uri="{FF2B5EF4-FFF2-40B4-BE49-F238E27FC236}">
                <a16:creationId xmlns="" xmlns:a16="http://schemas.microsoft.com/office/drawing/2014/main" id="{C6042C98-5C00-4BDE-8425-9664DAE2809D}"/>
              </a:ext>
            </a:extLst>
          </p:cNvPr>
          <p:cNvSpPr/>
          <p:nvPr/>
        </p:nvSpPr>
        <p:spPr>
          <a:xfrm>
            <a:off x="4955685" y="3155346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9" name="Овал 58">
            <a:extLst>
              <a:ext uri="{FF2B5EF4-FFF2-40B4-BE49-F238E27FC236}">
                <a16:creationId xmlns="" xmlns:a16="http://schemas.microsoft.com/office/drawing/2014/main" id="{76B04898-4FF8-4A0B-9ED5-0E5440FE1C79}"/>
              </a:ext>
            </a:extLst>
          </p:cNvPr>
          <p:cNvSpPr/>
          <p:nvPr/>
        </p:nvSpPr>
        <p:spPr>
          <a:xfrm>
            <a:off x="5011261" y="3409690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0" name="Овал 59">
            <a:extLst>
              <a:ext uri="{FF2B5EF4-FFF2-40B4-BE49-F238E27FC236}">
                <a16:creationId xmlns="" xmlns:a16="http://schemas.microsoft.com/office/drawing/2014/main" id="{347F7BA8-5B5A-4364-B759-0E9103CD5889}"/>
              </a:ext>
            </a:extLst>
          </p:cNvPr>
          <p:cNvSpPr/>
          <p:nvPr/>
        </p:nvSpPr>
        <p:spPr>
          <a:xfrm>
            <a:off x="5045396" y="3607919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1" name="Овал 60">
            <a:extLst>
              <a:ext uri="{FF2B5EF4-FFF2-40B4-BE49-F238E27FC236}">
                <a16:creationId xmlns="" xmlns:a16="http://schemas.microsoft.com/office/drawing/2014/main" id="{C923BC74-D422-44B7-B3EE-35A38D461699}"/>
              </a:ext>
            </a:extLst>
          </p:cNvPr>
          <p:cNvSpPr/>
          <p:nvPr/>
        </p:nvSpPr>
        <p:spPr>
          <a:xfrm>
            <a:off x="5049852" y="3925980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2" name="Овал 61">
            <a:extLst>
              <a:ext uri="{FF2B5EF4-FFF2-40B4-BE49-F238E27FC236}">
                <a16:creationId xmlns="" xmlns:a16="http://schemas.microsoft.com/office/drawing/2014/main" id="{1648B645-0B21-40D3-86E5-8DBC1AB49211}"/>
              </a:ext>
            </a:extLst>
          </p:cNvPr>
          <p:cNvSpPr/>
          <p:nvPr/>
        </p:nvSpPr>
        <p:spPr>
          <a:xfrm>
            <a:off x="4987159" y="4176541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3" name="Овал 62">
            <a:extLst>
              <a:ext uri="{FF2B5EF4-FFF2-40B4-BE49-F238E27FC236}">
                <a16:creationId xmlns="" xmlns:a16="http://schemas.microsoft.com/office/drawing/2014/main" id="{62CAF0FB-23B4-4F2C-80D2-82CB0408D8BC}"/>
              </a:ext>
            </a:extLst>
          </p:cNvPr>
          <p:cNvSpPr/>
          <p:nvPr/>
        </p:nvSpPr>
        <p:spPr>
          <a:xfrm>
            <a:off x="4911467" y="4400427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4" name="Овал 63">
            <a:extLst>
              <a:ext uri="{FF2B5EF4-FFF2-40B4-BE49-F238E27FC236}">
                <a16:creationId xmlns="" xmlns:a16="http://schemas.microsoft.com/office/drawing/2014/main" id="{860307B1-1B7D-43E5-B4A7-1037492E6EE4}"/>
              </a:ext>
            </a:extLst>
          </p:cNvPr>
          <p:cNvSpPr/>
          <p:nvPr/>
        </p:nvSpPr>
        <p:spPr>
          <a:xfrm>
            <a:off x="4813534" y="4621588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5" name="Овал 64">
            <a:extLst>
              <a:ext uri="{FF2B5EF4-FFF2-40B4-BE49-F238E27FC236}">
                <a16:creationId xmlns="" xmlns:a16="http://schemas.microsoft.com/office/drawing/2014/main" id="{C0DB26DA-6501-4DE6-B002-BD48A7996E78}"/>
              </a:ext>
            </a:extLst>
          </p:cNvPr>
          <p:cNvSpPr/>
          <p:nvPr/>
        </p:nvSpPr>
        <p:spPr>
          <a:xfrm>
            <a:off x="4666309" y="4890381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6" name="Овал 65">
            <a:extLst>
              <a:ext uri="{FF2B5EF4-FFF2-40B4-BE49-F238E27FC236}">
                <a16:creationId xmlns="" xmlns:a16="http://schemas.microsoft.com/office/drawing/2014/main" id="{F7D036CD-0471-40C8-B55D-2DD42E34696F}"/>
              </a:ext>
            </a:extLst>
          </p:cNvPr>
          <p:cNvSpPr/>
          <p:nvPr/>
        </p:nvSpPr>
        <p:spPr>
          <a:xfrm>
            <a:off x="4515688" y="5044617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7" name="Овал 66">
            <a:extLst>
              <a:ext uri="{FF2B5EF4-FFF2-40B4-BE49-F238E27FC236}">
                <a16:creationId xmlns="" xmlns:a16="http://schemas.microsoft.com/office/drawing/2014/main" id="{1F0E3C8E-1EE4-4474-AB30-E3A2915E4F66}"/>
              </a:ext>
            </a:extLst>
          </p:cNvPr>
          <p:cNvSpPr/>
          <p:nvPr/>
        </p:nvSpPr>
        <p:spPr>
          <a:xfrm>
            <a:off x="4365303" y="5190863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8" name="Овал 67">
            <a:extLst>
              <a:ext uri="{FF2B5EF4-FFF2-40B4-BE49-F238E27FC236}">
                <a16:creationId xmlns="" xmlns:a16="http://schemas.microsoft.com/office/drawing/2014/main" id="{E614A15C-EE3C-4AAF-B695-B14936EE45E3}"/>
              </a:ext>
            </a:extLst>
          </p:cNvPr>
          <p:cNvSpPr/>
          <p:nvPr/>
        </p:nvSpPr>
        <p:spPr>
          <a:xfrm>
            <a:off x="4188545" y="5336193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9" name="Овал 68">
            <a:extLst>
              <a:ext uri="{FF2B5EF4-FFF2-40B4-BE49-F238E27FC236}">
                <a16:creationId xmlns="" xmlns:a16="http://schemas.microsoft.com/office/drawing/2014/main" id="{F6A72CA9-20C2-4317-844B-264DEE77A909}"/>
              </a:ext>
            </a:extLst>
          </p:cNvPr>
          <p:cNvSpPr/>
          <p:nvPr/>
        </p:nvSpPr>
        <p:spPr>
          <a:xfrm>
            <a:off x="3969166" y="5488593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0" name="Овал 69">
            <a:extLst>
              <a:ext uri="{FF2B5EF4-FFF2-40B4-BE49-F238E27FC236}">
                <a16:creationId xmlns="" xmlns:a16="http://schemas.microsoft.com/office/drawing/2014/main" id="{32BEF0DF-A3DC-463E-AC4D-55DEF92DF0AF}"/>
              </a:ext>
            </a:extLst>
          </p:cNvPr>
          <p:cNvSpPr/>
          <p:nvPr/>
        </p:nvSpPr>
        <p:spPr>
          <a:xfrm>
            <a:off x="3758372" y="5601052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1" name="Овал 70">
            <a:extLst>
              <a:ext uri="{FF2B5EF4-FFF2-40B4-BE49-F238E27FC236}">
                <a16:creationId xmlns="" xmlns:a16="http://schemas.microsoft.com/office/drawing/2014/main" id="{A52A4D92-6F19-4F52-AC0E-55D4471AC787}"/>
              </a:ext>
            </a:extLst>
          </p:cNvPr>
          <p:cNvSpPr/>
          <p:nvPr/>
        </p:nvSpPr>
        <p:spPr>
          <a:xfrm>
            <a:off x="3541594" y="5657924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2" name="Овал 71">
            <a:extLst>
              <a:ext uri="{FF2B5EF4-FFF2-40B4-BE49-F238E27FC236}">
                <a16:creationId xmlns="" xmlns:a16="http://schemas.microsoft.com/office/drawing/2014/main" id="{E322E163-7505-4DC7-AB29-4A4C483A090F}"/>
              </a:ext>
            </a:extLst>
          </p:cNvPr>
          <p:cNvSpPr/>
          <p:nvPr/>
        </p:nvSpPr>
        <p:spPr>
          <a:xfrm>
            <a:off x="3289475" y="5709802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3" name="Овал 72">
            <a:extLst>
              <a:ext uri="{FF2B5EF4-FFF2-40B4-BE49-F238E27FC236}">
                <a16:creationId xmlns="" xmlns:a16="http://schemas.microsoft.com/office/drawing/2014/main" id="{FF0EB16E-F1FF-4AD0-BA1B-F4DF963B7554}"/>
              </a:ext>
            </a:extLst>
          </p:cNvPr>
          <p:cNvSpPr/>
          <p:nvPr/>
        </p:nvSpPr>
        <p:spPr>
          <a:xfrm>
            <a:off x="2961109" y="5682956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4" name="Овал 73">
            <a:extLst>
              <a:ext uri="{FF2B5EF4-FFF2-40B4-BE49-F238E27FC236}">
                <a16:creationId xmlns="" xmlns:a16="http://schemas.microsoft.com/office/drawing/2014/main" id="{E798C621-06E4-4595-8B9C-04008C45924B}"/>
              </a:ext>
            </a:extLst>
          </p:cNvPr>
          <p:cNvSpPr/>
          <p:nvPr/>
        </p:nvSpPr>
        <p:spPr>
          <a:xfrm>
            <a:off x="2750314" y="5669394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5" name="Овал 74">
            <a:extLst>
              <a:ext uri="{FF2B5EF4-FFF2-40B4-BE49-F238E27FC236}">
                <a16:creationId xmlns="" xmlns:a16="http://schemas.microsoft.com/office/drawing/2014/main" id="{D81A93EB-4B89-400A-B524-E9031E5F9C1E}"/>
              </a:ext>
            </a:extLst>
          </p:cNvPr>
          <p:cNvSpPr/>
          <p:nvPr/>
        </p:nvSpPr>
        <p:spPr>
          <a:xfrm>
            <a:off x="2295147" y="5515689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6" name="Овал 75">
            <a:extLst>
              <a:ext uri="{FF2B5EF4-FFF2-40B4-BE49-F238E27FC236}">
                <a16:creationId xmlns="" xmlns:a16="http://schemas.microsoft.com/office/drawing/2014/main" id="{8258C087-9F20-4696-9809-10F9CC5E221C}"/>
              </a:ext>
            </a:extLst>
          </p:cNvPr>
          <p:cNvSpPr/>
          <p:nvPr/>
        </p:nvSpPr>
        <p:spPr>
          <a:xfrm>
            <a:off x="2508149" y="5609488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7" name="Овал 76">
            <a:extLst>
              <a:ext uri="{FF2B5EF4-FFF2-40B4-BE49-F238E27FC236}">
                <a16:creationId xmlns="" xmlns:a16="http://schemas.microsoft.com/office/drawing/2014/main" id="{1CE44C3F-9F45-4BE1-B7DF-6677C13230F6}"/>
              </a:ext>
            </a:extLst>
          </p:cNvPr>
          <p:cNvSpPr/>
          <p:nvPr/>
        </p:nvSpPr>
        <p:spPr>
          <a:xfrm>
            <a:off x="1997529" y="5355631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8" name="Овал 77">
            <a:extLst>
              <a:ext uri="{FF2B5EF4-FFF2-40B4-BE49-F238E27FC236}">
                <a16:creationId xmlns="" xmlns:a16="http://schemas.microsoft.com/office/drawing/2014/main" id="{E5037175-AF9B-47F8-821B-9729DEE5289F}"/>
              </a:ext>
            </a:extLst>
          </p:cNvPr>
          <p:cNvSpPr/>
          <p:nvPr/>
        </p:nvSpPr>
        <p:spPr>
          <a:xfrm>
            <a:off x="1811633" y="5245465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9" name="Овал 78">
            <a:extLst>
              <a:ext uri="{FF2B5EF4-FFF2-40B4-BE49-F238E27FC236}">
                <a16:creationId xmlns="" xmlns:a16="http://schemas.microsoft.com/office/drawing/2014/main" id="{A26E4BA3-59F6-4D33-AD5B-3F87C88443C9}"/>
              </a:ext>
            </a:extLst>
          </p:cNvPr>
          <p:cNvSpPr/>
          <p:nvPr/>
        </p:nvSpPr>
        <p:spPr>
          <a:xfrm>
            <a:off x="1666103" y="5085279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0" name="Овал 79">
            <a:extLst>
              <a:ext uri="{FF2B5EF4-FFF2-40B4-BE49-F238E27FC236}">
                <a16:creationId xmlns="" xmlns:a16="http://schemas.microsoft.com/office/drawing/2014/main" id="{57DD77E3-A657-4D42-A1FA-EA71508911E9}"/>
              </a:ext>
            </a:extLst>
          </p:cNvPr>
          <p:cNvSpPr/>
          <p:nvPr/>
        </p:nvSpPr>
        <p:spPr>
          <a:xfrm>
            <a:off x="1533258" y="4910688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1" name="Овал 80">
            <a:extLst>
              <a:ext uri="{FF2B5EF4-FFF2-40B4-BE49-F238E27FC236}">
                <a16:creationId xmlns="" xmlns:a16="http://schemas.microsoft.com/office/drawing/2014/main" id="{EEDAB0AA-C3E1-4003-8623-C8391C1EA2AB}"/>
              </a:ext>
            </a:extLst>
          </p:cNvPr>
          <p:cNvSpPr/>
          <p:nvPr/>
        </p:nvSpPr>
        <p:spPr>
          <a:xfrm>
            <a:off x="1357560" y="4640042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2" name="Овал 81">
            <a:extLst>
              <a:ext uri="{FF2B5EF4-FFF2-40B4-BE49-F238E27FC236}">
                <a16:creationId xmlns="" xmlns:a16="http://schemas.microsoft.com/office/drawing/2014/main" id="{E19E3461-FF5B-4013-BB39-A03AD2B7FB88}"/>
              </a:ext>
            </a:extLst>
          </p:cNvPr>
          <p:cNvSpPr/>
          <p:nvPr/>
        </p:nvSpPr>
        <p:spPr>
          <a:xfrm>
            <a:off x="1248967" y="4435690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3" name="Овал 82">
            <a:extLst>
              <a:ext uri="{FF2B5EF4-FFF2-40B4-BE49-F238E27FC236}">
                <a16:creationId xmlns="" xmlns:a16="http://schemas.microsoft.com/office/drawing/2014/main" id="{4B025EAE-7599-444E-A963-593309B5411C}"/>
              </a:ext>
            </a:extLst>
          </p:cNvPr>
          <p:cNvSpPr/>
          <p:nvPr/>
        </p:nvSpPr>
        <p:spPr>
          <a:xfrm>
            <a:off x="1199008" y="4221926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4" name="Овал 83">
            <a:extLst>
              <a:ext uri="{FF2B5EF4-FFF2-40B4-BE49-F238E27FC236}">
                <a16:creationId xmlns="" xmlns:a16="http://schemas.microsoft.com/office/drawing/2014/main" id="{1D9B9FAC-6B90-497D-B4C2-F7506588A74E}"/>
              </a:ext>
            </a:extLst>
          </p:cNvPr>
          <p:cNvSpPr/>
          <p:nvPr/>
        </p:nvSpPr>
        <p:spPr>
          <a:xfrm>
            <a:off x="1169849" y="3971282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5" name="Овал 84">
            <a:extLst>
              <a:ext uri="{FF2B5EF4-FFF2-40B4-BE49-F238E27FC236}">
                <a16:creationId xmlns="" xmlns:a16="http://schemas.microsoft.com/office/drawing/2014/main" id="{688A7452-7A0F-4E79-BC15-3DA16A1050F9}"/>
              </a:ext>
            </a:extLst>
          </p:cNvPr>
          <p:cNvSpPr/>
          <p:nvPr/>
        </p:nvSpPr>
        <p:spPr>
          <a:xfrm>
            <a:off x="1137997" y="3607076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6" name="Овал 85">
            <a:extLst>
              <a:ext uri="{FF2B5EF4-FFF2-40B4-BE49-F238E27FC236}">
                <a16:creationId xmlns="" xmlns:a16="http://schemas.microsoft.com/office/drawing/2014/main" id="{4D704546-2F70-4095-A9C5-2122715F4DC4}"/>
              </a:ext>
            </a:extLst>
          </p:cNvPr>
          <p:cNvSpPr/>
          <p:nvPr/>
        </p:nvSpPr>
        <p:spPr>
          <a:xfrm>
            <a:off x="1182002" y="3404604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7" name="Овал 86">
            <a:extLst>
              <a:ext uri="{FF2B5EF4-FFF2-40B4-BE49-F238E27FC236}">
                <a16:creationId xmlns="" xmlns:a16="http://schemas.microsoft.com/office/drawing/2014/main" id="{394DA3E3-3732-4043-8233-374510166182}"/>
              </a:ext>
            </a:extLst>
          </p:cNvPr>
          <p:cNvSpPr/>
          <p:nvPr/>
        </p:nvSpPr>
        <p:spPr>
          <a:xfrm>
            <a:off x="1236813" y="3225407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8" name="Овал 87">
            <a:extLst>
              <a:ext uri="{FF2B5EF4-FFF2-40B4-BE49-F238E27FC236}">
                <a16:creationId xmlns="" xmlns:a16="http://schemas.microsoft.com/office/drawing/2014/main" id="{B78D4E26-0125-49A2-B8E6-55A130FABBA1}"/>
              </a:ext>
            </a:extLst>
          </p:cNvPr>
          <p:cNvSpPr/>
          <p:nvPr/>
        </p:nvSpPr>
        <p:spPr>
          <a:xfrm>
            <a:off x="1319545" y="3043369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9" name="Овал 88">
            <a:extLst>
              <a:ext uri="{FF2B5EF4-FFF2-40B4-BE49-F238E27FC236}">
                <a16:creationId xmlns="" xmlns:a16="http://schemas.microsoft.com/office/drawing/2014/main" id="{B6A7AB3D-0A8B-4D01-81DB-D10CC847B413}"/>
              </a:ext>
            </a:extLst>
          </p:cNvPr>
          <p:cNvSpPr/>
          <p:nvPr/>
        </p:nvSpPr>
        <p:spPr>
          <a:xfrm>
            <a:off x="1435805" y="2746526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0" name="Овал 89">
            <a:extLst>
              <a:ext uri="{FF2B5EF4-FFF2-40B4-BE49-F238E27FC236}">
                <a16:creationId xmlns="" xmlns:a16="http://schemas.microsoft.com/office/drawing/2014/main" id="{4EB25F36-8558-4044-A214-34AF95B287E9}"/>
              </a:ext>
            </a:extLst>
          </p:cNvPr>
          <p:cNvSpPr/>
          <p:nvPr/>
        </p:nvSpPr>
        <p:spPr>
          <a:xfrm>
            <a:off x="1569734" y="2566759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1" name="Овал 90">
            <a:extLst>
              <a:ext uri="{FF2B5EF4-FFF2-40B4-BE49-F238E27FC236}">
                <a16:creationId xmlns="" xmlns:a16="http://schemas.microsoft.com/office/drawing/2014/main" id="{0A341E23-2556-4413-9B53-2FD3425489AE}"/>
              </a:ext>
            </a:extLst>
          </p:cNvPr>
          <p:cNvSpPr/>
          <p:nvPr/>
        </p:nvSpPr>
        <p:spPr>
          <a:xfrm>
            <a:off x="1703663" y="2395532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2" name="Овал 101">
            <a:extLst>
              <a:ext uri="{FF2B5EF4-FFF2-40B4-BE49-F238E27FC236}">
                <a16:creationId xmlns="" xmlns:a16="http://schemas.microsoft.com/office/drawing/2014/main" id="{2F119CA7-9A2F-40FA-884B-F857FB720D35}"/>
              </a:ext>
            </a:extLst>
          </p:cNvPr>
          <p:cNvSpPr/>
          <p:nvPr/>
        </p:nvSpPr>
        <p:spPr>
          <a:xfrm>
            <a:off x="1857814" y="2213566"/>
            <a:ext cx="133929" cy="13392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3" name="TextBox 102">
            <a:extLst>
              <a:ext uri="{FF2B5EF4-FFF2-40B4-BE49-F238E27FC236}">
                <a16:creationId xmlns="" xmlns:a16="http://schemas.microsoft.com/office/drawing/2014/main" id="{A5CAEDC1-7626-4B8C-8C51-B239C92BD4F2}"/>
              </a:ext>
            </a:extLst>
          </p:cNvPr>
          <p:cNvSpPr txBox="1"/>
          <p:nvPr/>
        </p:nvSpPr>
        <p:spPr>
          <a:xfrm>
            <a:off x="3716659" y="2066475"/>
            <a:ext cx="714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="" xmlns:a16="http://schemas.microsoft.com/office/drawing/2014/main" id="{80FD1243-2A01-40F6-A2B3-7FDF3E62C713}"/>
              </a:ext>
            </a:extLst>
          </p:cNvPr>
          <p:cNvSpPr txBox="1"/>
          <p:nvPr/>
        </p:nvSpPr>
        <p:spPr>
          <a:xfrm>
            <a:off x="4400273" y="2687631"/>
            <a:ext cx="714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="" xmlns:a16="http://schemas.microsoft.com/office/drawing/2014/main" id="{22673A9E-5C20-45BD-9DC3-551F126ABEB6}"/>
              </a:ext>
            </a:extLst>
          </p:cNvPr>
          <p:cNvSpPr txBox="1"/>
          <p:nvPr/>
        </p:nvSpPr>
        <p:spPr>
          <a:xfrm>
            <a:off x="4452162" y="3446612"/>
            <a:ext cx="714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="" xmlns:a16="http://schemas.microsoft.com/office/drawing/2014/main" id="{81934858-405B-4753-8F09-6456BA2BEDBD}"/>
              </a:ext>
            </a:extLst>
          </p:cNvPr>
          <p:cNvSpPr txBox="1"/>
          <p:nvPr/>
        </p:nvSpPr>
        <p:spPr>
          <a:xfrm>
            <a:off x="4273439" y="4247642"/>
            <a:ext cx="714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="" xmlns:a16="http://schemas.microsoft.com/office/drawing/2014/main" id="{708C247C-2480-4034-B3CF-35300816A017}"/>
              </a:ext>
            </a:extLst>
          </p:cNvPr>
          <p:cNvSpPr txBox="1"/>
          <p:nvPr/>
        </p:nvSpPr>
        <p:spPr>
          <a:xfrm>
            <a:off x="3764074" y="4868798"/>
            <a:ext cx="714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="" xmlns:a16="http://schemas.microsoft.com/office/drawing/2014/main" id="{4F2AE6A6-D812-4267-B4AA-B7C627DDAC16}"/>
              </a:ext>
            </a:extLst>
          </p:cNvPr>
          <p:cNvSpPr txBox="1"/>
          <p:nvPr/>
        </p:nvSpPr>
        <p:spPr>
          <a:xfrm>
            <a:off x="2976751" y="5032570"/>
            <a:ext cx="714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="" xmlns:a16="http://schemas.microsoft.com/office/drawing/2014/main" id="{8F923995-4620-413A-8DF1-3EB51CC4F087}"/>
              </a:ext>
            </a:extLst>
          </p:cNvPr>
          <p:cNvSpPr txBox="1"/>
          <p:nvPr/>
        </p:nvSpPr>
        <p:spPr>
          <a:xfrm>
            <a:off x="2189418" y="4917791"/>
            <a:ext cx="714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0070C0"/>
                </a:solidFill>
              </a:rPr>
              <a:t>7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="" xmlns:a16="http://schemas.microsoft.com/office/drawing/2014/main" id="{F48BC63F-8ABE-4E99-AEF7-5CEBF907F906}"/>
              </a:ext>
            </a:extLst>
          </p:cNvPr>
          <p:cNvSpPr txBox="1"/>
          <p:nvPr/>
        </p:nvSpPr>
        <p:spPr>
          <a:xfrm>
            <a:off x="1553426" y="4322797"/>
            <a:ext cx="714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0070C0"/>
                </a:solidFill>
              </a:rPr>
              <a:t>8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="" xmlns:a16="http://schemas.microsoft.com/office/drawing/2014/main" id="{B86EC7E2-7942-4AA9-959A-7D7A910EBEA4}"/>
              </a:ext>
            </a:extLst>
          </p:cNvPr>
          <p:cNvSpPr txBox="1"/>
          <p:nvPr/>
        </p:nvSpPr>
        <p:spPr>
          <a:xfrm>
            <a:off x="1338748" y="3521924"/>
            <a:ext cx="714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0070C0"/>
                </a:solidFill>
              </a:rPr>
              <a:t>9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="" xmlns:a16="http://schemas.microsoft.com/office/drawing/2014/main" id="{284AA9C2-4185-401B-BC65-66B7C0A8917D}"/>
              </a:ext>
            </a:extLst>
          </p:cNvPr>
          <p:cNvSpPr txBox="1"/>
          <p:nvPr/>
        </p:nvSpPr>
        <p:spPr>
          <a:xfrm>
            <a:off x="1543276" y="2797822"/>
            <a:ext cx="714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0070C0"/>
                </a:solidFill>
              </a:rPr>
              <a:t>10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="" xmlns:a16="http://schemas.microsoft.com/office/drawing/2014/main" id="{2348A6A7-DDDD-4EE5-A694-6F84F1DC724A}"/>
              </a:ext>
            </a:extLst>
          </p:cNvPr>
          <p:cNvSpPr txBox="1"/>
          <p:nvPr/>
        </p:nvSpPr>
        <p:spPr>
          <a:xfrm>
            <a:off x="1987456" y="2163027"/>
            <a:ext cx="714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0070C0"/>
                </a:solidFill>
              </a:rPr>
              <a:t>11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="" xmlns:a16="http://schemas.microsoft.com/office/drawing/2014/main" id="{E227E588-58E4-4BB1-B1DD-50BC7D749B76}"/>
              </a:ext>
            </a:extLst>
          </p:cNvPr>
          <p:cNvSpPr txBox="1"/>
          <p:nvPr/>
        </p:nvSpPr>
        <p:spPr>
          <a:xfrm>
            <a:off x="2826230" y="1947920"/>
            <a:ext cx="714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0070C0"/>
                </a:solidFill>
              </a:rPr>
              <a:t>12</a:t>
            </a:r>
          </a:p>
        </p:txBody>
      </p:sp>
      <p:sp>
        <p:nvSpPr>
          <p:cNvPr id="115" name="Прямокутник: округлені кути 81">
            <a:extLst>
              <a:ext uri="{FF2B5EF4-FFF2-40B4-BE49-F238E27FC236}">
                <a16:creationId xmlns="" xmlns:a16="http://schemas.microsoft.com/office/drawing/2014/main" id="{CB2D0884-D8EB-4ADE-9A79-5551BC483208}"/>
              </a:ext>
            </a:extLst>
          </p:cNvPr>
          <p:cNvSpPr/>
          <p:nvPr/>
        </p:nvSpPr>
        <p:spPr>
          <a:xfrm rot="16200000">
            <a:off x="2345624" y="2860463"/>
            <a:ext cx="1614080" cy="69626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6" name="Облачко с текстом: прямоугольное со скругленными углами 115">
            <a:extLst>
              <a:ext uri="{FF2B5EF4-FFF2-40B4-BE49-F238E27FC236}">
                <a16:creationId xmlns="" xmlns:a16="http://schemas.microsoft.com/office/drawing/2014/main" id="{E9C65D82-2DC4-444E-8A87-B7AF301E7916}"/>
              </a:ext>
            </a:extLst>
          </p:cNvPr>
          <p:cNvSpPr/>
          <p:nvPr/>
        </p:nvSpPr>
        <p:spPr>
          <a:xfrm>
            <a:off x="6269852" y="1220275"/>
            <a:ext cx="5699528" cy="1983827"/>
          </a:xfrm>
          <a:prstGeom prst="wedgeRoundRectCallout">
            <a:avLst>
              <a:gd name="adj1" fmla="val 1522"/>
              <a:gd name="adj2" fmla="val 9825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dirty="0">
                <a:solidFill>
                  <a:srgbClr val="00B050"/>
                </a:solidFill>
              </a:rPr>
              <a:t>22 годину у другій половині доби.</a:t>
            </a:r>
          </a:p>
        </p:txBody>
      </p:sp>
      <p:pic>
        <p:nvPicPr>
          <p:cNvPr id="117" name="il_fi" descr="http://rpxwiki.com/wp-content/uploads/2011/08/1.gif"/>
          <p:cNvPicPr>
            <a:picLocks/>
          </p:cNvPicPr>
          <p:nvPr/>
        </p:nvPicPr>
        <p:blipFill rotWithShape="1">
          <a:blip r:embed="rId2"/>
          <a:srcRect l="36621" t="3829" r="2611" b="5954"/>
          <a:stretch/>
        </p:blipFill>
        <p:spPr bwMode="auto">
          <a:xfrm>
            <a:off x="9017152" y="4169328"/>
            <a:ext cx="1903037" cy="2583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2698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1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10.10.2023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3071" y="1610635"/>
            <a:ext cx="4652681" cy="45615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 smtClean="0">
                <a:solidFill>
                  <a:schemeClr val="bg1"/>
                </a:solidFill>
              </a:rPr>
              <a:t>Самостійна робота № 740</a:t>
            </a:r>
            <a:endParaRPr lang="uk-UA" sz="54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69"/>
          <a:stretch/>
        </p:blipFill>
        <p:spPr>
          <a:xfrm>
            <a:off x="5543176" y="494529"/>
            <a:ext cx="6350000" cy="606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7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10.10.2023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80636" y="383721"/>
            <a:ext cx="8697595" cy="5862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i="1" dirty="0">
                <a:solidFill>
                  <a:schemeClr val="bg1">
                    <a:lumMod val="50000"/>
                  </a:schemeClr>
                </a:solidFill>
              </a:rPr>
              <a:t>(для відкриття інтерактивного завдання натисніть на помаранчевий прямокутник)</a:t>
            </a:r>
          </a:p>
        </p:txBody>
      </p:sp>
      <p:sp>
        <p:nvSpPr>
          <p:cNvPr id="7" name="Прямоугольник 4">
            <a:hlinkClick r:id="rId2"/>
            <a:extLst>
              <a:ext uri="{FF2B5EF4-FFF2-40B4-BE49-F238E27FC236}">
                <a16:creationId xmlns="" xmlns:a16="http://schemas.microsoft.com/office/drawing/2014/main" id="{8643C996-07F1-4E83-B056-0B2B0A2B5055}"/>
              </a:ext>
            </a:extLst>
          </p:cNvPr>
          <p:cNvSpPr/>
          <p:nvPr/>
        </p:nvSpPr>
        <p:spPr>
          <a:xfrm>
            <a:off x="266315" y="1234058"/>
            <a:ext cx="11675846" cy="5245217"/>
          </a:xfrm>
          <a:prstGeom prst="rect">
            <a:avLst/>
          </a:prstGeom>
          <a:solidFill>
            <a:srgbClr val="C55A1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/>
              <a:t>Відкрити </a:t>
            </a:r>
            <a:r>
              <a:rPr lang="uk-UA" sz="5400" b="1" dirty="0" err="1" smtClean="0"/>
              <a:t>онлайнове</a:t>
            </a:r>
            <a:r>
              <a:rPr lang="uk-UA" sz="5400" b="1" dirty="0" smtClean="0"/>
              <a:t> </a:t>
            </a:r>
            <a:r>
              <a:rPr lang="uk-UA" sz="5400" b="1" dirty="0"/>
              <a:t>інтерактивне завдання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104382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958" y="401906"/>
            <a:ext cx="5429127" cy="4857784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Добрий день, 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шановні другокласники!</a:t>
            </a:r>
            <a:b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Я, робот </a:t>
            </a:r>
            <a:r>
              <a:rPr lang="uk-UA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Кіберик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запрошую ваш клас відвідати “</a:t>
            </a: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Планети Сонячної системи”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l_fi" descr="http://rpxwiki.com/wp-content/uploads/2011/08/1.gif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944234" y="401906"/>
            <a:ext cx="5786446" cy="578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l_fi" descr="http://www.artsides.ru/big/item_4884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6359" y="3786336"/>
            <a:ext cx="4888327" cy="2821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6521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10.10.2023</a:t>
            </a:fld>
            <a:endParaRPr lang="ru-RU"/>
          </a:p>
        </p:txBody>
      </p:sp>
      <p:sp>
        <p:nvSpPr>
          <p:cNvPr id="3" name="Прямоугольник 4">
            <a:hlinkClick r:id="rId2"/>
            <a:extLst>
              <a:ext uri="{FF2B5EF4-FFF2-40B4-BE49-F238E27FC236}">
                <a16:creationId xmlns="" xmlns:a16="http://schemas.microsoft.com/office/drawing/2014/main" id="{8643C996-07F1-4E83-B056-0B2B0A2B5055}"/>
              </a:ext>
            </a:extLst>
          </p:cNvPr>
          <p:cNvSpPr/>
          <p:nvPr/>
        </p:nvSpPr>
        <p:spPr>
          <a:xfrm>
            <a:off x="258077" y="1299961"/>
            <a:ext cx="11675846" cy="5245217"/>
          </a:xfrm>
          <a:prstGeom prst="rect">
            <a:avLst/>
          </a:prstGeom>
          <a:solidFill>
            <a:srgbClr val="C55A1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/>
              <a:t>Відкрити онлайнове інтерактивне завдання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112222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Рисунок 68">
            <a:extLst>
              <a:ext uri="{FF2B5EF4-FFF2-40B4-BE49-F238E27FC236}">
                <a16:creationId xmlns="" xmlns:a16="http://schemas.microsoft.com/office/drawing/2014/main" id="{1F9DE5F7-47F9-45B8-BAE9-928FD438EC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76" b="60606"/>
          <a:stretch/>
        </p:blipFill>
        <p:spPr>
          <a:xfrm>
            <a:off x="103054" y="1213873"/>
            <a:ext cx="11764031" cy="5310922"/>
          </a:xfrm>
          <a:prstGeom prst="rect">
            <a:avLst/>
          </a:prstGeom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10.10.2023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60356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Обчисли, скориставшись таблицею множення.</a:t>
            </a:r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655" y="1489109"/>
            <a:ext cx="931904" cy="720832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="" xmlns:a16="http://schemas.microsoft.com/office/drawing/2014/main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413110" y="-681467"/>
            <a:ext cx="455016" cy="567661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="" xmlns:a16="http://schemas.microsoft.com/office/drawing/2014/main" id="{F53CA702-EB0F-4C53-BD43-38D01341E9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4015824" y="-672169"/>
            <a:ext cx="455016" cy="567661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=""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579764" y="-676773"/>
            <a:ext cx="455016" cy="567661"/>
          </a:xfrm>
          <a:prstGeom prst="rect">
            <a:avLst/>
          </a:prstGeom>
        </p:spPr>
      </p:pic>
      <p:pic>
        <p:nvPicPr>
          <p:cNvPr id="104" name="Рисунок 103">
            <a:extLst>
              <a:ext uri="{FF2B5EF4-FFF2-40B4-BE49-F238E27FC236}">
                <a16:creationId xmlns="" xmlns:a16="http://schemas.microsoft.com/office/drawing/2014/main" id="{7AA62F5F-8E9F-4758-87A7-86AD87DB951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146723" y="-695769"/>
            <a:ext cx="455016" cy="567661"/>
          </a:xfrm>
          <a:prstGeom prst="rect">
            <a:avLst/>
          </a:prstGeom>
        </p:spPr>
      </p:pic>
      <p:pic>
        <p:nvPicPr>
          <p:cNvPr id="105" name="Рисунок 104">
            <a:extLst>
              <a:ext uri="{FF2B5EF4-FFF2-40B4-BE49-F238E27FC236}">
                <a16:creationId xmlns=""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660024" y="-663298"/>
            <a:ext cx="455016" cy="567661"/>
          </a:xfrm>
          <a:prstGeom prst="rect">
            <a:avLst/>
          </a:prstGeom>
        </p:spPr>
      </p:pic>
      <p:pic>
        <p:nvPicPr>
          <p:cNvPr id="106" name="Рисунок 105">
            <a:extLst>
              <a:ext uri="{FF2B5EF4-FFF2-40B4-BE49-F238E27FC236}">
                <a16:creationId xmlns="" xmlns:a16="http://schemas.microsoft.com/office/drawing/2014/main" id="{7789B4E2-D455-4B48-982A-12838205C96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403488" y="-655760"/>
            <a:ext cx="455016" cy="567661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="" xmlns:a16="http://schemas.microsoft.com/office/drawing/2014/main" id="{1A309B92-E806-4B19-BD8C-2FC1C585B53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6814197" y="-634745"/>
            <a:ext cx="420821" cy="534599"/>
          </a:xfrm>
          <a:prstGeom prst="rect">
            <a:avLst/>
          </a:prstGeom>
        </p:spPr>
      </p:pic>
      <p:pic>
        <p:nvPicPr>
          <p:cNvPr id="108" name="Рисунок 107">
            <a:extLst>
              <a:ext uri="{FF2B5EF4-FFF2-40B4-BE49-F238E27FC236}">
                <a16:creationId xmlns="" xmlns:a16="http://schemas.microsoft.com/office/drawing/2014/main" id="{14E5C802-CA0B-419B-9806-0981AA33D57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8001096" y="-676773"/>
            <a:ext cx="455016" cy="567661"/>
          </a:xfrm>
          <a:prstGeom prst="rect">
            <a:avLst/>
          </a:prstGeom>
        </p:spPr>
      </p:pic>
      <p:pic>
        <p:nvPicPr>
          <p:cNvPr id="109" name="Рисунок 108">
            <a:extLst>
              <a:ext uri="{FF2B5EF4-FFF2-40B4-BE49-F238E27FC236}">
                <a16:creationId xmlns="" xmlns:a16="http://schemas.microsoft.com/office/drawing/2014/main" id="{74F6DDAE-519B-4BD3-9E5A-A1FAE269018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8483748" y="-695769"/>
            <a:ext cx="455016" cy="567661"/>
          </a:xfrm>
          <a:prstGeom prst="rect">
            <a:avLst/>
          </a:prstGeom>
        </p:spPr>
      </p:pic>
      <p:pic>
        <p:nvPicPr>
          <p:cNvPr id="111" name="Рисунок 110">
            <a:extLst>
              <a:ext uri="{FF2B5EF4-FFF2-40B4-BE49-F238E27FC236}">
                <a16:creationId xmlns="" xmlns:a16="http://schemas.microsoft.com/office/drawing/2014/main" id="{C032AF8F-DE61-4584-B773-C251183078D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175183" y="-634973"/>
            <a:ext cx="455016" cy="56766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0BFBF5D4-BBB3-48BB-BF7D-A17BA966FBB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0718" r="77803" b="82891"/>
          <a:stretch/>
        </p:blipFill>
        <p:spPr>
          <a:xfrm>
            <a:off x="1699767" y="2453479"/>
            <a:ext cx="394062" cy="355057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="" xmlns:a16="http://schemas.microsoft.com/office/drawing/2014/main" id="{925ACF69-93EA-4C0A-B971-E8F7F6498E1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0718" r="77803" b="82891"/>
          <a:stretch/>
        </p:blipFill>
        <p:spPr>
          <a:xfrm>
            <a:off x="1703577" y="3164539"/>
            <a:ext cx="394062" cy="355057"/>
          </a:xfrm>
          <a:prstGeom prst="rect">
            <a:avLst/>
          </a:prstGeom>
        </p:spPr>
      </p:pic>
      <p:sp>
        <p:nvSpPr>
          <p:cNvPr id="79" name="Прямоугольник 4">
            <a:extLst>
              <a:ext uri="{FF2B5EF4-FFF2-40B4-BE49-F238E27FC236}">
                <a16:creationId xmlns="" xmlns:a16="http://schemas.microsoft.com/office/drawing/2014/main" id="{6ACFC55A-3855-4980-AF00-D1F5ED6E223B}"/>
              </a:ext>
            </a:extLst>
          </p:cNvPr>
          <p:cNvSpPr/>
          <p:nvPr/>
        </p:nvSpPr>
        <p:spPr>
          <a:xfrm>
            <a:off x="11127893" y="5464955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121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80" name="Прямоугольник 4">
            <a:extLst>
              <a:ext uri="{FF2B5EF4-FFF2-40B4-BE49-F238E27FC236}">
                <a16:creationId xmlns="" xmlns:a16="http://schemas.microsoft.com/office/drawing/2014/main" id="{FFB5143A-1BD3-402A-9E2A-DA6B9B1783C8}"/>
              </a:ext>
            </a:extLst>
          </p:cNvPr>
          <p:cNvSpPr/>
          <p:nvPr/>
        </p:nvSpPr>
        <p:spPr>
          <a:xfrm>
            <a:off x="11127893" y="4258496"/>
            <a:ext cx="1054100" cy="1130672"/>
          </a:xfrm>
          <a:prstGeom prst="rect">
            <a:avLst/>
          </a:prstGeom>
          <a:solidFill>
            <a:srgbClr val="169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  <a:endParaRPr lang="en-US" sz="1200" b="1" dirty="0">
              <a:solidFill>
                <a:schemeClr val="bg1"/>
              </a:solidFill>
            </a:endParaRPr>
          </a:p>
          <a:p>
            <a:pPr algn="ctr"/>
            <a:r>
              <a:rPr lang="uk-UA" sz="1200" b="1" dirty="0">
                <a:solidFill>
                  <a:schemeClr val="bg1"/>
                </a:solidFill>
              </a:rPr>
              <a:t>Вирази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740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29" name="Рисунок 128">
            <a:extLst>
              <a:ext uri="{FF2B5EF4-FFF2-40B4-BE49-F238E27FC236}">
                <a16:creationId xmlns="" xmlns:a16="http://schemas.microsoft.com/office/drawing/2014/main" id="{48883508-31EA-4018-8637-BFA2E4D5203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2125005" y="2346662"/>
            <a:ext cx="455016" cy="567661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="" xmlns:a16="http://schemas.microsoft.com/office/drawing/2014/main" id="{9B88A1A0-3749-48C9-9823-F819103DB68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7701067" y="3067409"/>
            <a:ext cx="455016" cy="567661"/>
          </a:xfrm>
          <a:prstGeom prst="rect">
            <a:avLst/>
          </a:prstGeom>
        </p:spPr>
      </p:pic>
      <p:pic>
        <p:nvPicPr>
          <p:cNvPr id="136" name="Рисунок 135">
            <a:extLst>
              <a:ext uri="{FF2B5EF4-FFF2-40B4-BE49-F238E27FC236}">
                <a16:creationId xmlns="" xmlns:a16="http://schemas.microsoft.com/office/drawing/2014/main" id="{5BA647A1-57CC-4176-AD21-613FE7A7747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6624242" y="2346714"/>
            <a:ext cx="455016" cy="567661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="" xmlns:a16="http://schemas.microsoft.com/office/drawing/2014/main" id="{BC37DC48-4E31-419F-8A4C-7002B33A4A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5146723" y="3080392"/>
            <a:ext cx="455016" cy="567661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="" xmlns:a16="http://schemas.microsoft.com/office/drawing/2014/main" id="{716499E6-FA73-426C-9007-C8D970280B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2072332" y="3094111"/>
            <a:ext cx="455016" cy="567661"/>
          </a:xfrm>
          <a:prstGeom prst="rect">
            <a:avLst/>
          </a:prstGeom>
        </p:spPr>
      </p:pic>
      <p:pic>
        <p:nvPicPr>
          <p:cNvPr id="120" name="Рисунок 119">
            <a:extLst>
              <a:ext uri="{FF2B5EF4-FFF2-40B4-BE49-F238E27FC236}">
                <a16:creationId xmlns="" xmlns:a16="http://schemas.microsoft.com/office/drawing/2014/main" id="{B9A8EA90-C9E1-4EAF-8FE5-A2D4F463148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6969068" y="1591884"/>
            <a:ext cx="455016" cy="567661"/>
          </a:xfrm>
          <a:prstGeom prst="rect">
            <a:avLst/>
          </a:prstGeom>
        </p:spPr>
      </p:pic>
      <p:pic>
        <p:nvPicPr>
          <p:cNvPr id="125" name="Рисунок 124">
            <a:extLst>
              <a:ext uri="{FF2B5EF4-FFF2-40B4-BE49-F238E27FC236}">
                <a16:creationId xmlns="" xmlns:a16="http://schemas.microsoft.com/office/drawing/2014/main" id="{B094D1A2-AC38-44F8-AF28-86F04C4FF3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1293240" y="2347178"/>
            <a:ext cx="455016" cy="567661"/>
          </a:xfrm>
          <a:prstGeom prst="rect">
            <a:avLst/>
          </a:prstGeom>
        </p:spPr>
      </p:pic>
      <p:pic>
        <p:nvPicPr>
          <p:cNvPr id="134" name="Рисунок 133">
            <a:extLst>
              <a:ext uri="{FF2B5EF4-FFF2-40B4-BE49-F238E27FC236}">
                <a16:creationId xmlns="" xmlns:a16="http://schemas.microsoft.com/office/drawing/2014/main" id="{3225A9BC-F1F9-42A7-87ED-0B809525426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814634" y="2339692"/>
            <a:ext cx="455016" cy="567661"/>
          </a:xfrm>
          <a:prstGeom prst="rect">
            <a:avLst/>
          </a:prstGeom>
        </p:spPr>
      </p:pic>
      <p:pic>
        <p:nvPicPr>
          <p:cNvPr id="135" name="Рисунок 134">
            <a:extLst>
              <a:ext uri="{FF2B5EF4-FFF2-40B4-BE49-F238E27FC236}">
                <a16:creationId xmlns="" xmlns:a16="http://schemas.microsoft.com/office/drawing/2014/main" id="{CC8714A9-B152-47C4-A0E8-330F746671B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0718" r="77803" b="82891"/>
          <a:stretch/>
        </p:blipFill>
        <p:spPr>
          <a:xfrm>
            <a:off x="7317300" y="2440520"/>
            <a:ext cx="394062" cy="355057"/>
          </a:xfrm>
          <a:prstGeom prst="rect">
            <a:avLst/>
          </a:prstGeom>
        </p:spPr>
      </p:pic>
      <p:pic>
        <p:nvPicPr>
          <p:cNvPr id="138" name="Рисунок 137">
            <a:extLst>
              <a:ext uri="{FF2B5EF4-FFF2-40B4-BE49-F238E27FC236}">
                <a16:creationId xmlns="" xmlns:a16="http://schemas.microsoft.com/office/drawing/2014/main" id="{35150A65-1746-4EB7-BC82-D049623B41F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0718" r="77803" b="82891"/>
          <a:stretch/>
        </p:blipFill>
        <p:spPr>
          <a:xfrm>
            <a:off x="8081867" y="3166617"/>
            <a:ext cx="394062" cy="363803"/>
          </a:xfrm>
          <a:prstGeom prst="rect">
            <a:avLst/>
          </a:prstGeom>
        </p:spPr>
      </p:pic>
      <p:pic>
        <p:nvPicPr>
          <p:cNvPr id="155" name="Рисунок 154">
            <a:extLst>
              <a:ext uri="{FF2B5EF4-FFF2-40B4-BE49-F238E27FC236}">
                <a16:creationId xmlns="" xmlns:a16="http://schemas.microsoft.com/office/drawing/2014/main" id="{8AAC1F85-E091-48F1-A314-2FAD974443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2472932" y="3820486"/>
            <a:ext cx="455016" cy="567661"/>
          </a:xfrm>
          <a:prstGeom prst="rect">
            <a:avLst/>
          </a:prstGeom>
        </p:spPr>
      </p:pic>
      <p:pic>
        <p:nvPicPr>
          <p:cNvPr id="156" name="Рисунок 155">
            <a:extLst>
              <a:ext uri="{FF2B5EF4-FFF2-40B4-BE49-F238E27FC236}">
                <a16:creationId xmlns="" xmlns:a16="http://schemas.microsoft.com/office/drawing/2014/main" id="{C36F4934-2228-4B81-93AA-511A156E1C1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02" t="2056" r="32125" b="89795"/>
          <a:stretch/>
        </p:blipFill>
        <p:spPr>
          <a:xfrm>
            <a:off x="6536316" y="1676528"/>
            <a:ext cx="555762" cy="452689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="" xmlns:a16="http://schemas.microsoft.com/office/drawing/2014/main" id="{D2EA02BE-1BEA-4AD5-92AB-F4918E5493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1349273" y="3070633"/>
            <a:ext cx="455016" cy="567661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="" xmlns:a16="http://schemas.microsoft.com/office/drawing/2014/main" id="{B18A5E0D-5249-4B91-AAA4-6C729DB358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0718" r="77803" b="82891"/>
          <a:stretch/>
        </p:blipFill>
        <p:spPr>
          <a:xfrm>
            <a:off x="2832428" y="3922105"/>
            <a:ext cx="394062" cy="355057"/>
          </a:xfrm>
          <a:prstGeom prst="rect">
            <a:avLst/>
          </a:prstGeom>
        </p:spPr>
      </p:pic>
      <p:pic>
        <p:nvPicPr>
          <p:cNvPr id="102" name="Рисунок 101">
            <a:extLst>
              <a:ext uri="{FF2B5EF4-FFF2-40B4-BE49-F238E27FC236}">
                <a16:creationId xmlns="" xmlns:a16="http://schemas.microsoft.com/office/drawing/2014/main" id="{A290E4D2-0766-489E-9623-192C1EC6BCE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6605237" y="3067409"/>
            <a:ext cx="455016" cy="567661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="" xmlns:a16="http://schemas.microsoft.com/office/drawing/2014/main" id="{A4A7ACC0-6240-4104-AD1E-6D329813CAE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7317300" y="1556468"/>
            <a:ext cx="455016" cy="567661"/>
          </a:xfrm>
          <a:prstGeom prst="rect">
            <a:avLst/>
          </a:prstGeom>
        </p:spPr>
      </p:pic>
      <p:grpSp>
        <p:nvGrpSpPr>
          <p:cNvPr id="170" name="Группа 169">
            <a:extLst>
              <a:ext uri="{FF2B5EF4-FFF2-40B4-BE49-F238E27FC236}">
                <a16:creationId xmlns="" xmlns:a16="http://schemas.microsoft.com/office/drawing/2014/main" id="{A010B1ED-CCAA-4969-AB37-534BA46C2493}"/>
              </a:ext>
            </a:extLst>
          </p:cNvPr>
          <p:cNvGrpSpPr/>
          <p:nvPr/>
        </p:nvGrpSpPr>
        <p:grpSpPr>
          <a:xfrm>
            <a:off x="7335091" y="3101009"/>
            <a:ext cx="401369" cy="564394"/>
            <a:chOff x="963782" y="2336701"/>
            <a:chExt cx="401369" cy="564394"/>
          </a:xfrm>
        </p:grpSpPr>
        <p:pic>
          <p:nvPicPr>
            <p:cNvPr id="171" name="Рисунок 170">
              <a:extLst>
                <a:ext uri="{FF2B5EF4-FFF2-40B4-BE49-F238E27FC236}">
                  <a16:creationId xmlns="" xmlns:a16="http://schemas.microsoft.com/office/drawing/2014/main" id="{14088DB7-2AFB-402B-8CA6-DB8F56710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1089" y="2336701"/>
              <a:ext cx="394062" cy="403674"/>
            </a:xfrm>
            <a:prstGeom prst="rect">
              <a:avLst/>
            </a:prstGeom>
          </p:spPr>
        </p:pic>
        <p:pic>
          <p:nvPicPr>
            <p:cNvPr id="172" name="Рисунок 171">
              <a:extLst>
                <a:ext uri="{FF2B5EF4-FFF2-40B4-BE49-F238E27FC236}">
                  <a16:creationId xmlns="" xmlns:a16="http://schemas.microsoft.com/office/drawing/2014/main" id="{6751BD6C-F722-4565-BE35-0C8990F1D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63782" y="2497421"/>
              <a:ext cx="394062" cy="403674"/>
            </a:xfrm>
            <a:prstGeom prst="rect">
              <a:avLst/>
            </a:prstGeom>
          </p:spPr>
        </p:pic>
      </p:grpSp>
      <p:pic>
        <p:nvPicPr>
          <p:cNvPr id="95" name="Рисунок 94">
            <a:extLst>
              <a:ext uri="{FF2B5EF4-FFF2-40B4-BE49-F238E27FC236}">
                <a16:creationId xmlns="" xmlns:a16="http://schemas.microsoft.com/office/drawing/2014/main" id="{67F06F4F-1E03-4E06-8258-21895FE3EA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7407" y="2417813"/>
            <a:ext cx="394062" cy="403674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="" xmlns:a16="http://schemas.microsoft.com/office/drawing/2014/main" id="{017A5275-F191-45AD-B230-465C0BF0858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2413658" y="2304904"/>
            <a:ext cx="455016" cy="567661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="" xmlns:a16="http://schemas.microsoft.com/office/drawing/2014/main" id="{D32642D8-F5C1-4672-9CB3-0295F636538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2428355" y="3054994"/>
            <a:ext cx="455016" cy="567661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="" xmlns:a16="http://schemas.microsoft.com/office/drawing/2014/main" id="{C75CA8CA-8A8F-44CC-A88A-63DB7C3F7AA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5757561" y="3054992"/>
            <a:ext cx="455016" cy="567661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="" xmlns:a16="http://schemas.microsoft.com/office/drawing/2014/main" id="{1D8252C2-2205-4A3E-A1A5-78313185FFE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5411437" y="3054993"/>
            <a:ext cx="455016" cy="567661"/>
          </a:xfrm>
          <a:prstGeom prst="rect">
            <a:avLst/>
          </a:prstGeom>
        </p:spPr>
      </p:pic>
      <p:pic>
        <p:nvPicPr>
          <p:cNvPr id="112" name="Рисунок 111">
            <a:extLst>
              <a:ext uri="{FF2B5EF4-FFF2-40B4-BE49-F238E27FC236}">
                <a16:creationId xmlns="" xmlns:a16="http://schemas.microsoft.com/office/drawing/2014/main" id="{D25ECD57-9585-4A58-949B-04864F0DEA1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6892182" y="3046814"/>
            <a:ext cx="455016" cy="567661"/>
          </a:xfrm>
          <a:prstGeom prst="rect">
            <a:avLst/>
          </a:prstGeom>
        </p:spPr>
      </p:pic>
      <p:pic>
        <p:nvPicPr>
          <p:cNvPr id="116" name="Рисунок 115">
            <a:extLst>
              <a:ext uri="{FF2B5EF4-FFF2-40B4-BE49-F238E27FC236}">
                <a16:creationId xmlns="" xmlns:a16="http://schemas.microsoft.com/office/drawing/2014/main" id="{523FFDD6-B9D7-442A-B324-A6C9F54EDB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901685" y="3796662"/>
            <a:ext cx="455016" cy="567661"/>
          </a:xfrm>
          <a:prstGeom prst="rect">
            <a:avLst/>
          </a:prstGeom>
        </p:spPr>
      </p:pic>
      <p:pic>
        <p:nvPicPr>
          <p:cNvPr id="117" name="Рисунок 116">
            <a:extLst>
              <a:ext uri="{FF2B5EF4-FFF2-40B4-BE49-F238E27FC236}">
                <a16:creationId xmlns="" xmlns:a16="http://schemas.microsoft.com/office/drawing/2014/main" id="{E0A5F77B-82C3-43F9-9B0F-1A0EAB0E6C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617252" y="2347176"/>
            <a:ext cx="455016" cy="567661"/>
          </a:xfrm>
          <a:prstGeom prst="rect">
            <a:avLst/>
          </a:prstGeom>
        </p:spPr>
      </p:pic>
      <p:pic>
        <p:nvPicPr>
          <p:cNvPr id="121" name="Рисунок 120">
            <a:extLst>
              <a:ext uri="{FF2B5EF4-FFF2-40B4-BE49-F238E27FC236}">
                <a16:creationId xmlns="" xmlns:a16="http://schemas.microsoft.com/office/drawing/2014/main" id="{2AC976A6-973B-4042-AA15-9A0AE5FE5F8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82224" y="3084284"/>
            <a:ext cx="455016" cy="567661"/>
          </a:xfrm>
          <a:prstGeom prst="rect">
            <a:avLst/>
          </a:prstGeom>
        </p:spPr>
      </p:pic>
      <p:pic>
        <p:nvPicPr>
          <p:cNvPr id="126" name="Рисунок 125">
            <a:extLst>
              <a:ext uri="{FF2B5EF4-FFF2-40B4-BE49-F238E27FC236}">
                <a16:creationId xmlns="" xmlns:a16="http://schemas.microsoft.com/office/drawing/2014/main" id="{CB53F726-E239-4D33-B13D-00170D49CE0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606536" y="3810313"/>
            <a:ext cx="455016" cy="567661"/>
          </a:xfrm>
          <a:prstGeom prst="rect">
            <a:avLst/>
          </a:prstGeom>
        </p:spPr>
      </p:pic>
      <p:pic>
        <p:nvPicPr>
          <p:cNvPr id="132" name="Рисунок 131">
            <a:extLst>
              <a:ext uri="{FF2B5EF4-FFF2-40B4-BE49-F238E27FC236}">
                <a16:creationId xmlns="" xmlns:a16="http://schemas.microsoft.com/office/drawing/2014/main" id="{B5D05FB4-5884-451D-B70D-A1A635D77E4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1748256" y="3820487"/>
            <a:ext cx="455016" cy="567661"/>
          </a:xfrm>
          <a:prstGeom prst="rect">
            <a:avLst/>
          </a:prstGeom>
        </p:spPr>
      </p:pic>
      <p:pic>
        <p:nvPicPr>
          <p:cNvPr id="133" name="Рисунок 132">
            <a:extLst>
              <a:ext uri="{FF2B5EF4-FFF2-40B4-BE49-F238E27FC236}">
                <a16:creationId xmlns="" xmlns:a16="http://schemas.microsoft.com/office/drawing/2014/main" id="{D2FDEA79-61A5-4E07-AB1D-DE0E5041A50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3233263" y="3833998"/>
            <a:ext cx="455016" cy="567661"/>
          </a:xfrm>
          <a:prstGeom prst="rect">
            <a:avLst/>
          </a:prstGeom>
        </p:spPr>
      </p:pic>
      <p:pic>
        <p:nvPicPr>
          <p:cNvPr id="137" name="Рисунок 136">
            <a:extLst>
              <a:ext uri="{FF2B5EF4-FFF2-40B4-BE49-F238E27FC236}">
                <a16:creationId xmlns="" xmlns:a16="http://schemas.microsoft.com/office/drawing/2014/main" id="{2D2B1D48-1CCB-443B-A332-BF1C4E9A073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086763" y="2343686"/>
            <a:ext cx="455016" cy="567661"/>
          </a:xfrm>
          <a:prstGeom prst="rect">
            <a:avLst/>
          </a:prstGeom>
        </p:spPr>
      </p:pic>
      <p:pic>
        <p:nvPicPr>
          <p:cNvPr id="139" name="Рисунок 138">
            <a:extLst>
              <a:ext uri="{FF2B5EF4-FFF2-40B4-BE49-F238E27FC236}">
                <a16:creationId xmlns="" xmlns:a16="http://schemas.microsoft.com/office/drawing/2014/main" id="{23098ABE-ED9D-4310-8FF2-15E2F272FC8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7747029" y="2333953"/>
            <a:ext cx="455016" cy="567661"/>
          </a:xfrm>
          <a:prstGeom prst="rect">
            <a:avLst/>
          </a:prstGeom>
        </p:spPr>
      </p:pic>
      <p:pic>
        <p:nvPicPr>
          <p:cNvPr id="140" name="Рисунок 139">
            <a:extLst>
              <a:ext uri="{FF2B5EF4-FFF2-40B4-BE49-F238E27FC236}">
                <a16:creationId xmlns="" xmlns:a16="http://schemas.microsoft.com/office/drawing/2014/main" id="{94BA799C-43A6-4C0F-A565-45D20786FF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8479139" y="3067409"/>
            <a:ext cx="455016" cy="567661"/>
          </a:xfrm>
          <a:prstGeom prst="rect">
            <a:avLst/>
          </a:prstGeom>
        </p:spPr>
      </p:pic>
      <p:pic>
        <p:nvPicPr>
          <p:cNvPr id="143" name="Рисунок 142">
            <a:extLst>
              <a:ext uri="{FF2B5EF4-FFF2-40B4-BE49-F238E27FC236}">
                <a16:creationId xmlns="" xmlns:a16="http://schemas.microsoft.com/office/drawing/2014/main" id="{6B6BF204-DD7E-42F7-B55B-69F18096830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10718" r="90982" b="82891"/>
          <a:stretch/>
        </p:blipFill>
        <p:spPr>
          <a:xfrm>
            <a:off x="6194257" y="3161293"/>
            <a:ext cx="394062" cy="355057"/>
          </a:xfrm>
          <a:prstGeom prst="rect">
            <a:avLst/>
          </a:prstGeom>
        </p:spPr>
      </p:pic>
      <p:sp>
        <p:nvSpPr>
          <p:cNvPr id="147" name="TextBox 146">
            <a:extLst>
              <a:ext uri="{FF2B5EF4-FFF2-40B4-BE49-F238E27FC236}">
                <a16:creationId xmlns="" xmlns:a16="http://schemas.microsoft.com/office/drawing/2014/main" id="{6F8E3977-3597-4DE3-9ABB-D2445227160D}"/>
              </a:ext>
            </a:extLst>
          </p:cNvPr>
          <p:cNvSpPr txBox="1"/>
          <p:nvPr/>
        </p:nvSpPr>
        <p:spPr>
          <a:xfrm>
            <a:off x="5006069" y="3038577"/>
            <a:ext cx="302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latin typeface="Monotype Corsiva" panose="03010101010201010101" pitchFamily="66" charset="0"/>
              </a:rPr>
              <a:t>(</a:t>
            </a:r>
          </a:p>
        </p:txBody>
      </p:sp>
      <p:pic>
        <p:nvPicPr>
          <p:cNvPr id="149" name="Рисунок 148">
            <a:extLst>
              <a:ext uri="{FF2B5EF4-FFF2-40B4-BE49-F238E27FC236}">
                <a16:creationId xmlns="" xmlns:a16="http://schemas.microsoft.com/office/drawing/2014/main" id="{0D410A98-FA15-4D2D-9155-A8DBB2948BE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6150459" y="2491801"/>
            <a:ext cx="440143" cy="288932"/>
          </a:xfrm>
          <a:prstGeom prst="rect">
            <a:avLst/>
          </a:prstGeom>
        </p:spPr>
      </p:pic>
      <p:pic>
        <p:nvPicPr>
          <p:cNvPr id="151" name="Рисунок 150">
            <a:extLst>
              <a:ext uri="{FF2B5EF4-FFF2-40B4-BE49-F238E27FC236}">
                <a16:creationId xmlns="" xmlns:a16="http://schemas.microsoft.com/office/drawing/2014/main" id="{FAB68BB7-126C-41B7-839A-A2496C4C675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02" t="2056" r="32125" b="89795"/>
          <a:stretch/>
        </p:blipFill>
        <p:spPr>
          <a:xfrm>
            <a:off x="6918260" y="2414723"/>
            <a:ext cx="555762" cy="452689"/>
          </a:xfrm>
          <a:prstGeom prst="rect">
            <a:avLst/>
          </a:prstGeom>
        </p:spPr>
      </p:pic>
      <p:pic>
        <p:nvPicPr>
          <p:cNvPr id="152" name="Рисунок 151">
            <a:extLst>
              <a:ext uri="{FF2B5EF4-FFF2-40B4-BE49-F238E27FC236}">
                <a16:creationId xmlns="" xmlns:a16="http://schemas.microsoft.com/office/drawing/2014/main" id="{4494EDB7-D911-427B-9574-C18C43E8D6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02" t="2056" r="32125" b="89795"/>
          <a:stretch/>
        </p:blipFill>
        <p:spPr>
          <a:xfrm>
            <a:off x="8025584" y="2401171"/>
            <a:ext cx="555762" cy="452689"/>
          </a:xfrm>
          <a:prstGeom prst="rect">
            <a:avLst/>
          </a:prstGeom>
        </p:spPr>
      </p:pic>
      <p:sp>
        <p:nvSpPr>
          <p:cNvPr id="169" name="TextBox 168">
            <a:extLst>
              <a:ext uri="{FF2B5EF4-FFF2-40B4-BE49-F238E27FC236}">
                <a16:creationId xmlns="" xmlns:a16="http://schemas.microsoft.com/office/drawing/2014/main" id="{1418B35B-EDC6-4B5F-A226-273B506EB090}"/>
              </a:ext>
            </a:extLst>
          </p:cNvPr>
          <p:cNvSpPr txBox="1"/>
          <p:nvPr/>
        </p:nvSpPr>
        <p:spPr>
          <a:xfrm>
            <a:off x="7115113" y="3014713"/>
            <a:ext cx="302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latin typeface="Monotype Corsiva" panose="03010101010201010101" pitchFamily="66" charset="0"/>
              </a:rPr>
              <a:t>)</a:t>
            </a:r>
          </a:p>
        </p:txBody>
      </p:sp>
      <p:pic>
        <p:nvPicPr>
          <p:cNvPr id="179" name="Рисунок 178">
            <a:extLst>
              <a:ext uri="{FF2B5EF4-FFF2-40B4-BE49-F238E27FC236}">
                <a16:creationId xmlns="" xmlns:a16="http://schemas.microsoft.com/office/drawing/2014/main" id="{1BB2FAEB-3778-4FAE-A70C-C3FF8C6D92B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10718" r="90982" b="82891"/>
          <a:stretch/>
        </p:blipFill>
        <p:spPr>
          <a:xfrm>
            <a:off x="1356701" y="3909680"/>
            <a:ext cx="394062" cy="355057"/>
          </a:xfrm>
          <a:prstGeom prst="rect">
            <a:avLst/>
          </a:prstGeom>
        </p:spPr>
      </p:pic>
      <p:pic>
        <p:nvPicPr>
          <p:cNvPr id="180" name="Рисунок 179">
            <a:extLst>
              <a:ext uri="{FF2B5EF4-FFF2-40B4-BE49-F238E27FC236}">
                <a16:creationId xmlns="" xmlns:a16="http://schemas.microsoft.com/office/drawing/2014/main" id="{0301A846-3CBB-4EF7-8600-6E8F8D845A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9012" y="3166277"/>
            <a:ext cx="394062" cy="403674"/>
          </a:xfrm>
          <a:prstGeom prst="rect">
            <a:avLst/>
          </a:prstGeom>
        </p:spPr>
      </p:pic>
      <p:pic>
        <p:nvPicPr>
          <p:cNvPr id="181" name="Рисунок 180">
            <a:extLst>
              <a:ext uri="{FF2B5EF4-FFF2-40B4-BE49-F238E27FC236}">
                <a16:creationId xmlns="" xmlns:a16="http://schemas.microsoft.com/office/drawing/2014/main" id="{BA664DB5-10A3-451C-8E86-E40ECFD75B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85563" y="3921981"/>
            <a:ext cx="394062" cy="403674"/>
          </a:xfrm>
          <a:prstGeom prst="rect">
            <a:avLst/>
          </a:prstGeom>
        </p:spPr>
      </p:pic>
      <p:pic>
        <p:nvPicPr>
          <p:cNvPr id="186" name="Рисунок 185">
            <a:extLst>
              <a:ext uri="{FF2B5EF4-FFF2-40B4-BE49-F238E27FC236}">
                <a16:creationId xmlns="" xmlns:a16="http://schemas.microsoft.com/office/drawing/2014/main" id="{A7950413-0FE6-48B9-8712-DF0DCB5325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8537" y="2403654"/>
            <a:ext cx="394062" cy="403674"/>
          </a:xfrm>
          <a:prstGeom prst="rect">
            <a:avLst/>
          </a:prstGeom>
        </p:spPr>
      </p:pic>
      <p:pic>
        <p:nvPicPr>
          <p:cNvPr id="66" name="il_fi" descr="http://rpxwiki.com/wp-content/uploads/2011/08/1.gif"/>
          <p:cNvPicPr>
            <a:picLocks/>
          </p:cNvPicPr>
          <p:nvPr/>
        </p:nvPicPr>
        <p:blipFill rotWithShape="1">
          <a:blip r:embed="rId12"/>
          <a:srcRect l="36621" t="3829" r="2611" b="5954"/>
          <a:stretch/>
        </p:blipFill>
        <p:spPr bwMode="auto">
          <a:xfrm>
            <a:off x="8919830" y="3692155"/>
            <a:ext cx="2193738" cy="2948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9127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10.10.2023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t="8466" b="7134"/>
          <a:stretch/>
        </p:blipFill>
        <p:spPr>
          <a:xfrm>
            <a:off x="0" y="0"/>
            <a:ext cx="12083143" cy="6798754"/>
          </a:xfrm>
          <a:prstGeom prst="rect">
            <a:avLst/>
          </a:prstGeom>
        </p:spPr>
      </p:pic>
      <p:sp>
        <p:nvSpPr>
          <p:cNvPr id="8" name="Заголовок 3"/>
          <p:cNvSpPr txBox="1">
            <a:spLocks/>
          </p:cNvSpPr>
          <p:nvPr/>
        </p:nvSpPr>
        <p:spPr>
          <a:xfrm>
            <a:off x="8445599" y="276007"/>
            <a:ext cx="3539572" cy="134868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72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Нептун</a:t>
            </a:r>
            <a:endParaRPr lang="uk-UA" sz="72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5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r="-476"/>
          <a:stretch/>
        </p:blipFill>
        <p:spPr>
          <a:xfrm>
            <a:off x="572824" y="3463250"/>
            <a:ext cx="5285086" cy="3451900"/>
          </a:xfrm>
          <a:prstGeom prst="rect">
            <a:avLst/>
          </a:prstGeom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10.10.2023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1905" r="-744"/>
          <a:stretch/>
        </p:blipFill>
        <p:spPr>
          <a:xfrm>
            <a:off x="6786084" y="3350095"/>
            <a:ext cx="5348766" cy="35079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5"/>
          <a:stretch/>
        </p:blipFill>
        <p:spPr>
          <a:xfrm>
            <a:off x="425866" y="322115"/>
            <a:ext cx="4993820" cy="32994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0" r="-476"/>
          <a:stretch/>
        </p:blipFill>
        <p:spPr>
          <a:xfrm>
            <a:off x="6108570" y="148864"/>
            <a:ext cx="5276851" cy="349341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653355" y="93415"/>
            <a:ext cx="8732066" cy="500208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Рефлексія «Незакінчене речення»</a:t>
            </a:r>
            <a:endParaRPr lang="uk-UA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69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10.10.2023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4" t="3515" r="5050" b="3515"/>
          <a:stretch/>
        </p:blipFill>
        <p:spPr>
          <a:xfrm>
            <a:off x="3401784" y="105776"/>
            <a:ext cx="4729844" cy="668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5758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10.10.2023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/>
              <a:t>Домашні</a:t>
            </a:r>
            <a:r>
              <a:rPr lang="ru-RU" sz="2000" b="1" dirty="0"/>
              <a:t> </a:t>
            </a:r>
            <a:r>
              <a:rPr lang="ru-RU" sz="2000" b="1" dirty="0" err="1"/>
              <a:t>тренувальні</a:t>
            </a:r>
            <a:r>
              <a:rPr lang="ru-RU" sz="2000" b="1" dirty="0"/>
              <a:t> </a:t>
            </a:r>
            <a:r>
              <a:rPr lang="ru-RU" sz="2000" b="1" dirty="0" err="1"/>
              <a:t>вправи</a:t>
            </a:r>
            <a:r>
              <a:rPr lang="ru-RU" sz="2000" b="1" dirty="0"/>
              <a:t>. 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5" name="Прямокутник: округлені кути 5">
            <a:extLst>
              <a:ext uri="{FF2B5EF4-FFF2-40B4-BE49-F238E27FC236}">
                <a16:creationId xmlns="" xmlns:a16="http://schemas.microsoft.com/office/drawing/2014/main" id="{F35B1DC1-1FB4-485D-B536-AB95778CE417}"/>
              </a:ext>
            </a:extLst>
          </p:cNvPr>
          <p:cNvSpPr/>
          <p:nvPr/>
        </p:nvSpPr>
        <p:spPr>
          <a:xfrm>
            <a:off x="5855528" y="1250576"/>
            <a:ext cx="6064624" cy="537882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b="1" dirty="0">
                <a:solidFill>
                  <a:srgbClr val="2F3242"/>
                </a:solidFill>
              </a:rPr>
              <a:t>Опрацювати</a:t>
            </a:r>
            <a:r>
              <a:rPr lang="uk-UA" sz="7200" b="1" dirty="0">
                <a:solidFill>
                  <a:srgbClr val="2F3242"/>
                </a:solidFill>
              </a:rPr>
              <a:t> </a:t>
            </a:r>
            <a:r>
              <a:rPr lang="uk-UA" sz="4400" b="1" dirty="0">
                <a:solidFill>
                  <a:srgbClr val="2F3242"/>
                </a:solidFill>
              </a:rPr>
              <a:t>№746, №747 на </a:t>
            </a:r>
            <a:r>
              <a:rPr lang="uk-UA" sz="4400" b="1" dirty="0" smtClean="0">
                <a:solidFill>
                  <a:srgbClr val="2F3242"/>
                </a:solidFill>
              </a:rPr>
              <a:t>с. 122, </a:t>
            </a:r>
            <a:r>
              <a:rPr lang="uk-UA" sz="4400" b="1" dirty="0" err="1" smtClean="0">
                <a:solidFill>
                  <a:srgbClr val="2F3242"/>
                </a:solidFill>
              </a:rPr>
              <a:t>запам</a:t>
            </a:r>
            <a:r>
              <a:rPr lang="en-US" sz="4400" b="1" dirty="0" smtClean="0">
                <a:solidFill>
                  <a:srgbClr val="2F3242"/>
                </a:solidFill>
              </a:rPr>
              <a:t>’</a:t>
            </a:r>
            <a:r>
              <a:rPr lang="uk-UA" sz="4400" b="1" dirty="0" err="1" smtClean="0">
                <a:solidFill>
                  <a:srgbClr val="2F3242"/>
                </a:solidFill>
              </a:rPr>
              <a:t>ятати</a:t>
            </a:r>
            <a:r>
              <a:rPr lang="uk-UA" sz="4400" b="1" dirty="0" smtClean="0">
                <a:solidFill>
                  <a:srgbClr val="2F3242"/>
                </a:solidFill>
              </a:rPr>
              <a:t> таблицю множення числа 5.</a:t>
            </a:r>
            <a:endParaRPr lang="uk-UA" sz="4400" b="1" dirty="0">
              <a:solidFill>
                <a:srgbClr val="2F3242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9" b="10000"/>
          <a:stretch/>
        </p:blipFill>
        <p:spPr>
          <a:xfrm>
            <a:off x="240165" y="1983441"/>
            <a:ext cx="5340365" cy="391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83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10.10.2023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67096" y="2607055"/>
            <a:ext cx="88352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rgbClr val="2F3242"/>
                </a:solidFill>
              </a:rPr>
              <a:t>Складання таблиці множення числа </a:t>
            </a:r>
            <a:r>
              <a:rPr lang="uk-UA" sz="4800" b="1" dirty="0" smtClean="0">
                <a:solidFill>
                  <a:srgbClr val="2F3242"/>
                </a:solidFill>
              </a:rPr>
              <a:t>5</a:t>
            </a:r>
            <a:r>
              <a:rPr lang="uk-UA" sz="4800" b="1" dirty="0">
                <a:solidFill>
                  <a:srgbClr val="2F3242"/>
                </a:solidFill>
              </a:rPr>
              <a:t>. Розв’язування задач. Визначення часу за годинником</a:t>
            </a:r>
            <a:r>
              <a:rPr lang="ru-RU" sz="4800" b="1" dirty="0">
                <a:solidFill>
                  <a:srgbClr val="2F3242"/>
                </a:solidFill>
              </a:rPr>
              <a:t>.</a:t>
            </a:r>
            <a:endParaRPr lang="uk-UA" sz="400000" b="1" dirty="0">
              <a:solidFill>
                <a:srgbClr val="2F3242"/>
              </a:solidFill>
            </a:endParaRPr>
          </a:p>
        </p:txBody>
      </p:sp>
      <p:pic>
        <p:nvPicPr>
          <p:cNvPr id="4" name="il_fi" descr="http://www.artsides.ru/big/item_4884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80387" y="-80992"/>
            <a:ext cx="3576296" cy="2908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heeky waving cartoon number 5">
            <a:extLst>
              <a:ext uri="{FF2B5EF4-FFF2-40B4-BE49-F238E27FC236}">
                <a16:creationId xmlns="" xmlns:a16="http://schemas.microsoft.com/office/drawing/2014/main" id="{B940935B-950A-40B4-95F9-FD94B0F7B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591" y="8367"/>
            <a:ext cx="2598735" cy="2729764"/>
          </a:xfrm>
          <a:prstGeom prst="rect">
            <a:avLst/>
          </a:prstGeom>
          <a:noFill/>
          <a:ln w="38100">
            <a:solidFill>
              <a:srgbClr val="2F324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98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10.10.2023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6">
            <a:extLst>
              <a:ext uri="{FF2B5EF4-FFF2-40B4-BE49-F238E27FC236}">
                <a16:creationId xmlns:a16="http://schemas.microsoft.com/office/drawing/2014/main" xmlns="" id="{7099438C-FDA5-46C5-A5BD-6686C334B88A}"/>
              </a:ext>
            </a:extLst>
          </p:cNvPr>
          <p:cNvSpPr/>
          <p:nvPr/>
        </p:nvSpPr>
        <p:spPr>
          <a:xfrm>
            <a:off x="3380636" y="378338"/>
            <a:ext cx="8732066" cy="50020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Усний рахунок. </a:t>
            </a:r>
            <a:r>
              <a:rPr lang="uk-UA" sz="2000" b="1" dirty="0" smtClean="0">
                <a:solidFill>
                  <a:schemeClr val="bg1"/>
                </a:solidFill>
              </a:rPr>
              <a:t>Обчисліть вирази, вказавши порядок виконання дій.</a:t>
            </a:r>
            <a:endParaRPr lang="uk-UA" sz="2000" b="1" dirty="0">
              <a:solidFill>
                <a:schemeClr val="bg1"/>
              </a:solidFill>
            </a:endParaRP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xmlns="" id="{4A709579-5C4D-4398-99F8-1E5D0B14D9FC}"/>
              </a:ext>
            </a:extLst>
          </p:cNvPr>
          <p:cNvGrpSpPr/>
          <p:nvPr/>
        </p:nvGrpSpPr>
        <p:grpSpPr>
          <a:xfrm>
            <a:off x="1128089" y="2982522"/>
            <a:ext cx="3181073" cy="1166507"/>
            <a:chOff x="4718700" y="3159148"/>
            <a:chExt cx="3181073" cy="1166507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xmlns="" id="{CD0C98F8-917C-408D-B871-38ED9362D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8700" y="3159148"/>
              <a:ext cx="3181073" cy="116650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847E6481-37E3-4DCC-AAFB-82A01B9DEC44}"/>
                </a:ext>
              </a:extLst>
            </p:cNvPr>
            <p:cNvSpPr txBox="1"/>
            <p:nvPr/>
          </p:nvSpPr>
          <p:spPr>
            <a:xfrm>
              <a:off x="4853358" y="3482103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40</a:t>
              </a:r>
              <a:endPara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xmlns="" id="{6907003D-F38A-483E-A275-CD77838F224A}"/>
              </a:ext>
            </a:extLst>
          </p:cNvPr>
          <p:cNvGrpSpPr/>
          <p:nvPr/>
        </p:nvGrpSpPr>
        <p:grpSpPr>
          <a:xfrm>
            <a:off x="5001882" y="2913118"/>
            <a:ext cx="3181074" cy="1166507"/>
            <a:chOff x="8682187" y="3202910"/>
            <a:chExt cx="3181074" cy="1166507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xmlns="" id="{035FC6D0-83D8-456E-97DF-0B297F200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2187" y="3202910"/>
              <a:ext cx="3181074" cy="1166507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6D891F21-787C-41C3-8B2A-7C8F55B4F6F0}"/>
                </a:ext>
              </a:extLst>
            </p:cNvPr>
            <p:cNvSpPr txBox="1"/>
            <p:nvPr/>
          </p:nvSpPr>
          <p:spPr>
            <a:xfrm>
              <a:off x="8837852" y="3543386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xmlns="" id="{342FDA6D-08EE-4CD9-BB17-1C9614D70E7F}"/>
              </a:ext>
            </a:extLst>
          </p:cNvPr>
          <p:cNvGrpSpPr/>
          <p:nvPr/>
        </p:nvGrpSpPr>
        <p:grpSpPr>
          <a:xfrm>
            <a:off x="1128089" y="4203712"/>
            <a:ext cx="3181074" cy="1166507"/>
            <a:chOff x="4718700" y="4369417"/>
            <a:chExt cx="3181074" cy="1166507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393EFAEE-12C7-45F8-8C5B-3B1E8D303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8700" y="4369417"/>
              <a:ext cx="3181074" cy="1166507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82A147E1-E15F-49CF-B8D2-1C27E086927A}"/>
                </a:ext>
              </a:extLst>
            </p:cNvPr>
            <p:cNvSpPr txBox="1"/>
            <p:nvPr/>
          </p:nvSpPr>
          <p:spPr>
            <a:xfrm>
              <a:off x="4845465" y="4723044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13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8873A8B6-B4B0-4AC3-89F7-2BFCB36CF391}"/>
              </a:ext>
            </a:extLst>
          </p:cNvPr>
          <p:cNvGrpSpPr/>
          <p:nvPr/>
        </p:nvGrpSpPr>
        <p:grpSpPr>
          <a:xfrm>
            <a:off x="5061911" y="4258096"/>
            <a:ext cx="3181076" cy="1166508"/>
            <a:chOff x="8682187" y="4369417"/>
            <a:chExt cx="3181076" cy="1166508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xmlns="" id="{E667B1C8-7616-4859-B7D4-39C12D1B2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2187" y="4369417"/>
              <a:ext cx="3181076" cy="1166508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5751CC40-EBB2-4F46-ADCC-BD9D799044AA}"/>
                </a:ext>
              </a:extLst>
            </p:cNvPr>
            <p:cNvSpPr txBox="1"/>
            <p:nvPr/>
          </p:nvSpPr>
          <p:spPr>
            <a:xfrm>
              <a:off x="8800633" y="4705612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</a:t>
              </a: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7E9B79EB-39DA-430B-96BA-8B4398811CF1}"/>
              </a:ext>
            </a:extLst>
          </p:cNvPr>
          <p:cNvGrpSpPr/>
          <p:nvPr/>
        </p:nvGrpSpPr>
        <p:grpSpPr>
          <a:xfrm>
            <a:off x="1129933" y="5495937"/>
            <a:ext cx="3181076" cy="1166508"/>
            <a:chOff x="4686549" y="5579685"/>
            <a:chExt cx="3181076" cy="1166508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xmlns="" id="{2357F77E-C07E-466B-8168-ED294E7DD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6549" y="5579685"/>
              <a:ext cx="3181076" cy="1166508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4FE77F41-C2C3-4804-9B20-502CB5C775ED}"/>
                </a:ext>
              </a:extLst>
            </p:cNvPr>
            <p:cNvSpPr txBox="1"/>
            <p:nvPr/>
          </p:nvSpPr>
          <p:spPr>
            <a:xfrm>
              <a:off x="4810941" y="5911594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23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xmlns="" id="{36C85CD9-150F-4A75-BCE9-5A31FBD9CDAF}"/>
              </a:ext>
            </a:extLst>
          </p:cNvPr>
          <p:cNvGrpSpPr/>
          <p:nvPr/>
        </p:nvGrpSpPr>
        <p:grpSpPr>
          <a:xfrm>
            <a:off x="5061911" y="5495937"/>
            <a:ext cx="3181076" cy="1166508"/>
            <a:chOff x="8682187" y="5579685"/>
            <a:chExt cx="3181076" cy="1166508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xmlns="" id="{CEDB0BB4-5529-4DDF-826F-A80C3FDBF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2187" y="5579685"/>
              <a:ext cx="3181076" cy="1166508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29519BE0-2269-4219-B126-8631D763C8CA}"/>
                </a:ext>
              </a:extLst>
            </p:cNvPr>
            <p:cNvSpPr txBox="1"/>
            <p:nvPr/>
          </p:nvSpPr>
          <p:spPr>
            <a:xfrm>
              <a:off x="8837852" y="5911594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9</a:t>
              </a:r>
            </a:p>
          </p:txBody>
        </p:sp>
      </p:grpSp>
      <p:pic>
        <p:nvPicPr>
          <p:cNvPr id="37" name="il_fi" descr="http://rpxwiki.com/wp-content/uploads/2011/08/1.gif"/>
          <p:cNvPicPr>
            <a:picLocks/>
          </p:cNvPicPr>
          <p:nvPr/>
        </p:nvPicPr>
        <p:blipFill rotWithShape="1">
          <a:blip r:embed="rId8"/>
          <a:srcRect l="36621" t="3829" r="2611" b="5954"/>
          <a:stretch/>
        </p:blipFill>
        <p:spPr bwMode="auto">
          <a:xfrm>
            <a:off x="8675715" y="939692"/>
            <a:ext cx="3516285" cy="5220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xmlns="" id="{8550DBBE-B98D-453E-AC77-795A3C413458}"/>
              </a:ext>
            </a:extLst>
          </p:cNvPr>
          <p:cNvSpPr/>
          <p:nvPr/>
        </p:nvSpPr>
        <p:spPr>
          <a:xfrm>
            <a:off x="141316" y="943728"/>
            <a:ext cx="8751171" cy="1778571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96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uk-UA" sz="9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360FFC4D-E6B2-4229-BA7E-EB3636FC55CB}"/>
              </a:ext>
            </a:extLst>
          </p:cNvPr>
          <p:cNvSpPr txBox="1"/>
          <p:nvPr/>
        </p:nvSpPr>
        <p:spPr>
          <a:xfrm>
            <a:off x="141316" y="826762"/>
            <a:ext cx="740790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1500" b="1" dirty="0" smtClean="0">
                <a:solidFill>
                  <a:srgbClr val="00B050"/>
                </a:solidFill>
              </a:rPr>
              <a:t>32 +32:4=</a:t>
            </a:r>
            <a:endParaRPr lang="uk-UA" sz="11500" b="1" dirty="0">
              <a:solidFill>
                <a:srgbClr val="00B05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9224A1EC-6A2B-4935-B1F0-EB571B78EA99}"/>
              </a:ext>
            </a:extLst>
          </p:cNvPr>
          <p:cNvSpPr txBox="1"/>
          <p:nvPr/>
        </p:nvSpPr>
        <p:spPr>
          <a:xfrm>
            <a:off x="7104786" y="853918"/>
            <a:ext cx="195206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1500" b="1" dirty="0" smtClean="0">
                <a:solidFill>
                  <a:srgbClr val="00B050"/>
                </a:solidFill>
              </a:rPr>
              <a:t>40</a:t>
            </a:r>
            <a:endParaRPr lang="uk-UA" sz="115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26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6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10.10.2023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9" name="il_fi" descr="http://rpxwiki.com/wp-content/uploads/2011/08/1.gif"/>
          <p:cNvPicPr>
            <a:picLocks/>
          </p:cNvPicPr>
          <p:nvPr/>
        </p:nvPicPr>
        <p:blipFill rotWithShape="1">
          <a:blip r:embed="rId2"/>
          <a:srcRect l="36621" t="3829" r="2611" b="5954"/>
          <a:stretch/>
        </p:blipFill>
        <p:spPr bwMode="auto">
          <a:xfrm>
            <a:off x="8583635" y="955579"/>
            <a:ext cx="3516285" cy="5220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xmlns="" id="{8550DBBE-B98D-453E-AC77-795A3C413458}"/>
              </a:ext>
            </a:extLst>
          </p:cNvPr>
          <p:cNvSpPr/>
          <p:nvPr/>
        </p:nvSpPr>
        <p:spPr>
          <a:xfrm>
            <a:off x="81643" y="1098984"/>
            <a:ext cx="8727621" cy="176605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8800" b="1" dirty="0">
                <a:solidFill>
                  <a:schemeClr val="accent2">
                    <a:lumMod val="50000"/>
                  </a:schemeClr>
                </a:solidFill>
              </a:rPr>
              <a:t>    </a:t>
            </a: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xmlns="" id="{4A709579-5C4D-4398-99F8-1E5D0B14D9FC}"/>
              </a:ext>
            </a:extLst>
          </p:cNvPr>
          <p:cNvGrpSpPr/>
          <p:nvPr/>
        </p:nvGrpSpPr>
        <p:grpSpPr>
          <a:xfrm>
            <a:off x="236174" y="2951194"/>
            <a:ext cx="3181073" cy="1166507"/>
            <a:chOff x="4718700" y="3159148"/>
            <a:chExt cx="3181073" cy="1166507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xmlns="" id="{CD0C98F8-917C-408D-B871-38ED9362D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8700" y="3159148"/>
              <a:ext cx="3181073" cy="116650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847E6481-37E3-4DCC-AAFB-82A01B9DEC44}"/>
                </a:ext>
              </a:extLst>
            </p:cNvPr>
            <p:cNvSpPr txBox="1"/>
            <p:nvPr/>
          </p:nvSpPr>
          <p:spPr>
            <a:xfrm>
              <a:off x="4853358" y="3482103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30</a:t>
              </a: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xmlns="" id="{6907003D-F38A-483E-A275-CD77838F224A}"/>
              </a:ext>
            </a:extLst>
          </p:cNvPr>
          <p:cNvGrpSpPr/>
          <p:nvPr/>
        </p:nvGrpSpPr>
        <p:grpSpPr>
          <a:xfrm>
            <a:off x="3995649" y="2990484"/>
            <a:ext cx="3181074" cy="1166507"/>
            <a:chOff x="8682187" y="3202910"/>
            <a:chExt cx="3181074" cy="1166507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xmlns="" id="{035FC6D0-83D8-456E-97DF-0B297F200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2187" y="3202910"/>
              <a:ext cx="3181074" cy="1166507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6D891F21-787C-41C3-8B2A-7C8F55B4F6F0}"/>
                </a:ext>
              </a:extLst>
            </p:cNvPr>
            <p:cNvSpPr txBox="1"/>
            <p:nvPr/>
          </p:nvSpPr>
          <p:spPr>
            <a:xfrm>
              <a:off x="8837852" y="3543386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70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xmlns="" id="{342FDA6D-08EE-4CD9-BB17-1C9614D70E7F}"/>
              </a:ext>
            </a:extLst>
          </p:cNvPr>
          <p:cNvGrpSpPr/>
          <p:nvPr/>
        </p:nvGrpSpPr>
        <p:grpSpPr>
          <a:xfrm>
            <a:off x="236174" y="4261239"/>
            <a:ext cx="3181074" cy="1166507"/>
            <a:chOff x="4718700" y="4369417"/>
            <a:chExt cx="3181074" cy="1166507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393EFAEE-12C7-45F8-8C5B-3B1E8D303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8700" y="4369417"/>
              <a:ext cx="3181074" cy="1166507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82A147E1-E15F-49CF-B8D2-1C27E086927A}"/>
                </a:ext>
              </a:extLst>
            </p:cNvPr>
            <p:cNvSpPr txBox="1"/>
            <p:nvPr/>
          </p:nvSpPr>
          <p:spPr>
            <a:xfrm>
              <a:off x="4845465" y="4723044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15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8873A8B6-B4B0-4AC3-89F7-2BFCB36CF391}"/>
              </a:ext>
            </a:extLst>
          </p:cNvPr>
          <p:cNvGrpSpPr/>
          <p:nvPr/>
        </p:nvGrpSpPr>
        <p:grpSpPr>
          <a:xfrm>
            <a:off x="3995649" y="4261238"/>
            <a:ext cx="3181076" cy="1166508"/>
            <a:chOff x="8682187" y="4369417"/>
            <a:chExt cx="3181076" cy="1166508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xmlns="" id="{E667B1C8-7616-4859-B7D4-39C12D1B2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2187" y="4369417"/>
              <a:ext cx="3181076" cy="1166508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5751CC40-EBB2-4F46-ADCC-BD9D799044AA}"/>
                </a:ext>
              </a:extLst>
            </p:cNvPr>
            <p:cNvSpPr txBox="1"/>
            <p:nvPr/>
          </p:nvSpPr>
          <p:spPr>
            <a:xfrm>
              <a:off x="8800633" y="4705612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</a:t>
              </a:r>
              <a:endPara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7E9B79EB-39DA-430B-96BA-8B4398811CF1}"/>
              </a:ext>
            </a:extLst>
          </p:cNvPr>
          <p:cNvGrpSpPr/>
          <p:nvPr/>
        </p:nvGrpSpPr>
        <p:grpSpPr>
          <a:xfrm>
            <a:off x="244456" y="5535925"/>
            <a:ext cx="3181076" cy="1166508"/>
            <a:chOff x="4686549" y="5579685"/>
            <a:chExt cx="3181076" cy="1166508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xmlns="" id="{2357F77E-C07E-466B-8168-ED294E7DD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6549" y="5579685"/>
              <a:ext cx="3181076" cy="1166508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4FE77F41-C2C3-4804-9B20-502CB5C775ED}"/>
                </a:ext>
              </a:extLst>
            </p:cNvPr>
            <p:cNvSpPr txBox="1"/>
            <p:nvPr/>
          </p:nvSpPr>
          <p:spPr>
            <a:xfrm>
              <a:off x="4810941" y="5911594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xmlns="" id="{36C85CD9-150F-4A75-BCE9-5A31FBD9CDAF}"/>
              </a:ext>
            </a:extLst>
          </p:cNvPr>
          <p:cNvGrpSpPr/>
          <p:nvPr/>
        </p:nvGrpSpPr>
        <p:grpSpPr>
          <a:xfrm>
            <a:off x="4019961" y="5531993"/>
            <a:ext cx="3181076" cy="1166508"/>
            <a:chOff x="8682187" y="5579685"/>
            <a:chExt cx="3181076" cy="1166508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xmlns="" id="{CEDB0BB4-5529-4DDF-826F-A80C3FDBF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2187" y="5579685"/>
              <a:ext cx="3181076" cy="1166508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29519BE0-2269-4219-B126-8631D763C8CA}"/>
                </a:ext>
              </a:extLst>
            </p:cNvPr>
            <p:cNvSpPr txBox="1"/>
            <p:nvPr/>
          </p:nvSpPr>
          <p:spPr>
            <a:xfrm>
              <a:off x="8837852" y="5911594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90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0459546B-E929-4DB4-96C4-1E4BC0F68863}"/>
              </a:ext>
            </a:extLst>
          </p:cNvPr>
          <p:cNvSpPr txBox="1"/>
          <p:nvPr/>
        </p:nvSpPr>
        <p:spPr>
          <a:xfrm>
            <a:off x="-115723" y="980967"/>
            <a:ext cx="764434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1500" b="1" dirty="0" smtClean="0">
                <a:solidFill>
                  <a:srgbClr val="00B050"/>
                </a:solidFill>
              </a:rPr>
              <a:t>16+16 : 4=</a:t>
            </a:r>
            <a:endParaRPr lang="uk-UA" sz="11500" b="1" dirty="0">
              <a:solidFill>
                <a:srgbClr val="00B05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A2939F2-2D08-40B2-82E7-2467AD869235}"/>
              </a:ext>
            </a:extLst>
          </p:cNvPr>
          <p:cNvSpPr txBox="1"/>
          <p:nvPr/>
        </p:nvSpPr>
        <p:spPr>
          <a:xfrm>
            <a:off x="7054735" y="1033091"/>
            <a:ext cx="225818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1500" b="1" dirty="0" smtClean="0">
                <a:solidFill>
                  <a:srgbClr val="00B050"/>
                </a:solidFill>
              </a:rPr>
              <a:t>20</a:t>
            </a:r>
            <a:endParaRPr lang="uk-UA" sz="115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09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6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10.10.2023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6">
            <a:extLst>
              <a:ext uri="{FF2B5EF4-FFF2-40B4-BE49-F238E27FC236}">
                <a16:creationId xmlns:a16="http://schemas.microsoft.com/office/drawing/2014/main" xmlns="" id="{7099438C-FDA5-46C5-A5BD-6686C334B88A}"/>
              </a:ext>
            </a:extLst>
          </p:cNvPr>
          <p:cNvSpPr/>
          <p:nvPr/>
        </p:nvSpPr>
        <p:spPr>
          <a:xfrm>
            <a:off x="3314733" y="159108"/>
            <a:ext cx="8772929" cy="83563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Усний рахунок. Назви пропущені числа, щоб одержати істинні рівності.</a:t>
            </a:r>
          </a:p>
        </p:txBody>
      </p:sp>
      <p:pic>
        <p:nvPicPr>
          <p:cNvPr id="39" name="il_fi" descr="http://rpxwiki.com/wp-content/uploads/2011/08/1.gif"/>
          <p:cNvPicPr>
            <a:picLocks/>
          </p:cNvPicPr>
          <p:nvPr/>
        </p:nvPicPr>
        <p:blipFill rotWithShape="1">
          <a:blip r:embed="rId2"/>
          <a:srcRect l="36621" t="3829" r="2611" b="5954"/>
          <a:stretch/>
        </p:blipFill>
        <p:spPr bwMode="auto">
          <a:xfrm>
            <a:off x="8487885" y="1131146"/>
            <a:ext cx="3516285" cy="5220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xmlns="" id="{8550DBBE-B98D-453E-AC77-795A3C413458}"/>
              </a:ext>
            </a:extLst>
          </p:cNvPr>
          <p:cNvSpPr/>
          <p:nvPr/>
        </p:nvSpPr>
        <p:spPr>
          <a:xfrm>
            <a:off x="-1" y="1117153"/>
            <a:ext cx="8583635" cy="1950091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xmlns="" id="{4A709579-5C4D-4398-99F8-1E5D0B14D9FC}"/>
              </a:ext>
            </a:extLst>
          </p:cNvPr>
          <p:cNvGrpSpPr/>
          <p:nvPr/>
        </p:nvGrpSpPr>
        <p:grpSpPr>
          <a:xfrm>
            <a:off x="525375" y="3172839"/>
            <a:ext cx="3181073" cy="1166507"/>
            <a:chOff x="4718700" y="3159148"/>
            <a:chExt cx="3181073" cy="1166507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xmlns="" id="{CD0C98F8-917C-408D-B871-38ED9362D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8700" y="3159148"/>
              <a:ext cx="3181073" cy="116650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847E6481-37E3-4DCC-AAFB-82A01B9DEC44}"/>
                </a:ext>
              </a:extLst>
            </p:cNvPr>
            <p:cNvSpPr txBox="1"/>
            <p:nvPr/>
          </p:nvSpPr>
          <p:spPr>
            <a:xfrm>
              <a:off x="4853358" y="3482103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xmlns="" id="{6907003D-F38A-483E-A275-CD77838F224A}"/>
              </a:ext>
            </a:extLst>
          </p:cNvPr>
          <p:cNvGrpSpPr/>
          <p:nvPr/>
        </p:nvGrpSpPr>
        <p:grpSpPr>
          <a:xfrm>
            <a:off x="3914001" y="3202910"/>
            <a:ext cx="3181074" cy="1166507"/>
            <a:chOff x="8682187" y="3202910"/>
            <a:chExt cx="3181074" cy="1166507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xmlns="" id="{035FC6D0-83D8-456E-97DF-0B297F200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2187" y="3202910"/>
              <a:ext cx="3181074" cy="1166507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6D891F21-787C-41C3-8B2A-7C8F55B4F6F0}"/>
                </a:ext>
              </a:extLst>
            </p:cNvPr>
            <p:cNvSpPr txBox="1"/>
            <p:nvPr/>
          </p:nvSpPr>
          <p:spPr>
            <a:xfrm>
              <a:off x="8837852" y="3543386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xmlns="" id="{342FDA6D-08EE-4CD9-BB17-1C9614D70E7F}"/>
              </a:ext>
            </a:extLst>
          </p:cNvPr>
          <p:cNvGrpSpPr/>
          <p:nvPr/>
        </p:nvGrpSpPr>
        <p:grpSpPr>
          <a:xfrm>
            <a:off x="525374" y="4339346"/>
            <a:ext cx="3181074" cy="1166507"/>
            <a:chOff x="4718700" y="4369417"/>
            <a:chExt cx="3181074" cy="1166507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393EFAEE-12C7-45F8-8C5B-3B1E8D303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8700" y="4369417"/>
              <a:ext cx="3181074" cy="1166507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82A147E1-E15F-49CF-B8D2-1C27E086927A}"/>
                </a:ext>
              </a:extLst>
            </p:cNvPr>
            <p:cNvSpPr txBox="1"/>
            <p:nvPr/>
          </p:nvSpPr>
          <p:spPr>
            <a:xfrm>
              <a:off x="4845465" y="4723044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</a:t>
              </a:r>
              <a:endPara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8873A8B6-B4B0-4AC3-89F7-2BFCB36CF391}"/>
              </a:ext>
            </a:extLst>
          </p:cNvPr>
          <p:cNvGrpSpPr/>
          <p:nvPr/>
        </p:nvGrpSpPr>
        <p:grpSpPr>
          <a:xfrm>
            <a:off x="3914001" y="4353036"/>
            <a:ext cx="3181076" cy="1166508"/>
            <a:chOff x="8682187" y="4369417"/>
            <a:chExt cx="3181076" cy="1166508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xmlns="" id="{E667B1C8-7616-4859-B7D4-39C12D1B2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2187" y="4369417"/>
              <a:ext cx="3181076" cy="1166508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5751CC40-EBB2-4F46-ADCC-BD9D799044AA}"/>
                </a:ext>
              </a:extLst>
            </p:cNvPr>
            <p:cNvSpPr txBox="1"/>
            <p:nvPr/>
          </p:nvSpPr>
          <p:spPr>
            <a:xfrm>
              <a:off x="8800633" y="4705612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18</a:t>
              </a:r>
              <a:endPara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7E9B79EB-39DA-430B-96BA-8B4398811CF1}"/>
              </a:ext>
            </a:extLst>
          </p:cNvPr>
          <p:cNvGrpSpPr/>
          <p:nvPr/>
        </p:nvGrpSpPr>
        <p:grpSpPr>
          <a:xfrm>
            <a:off x="501116" y="5519544"/>
            <a:ext cx="3181076" cy="1166508"/>
            <a:chOff x="4686549" y="5579685"/>
            <a:chExt cx="3181076" cy="1166508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xmlns="" id="{2357F77E-C07E-466B-8168-ED294E7DD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6549" y="5579685"/>
              <a:ext cx="3181076" cy="1166508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4FE77F41-C2C3-4804-9B20-502CB5C775ED}"/>
                </a:ext>
              </a:extLst>
            </p:cNvPr>
            <p:cNvSpPr txBox="1"/>
            <p:nvPr/>
          </p:nvSpPr>
          <p:spPr>
            <a:xfrm>
              <a:off x="4810941" y="5911594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22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xmlns="" id="{36C85CD9-150F-4A75-BCE9-5A31FBD9CDAF}"/>
              </a:ext>
            </a:extLst>
          </p:cNvPr>
          <p:cNvGrpSpPr/>
          <p:nvPr/>
        </p:nvGrpSpPr>
        <p:grpSpPr>
          <a:xfrm>
            <a:off x="3914001" y="5479469"/>
            <a:ext cx="3181076" cy="1166508"/>
            <a:chOff x="8682187" y="5579685"/>
            <a:chExt cx="3181076" cy="1166508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xmlns="" id="{CEDB0BB4-5529-4DDF-826F-A80C3FDBF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2187" y="5579685"/>
              <a:ext cx="3181076" cy="1166508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29519BE0-2269-4219-B126-8631D763C8CA}"/>
                </a:ext>
              </a:extLst>
            </p:cNvPr>
            <p:cNvSpPr txBox="1"/>
            <p:nvPr/>
          </p:nvSpPr>
          <p:spPr>
            <a:xfrm>
              <a:off x="8837852" y="5911594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360FFC4D-E6B2-4229-BA7E-EB3636FC55CB}"/>
              </a:ext>
            </a:extLst>
          </p:cNvPr>
          <p:cNvSpPr txBox="1"/>
          <p:nvPr/>
        </p:nvSpPr>
        <p:spPr>
          <a:xfrm>
            <a:off x="-173029" y="1188942"/>
            <a:ext cx="800361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1500" b="1" dirty="0" smtClean="0">
                <a:solidFill>
                  <a:srgbClr val="00B050"/>
                </a:solidFill>
              </a:rPr>
              <a:t>(16+16):4=</a:t>
            </a:r>
            <a:endParaRPr lang="uk-UA" sz="11500" b="1" dirty="0">
              <a:solidFill>
                <a:srgbClr val="00B05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9224A1EC-6A2B-4935-B1F0-EB571B78EA99}"/>
              </a:ext>
            </a:extLst>
          </p:cNvPr>
          <p:cNvSpPr txBox="1"/>
          <p:nvPr/>
        </p:nvSpPr>
        <p:spPr>
          <a:xfrm>
            <a:off x="6995418" y="1197870"/>
            <a:ext cx="176124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1500" b="1" dirty="0">
                <a:solidFill>
                  <a:srgbClr val="00B050"/>
                </a:solidFill>
              </a:rPr>
              <a:t> </a:t>
            </a:r>
            <a:r>
              <a:rPr lang="uk-UA" sz="11500" b="1" dirty="0" smtClean="0">
                <a:solidFill>
                  <a:srgbClr val="00B050"/>
                </a:solidFill>
              </a:rPr>
              <a:t>8</a:t>
            </a:r>
            <a:endParaRPr lang="uk-UA" sz="115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70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6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10.10.2023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6">
            <a:extLst>
              <a:ext uri="{FF2B5EF4-FFF2-40B4-BE49-F238E27FC236}">
                <a16:creationId xmlns:a16="http://schemas.microsoft.com/office/drawing/2014/main" xmlns="" id="{7099438C-FDA5-46C5-A5BD-6686C334B88A}"/>
              </a:ext>
            </a:extLst>
          </p:cNvPr>
          <p:cNvSpPr/>
          <p:nvPr/>
        </p:nvSpPr>
        <p:spPr>
          <a:xfrm>
            <a:off x="3314733" y="197870"/>
            <a:ext cx="8772929" cy="79686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Усний рахунок. Назви пропущені числа, щоб одержати істинні рівності.</a:t>
            </a: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xmlns="" id="{4A709579-5C4D-4398-99F8-1E5D0B14D9FC}"/>
              </a:ext>
            </a:extLst>
          </p:cNvPr>
          <p:cNvGrpSpPr/>
          <p:nvPr/>
        </p:nvGrpSpPr>
        <p:grpSpPr>
          <a:xfrm>
            <a:off x="595587" y="2964707"/>
            <a:ext cx="3181073" cy="1166507"/>
            <a:chOff x="4718700" y="3159148"/>
            <a:chExt cx="3181073" cy="1166507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xmlns="" id="{CD0C98F8-917C-408D-B871-38ED9362D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8700" y="3159148"/>
              <a:ext cx="3181073" cy="116650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847E6481-37E3-4DCC-AAFB-82A01B9DEC44}"/>
                </a:ext>
              </a:extLst>
            </p:cNvPr>
            <p:cNvSpPr txBox="1"/>
            <p:nvPr/>
          </p:nvSpPr>
          <p:spPr>
            <a:xfrm>
              <a:off x="4853358" y="3482103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</a:p>
          </p:txBody>
        </p:sp>
      </p:grpSp>
      <p:pic>
        <p:nvPicPr>
          <p:cNvPr id="39" name="il_fi" descr="http://rpxwiki.com/wp-content/uploads/2011/08/1.gif"/>
          <p:cNvPicPr>
            <a:picLocks/>
          </p:cNvPicPr>
          <p:nvPr/>
        </p:nvPicPr>
        <p:blipFill rotWithShape="1">
          <a:blip r:embed="rId3"/>
          <a:srcRect l="36621" t="3829" r="2611" b="5954"/>
          <a:stretch/>
        </p:blipFill>
        <p:spPr bwMode="auto">
          <a:xfrm>
            <a:off x="8381409" y="1452054"/>
            <a:ext cx="3516285" cy="5220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xmlns="" id="{6907003D-F38A-483E-A275-CD77838F224A}"/>
              </a:ext>
            </a:extLst>
          </p:cNvPr>
          <p:cNvGrpSpPr/>
          <p:nvPr/>
        </p:nvGrpSpPr>
        <p:grpSpPr>
          <a:xfrm>
            <a:off x="5047920" y="2926081"/>
            <a:ext cx="3181074" cy="1166507"/>
            <a:chOff x="8682187" y="3202910"/>
            <a:chExt cx="3181074" cy="1166507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xmlns="" id="{035FC6D0-83D8-456E-97DF-0B297F200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2187" y="3202910"/>
              <a:ext cx="3181074" cy="1166507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6D891F21-787C-41C3-8B2A-7C8F55B4F6F0}"/>
                </a:ext>
              </a:extLst>
            </p:cNvPr>
            <p:cNvSpPr txBox="1"/>
            <p:nvPr/>
          </p:nvSpPr>
          <p:spPr>
            <a:xfrm>
              <a:off x="8837852" y="3543386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32</a:t>
              </a:r>
              <a:endPara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xmlns="" id="{342FDA6D-08EE-4CD9-BB17-1C9614D70E7F}"/>
              </a:ext>
            </a:extLst>
          </p:cNvPr>
          <p:cNvGrpSpPr/>
          <p:nvPr/>
        </p:nvGrpSpPr>
        <p:grpSpPr>
          <a:xfrm>
            <a:off x="627565" y="4212177"/>
            <a:ext cx="3181074" cy="1166507"/>
            <a:chOff x="4718700" y="4369417"/>
            <a:chExt cx="3181074" cy="1166507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393EFAEE-12C7-45F8-8C5B-3B1E8D303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8700" y="4369417"/>
              <a:ext cx="3181074" cy="1166507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82A147E1-E15F-49CF-B8D2-1C27E086927A}"/>
                </a:ext>
              </a:extLst>
            </p:cNvPr>
            <p:cNvSpPr txBox="1"/>
            <p:nvPr/>
          </p:nvSpPr>
          <p:spPr>
            <a:xfrm>
              <a:off x="4845465" y="4723044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36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8873A8B6-B4B0-4AC3-89F7-2BFCB36CF391}"/>
              </a:ext>
            </a:extLst>
          </p:cNvPr>
          <p:cNvGrpSpPr/>
          <p:nvPr/>
        </p:nvGrpSpPr>
        <p:grpSpPr>
          <a:xfrm>
            <a:off x="5047920" y="4192771"/>
            <a:ext cx="3181076" cy="1166508"/>
            <a:chOff x="8682187" y="4369417"/>
            <a:chExt cx="3181076" cy="1166508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xmlns="" id="{E667B1C8-7616-4859-B7D4-39C12D1B2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2187" y="4369417"/>
              <a:ext cx="3181076" cy="1166508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5751CC40-EBB2-4F46-ADCC-BD9D799044AA}"/>
                </a:ext>
              </a:extLst>
            </p:cNvPr>
            <p:cNvSpPr txBox="1"/>
            <p:nvPr/>
          </p:nvSpPr>
          <p:spPr>
            <a:xfrm>
              <a:off x="8800633" y="4705612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15</a:t>
              </a:r>
            </a:p>
          </p:txBody>
        </p:sp>
      </p:grp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xmlns="" id="{8550DBBE-B98D-453E-AC77-795A3C413458}"/>
              </a:ext>
            </a:extLst>
          </p:cNvPr>
          <p:cNvSpPr/>
          <p:nvPr/>
        </p:nvSpPr>
        <p:spPr>
          <a:xfrm>
            <a:off x="199504" y="909474"/>
            <a:ext cx="8944495" cy="1898461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7E9B79EB-39DA-430B-96BA-8B4398811CF1}"/>
              </a:ext>
            </a:extLst>
          </p:cNvPr>
          <p:cNvGrpSpPr/>
          <p:nvPr/>
        </p:nvGrpSpPr>
        <p:grpSpPr>
          <a:xfrm>
            <a:off x="627563" y="5385398"/>
            <a:ext cx="3181076" cy="1166508"/>
            <a:chOff x="4686549" y="5579685"/>
            <a:chExt cx="3181076" cy="1166508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xmlns="" id="{2357F77E-C07E-466B-8168-ED294E7DD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6549" y="5579685"/>
              <a:ext cx="3181076" cy="1166508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4FE77F41-C2C3-4804-9B20-502CB5C775ED}"/>
                </a:ext>
              </a:extLst>
            </p:cNvPr>
            <p:cNvSpPr txBox="1"/>
            <p:nvPr/>
          </p:nvSpPr>
          <p:spPr>
            <a:xfrm>
              <a:off x="4810941" y="5911594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xmlns="" id="{36C85CD9-150F-4A75-BCE9-5A31FBD9CDAF}"/>
              </a:ext>
            </a:extLst>
          </p:cNvPr>
          <p:cNvGrpSpPr/>
          <p:nvPr/>
        </p:nvGrpSpPr>
        <p:grpSpPr>
          <a:xfrm>
            <a:off x="5085417" y="5408558"/>
            <a:ext cx="3181076" cy="1166508"/>
            <a:chOff x="8682187" y="5579685"/>
            <a:chExt cx="3181076" cy="1166508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xmlns="" id="{CEDB0BB4-5529-4DDF-826F-A80C3FDBF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2187" y="5579685"/>
              <a:ext cx="3181076" cy="1166508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29519BE0-2269-4219-B126-8631D763C8CA}"/>
                </a:ext>
              </a:extLst>
            </p:cNvPr>
            <p:cNvSpPr txBox="1"/>
            <p:nvPr/>
          </p:nvSpPr>
          <p:spPr>
            <a:xfrm>
              <a:off x="8837852" y="5911594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16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3A2939F2-2D08-40B2-82E7-2467AD869235}"/>
              </a:ext>
            </a:extLst>
          </p:cNvPr>
          <p:cNvSpPr txBox="1"/>
          <p:nvPr/>
        </p:nvSpPr>
        <p:spPr>
          <a:xfrm>
            <a:off x="7031992" y="916189"/>
            <a:ext cx="196762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1500" b="1" dirty="0" smtClean="0">
                <a:solidFill>
                  <a:srgbClr val="00B050"/>
                </a:solidFill>
              </a:rPr>
              <a:t>32</a:t>
            </a:r>
            <a:endParaRPr lang="uk-UA" sz="11500" b="1" dirty="0">
              <a:solidFill>
                <a:srgbClr val="00B05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0459546B-E929-4DB4-96C4-1E4BC0F68863}"/>
              </a:ext>
            </a:extLst>
          </p:cNvPr>
          <p:cNvSpPr txBox="1"/>
          <p:nvPr/>
        </p:nvSpPr>
        <p:spPr>
          <a:xfrm>
            <a:off x="108065" y="887081"/>
            <a:ext cx="751470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1500" b="1" dirty="0" smtClean="0">
                <a:solidFill>
                  <a:srgbClr val="00B050"/>
                </a:solidFill>
              </a:rPr>
              <a:t>4·(62-54)=</a:t>
            </a:r>
            <a:endParaRPr lang="uk-UA" sz="115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89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>
            <a:extLst>
              <a:ext uri="{FF2B5EF4-FFF2-40B4-BE49-F238E27FC236}">
                <a16:creationId xmlns="" xmlns:a16="http://schemas.microsoft.com/office/drawing/2014/main" id="{78ABED6F-A7DA-48E7-B642-3E425A4841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" r="52962" b="60197"/>
          <a:stretch/>
        </p:blipFill>
        <p:spPr>
          <a:xfrm>
            <a:off x="161170" y="1078088"/>
            <a:ext cx="11926492" cy="5682029"/>
          </a:xfrm>
          <a:prstGeom prst="rect">
            <a:avLst/>
          </a:prstGeom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10.10.2023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5008248" y="1412503"/>
            <a:ext cx="578402" cy="72159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F53CA702-EB0F-4C53-BD43-38D01341E9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5374960" y="1405807"/>
            <a:ext cx="578402" cy="721593"/>
          </a:xfrm>
          <a:prstGeom prst="rect">
            <a:avLst/>
          </a:prstGeom>
        </p:spPr>
      </p:pic>
      <p:pic>
        <p:nvPicPr>
          <p:cNvPr id="93" name="Рисунок 9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20" t="41425" r="16950" b="31937"/>
          <a:stretch/>
        </p:blipFill>
        <p:spPr>
          <a:xfrm>
            <a:off x="3622194" y="1558606"/>
            <a:ext cx="5735982" cy="176291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FCA22F16-A46E-4DC6-AE2D-0E511B6AF0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092" y="994737"/>
            <a:ext cx="2275570" cy="1784983"/>
          </a:xfrm>
          <a:prstGeom prst="rect">
            <a:avLst/>
          </a:prstGeom>
        </p:spPr>
      </p:pic>
      <p:sp>
        <p:nvSpPr>
          <p:cNvPr id="85" name="Прямоугольник 84">
            <a:extLst>
              <a:ext uri="{FF2B5EF4-FFF2-40B4-BE49-F238E27FC236}">
                <a16:creationId xmlns="" xmlns:a16="http://schemas.microsoft.com/office/drawing/2014/main" id="{EEB7480D-02C6-481C-87F6-DFFA66B6DCD6}"/>
              </a:ext>
            </a:extLst>
          </p:cNvPr>
          <p:cNvSpPr/>
          <p:nvPr/>
        </p:nvSpPr>
        <p:spPr>
          <a:xfrm>
            <a:off x="3257068" y="258061"/>
            <a:ext cx="8789731" cy="76832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Хвилинка </a:t>
            </a:r>
            <a:r>
              <a:rPr lang="uk-UA" sz="2000" b="1" dirty="0" smtClean="0">
                <a:solidFill>
                  <a:schemeClr val="bg1"/>
                </a:solidFill>
              </a:rPr>
              <a:t>каліграфії. Назвіть усі двоцифрові числа, що у своєму складі мають 5 десятків. Запишіть їх.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43" name="Содержимое 2"/>
          <p:cNvSpPr txBox="1">
            <a:spLocks/>
          </p:cNvSpPr>
          <p:nvPr/>
        </p:nvSpPr>
        <p:spPr>
          <a:xfrm>
            <a:off x="458578" y="3087528"/>
            <a:ext cx="11733421" cy="28924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uk-UA" altLang="ru-RU" sz="5400" dirty="0" smtClean="0">
                <a:latin typeface="Propysy" pitchFamily="50" charset="-52"/>
              </a:rPr>
              <a:t>50 51 52 53 54 55 56</a:t>
            </a:r>
            <a:r>
              <a:rPr lang="uk-UA" altLang="ru-RU" sz="5400" dirty="0">
                <a:latin typeface="Propysy" pitchFamily="50" charset="-52"/>
              </a:rPr>
              <a:t> </a:t>
            </a:r>
            <a:r>
              <a:rPr lang="uk-UA" altLang="ru-RU" sz="5400" dirty="0" smtClean="0">
                <a:latin typeface="Propysy" pitchFamily="50" charset="-52"/>
              </a:rPr>
              <a:t>57 58 59</a:t>
            </a:r>
          </a:p>
          <a:p>
            <a:pPr>
              <a:buFontTx/>
              <a:buNone/>
            </a:pPr>
            <a:r>
              <a:rPr lang="uk-UA" altLang="ru-RU" sz="6600" b="1" dirty="0" smtClean="0">
                <a:solidFill>
                  <a:schemeClr val="accent2"/>
                </a:solidFill>
                <a:latin typeface="Monotype Corsiva" panose="03010101010201010101" pitchFamily="66" charset="0"/>
              </a:rPr>
              <a:t>    </a:t>
            </a:r>
          </a:p>
          <a:p>
            <a:pPr>
              <a:buFontTx/>
              <a:buNone/>
            </a:pPr>
            <a:endParaRPr lang="uk-UA" altLang="ru-RU" sz="8800" dirty="0"/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B432B803-1895-4A25-9900-7F6BC9A60A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867" y="1078088"/>
            <a:ext cx="2515018" cy="118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92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7686</TotalTime>
  <Words>565</Words>
  <Application>Microsoft Office PowerPoint</Application>
  <PresentationFormat>Широкоэкранный</PresentationFormat>
  <Paragraphs>232</Paragraphs>
  <Slides>35</Slides>
  <Notes>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3" baseType="lpstr">
      <vt:lpstr>Arial</vt:lpstr>
      <vt:lpstr>Calibri</vt:lpstr>
      <vt:lpstr>Monotype Corsiva</vt:lpstr>
      <vt:lpstr>Propysy</vt:lpstr>
      <vt:lpstr>Times New Roman</vt:lpstr>
      <vt:lpstr>Trebuchet MS</vt:lpstr>
      <vt:lpstr>Wingdings 3</vt:lpstr>
      <vt:lpstr>Грань</vt:lpstr>
      <vt:lpstr>Презентация PowerPoint</vt:lpstr>
      <vt:lpstr>Презентация PowerPoint</vt:lpstr>
      <vt:lpstr>   Добрий день, шановні другокласники! Я, робот Кіберик запрошую ваш клас відвідати “Планети Сонячної системи”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Меркурій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Учетная запись Майкрософт</cp:lastModifiedBy>
  <cp:revision>998</cp:revision>
  <dcterms:created xsi:type="dcterms:W3CDTF">2018-01-05T16:38:53Z</dcterms:created>
  <dcterms:modified xsi:type="dcterms:W3CDTF">2023-10-10T20:04:18Z</dcterms:modified>
</cp:coreProperties>
</file>