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82" y="-86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581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28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965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362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24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06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68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838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498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561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8688-EEF0-4D8F-90D2-C3766CB9DAE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4460-4E85-41BE-8513-709932A31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8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221" y="0"/>
            <a:ext cx="11312434" cy="2387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Визначення напрямків на </a:t>
            </a: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місцевості.</a:t>
            </a:r>
            <a:b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Компас</a:t>
            </a:r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Поняття </a:t>
            </a:r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про азимут.</a:t>
            </a:r>
            <a:endParaRPr lang="ru-RU" sz="4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438" y="5669279"/>
            <a:ext cx="9144000" cy="10711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420" y="2785245"/>
            <a:ext cx="2884034" cy="288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351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5" y="0"/>
            <a:ext cx="10515600" cy="875211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ПІДСУМУЄМО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846" y="1370987"/>
            <a:ext cx="102303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►</a:t>
            </a:r>
            <a:r>
              <a:rPr lang="ru-RU" sz="3600" b="1" dirty="0" smtClean="0"/>
              <a:t>Азимут </a:t>
            </a:r>
            <a:r>
              <a:rPr lang="ru-RU" sz="3600" b="1" dirty="0"/>
              <a:t>— кут </a:t>
            </a:r>
            <a:r>
              <a:rPr lang="ru-RU" sz="3600" b="1" dirty="0" err="1"/>
              <a:t>між</a:t>
            </a:r>
            <a:r>
              <a:rPr lang="ru-RU" sz="3600" b="1" dirty="0"/>
              <a:t> </a:t>
            </a:r>
            <a:r>
              <a:rPr lang="ru-RU" sz="3600" b="1" dirty="0" err="1"/>
              <a:t>напрямком</a:t>
            </a:r>
            <a:r>
              <a:rPr lang="ru-RU" sz="3600" b="1" dirty="0"/>
              <a:t> на </a:t>
            </a:r>
            <a:r>
              <a:rPr lang="ru-RU" sz="3600" b="1" dirty="0" err="1"/>
              <a:t>північ</a:t>
            </a:r>
            <a:r>
              <a:rPr lang="ru-RU" sz="3600" b="1" dirty="0"/>
              <a:t> і </a:t>
            </a:r>
            <a:r>
              <a:rPr lang="ru-RU" sz="3600" b="1" dirty="0" err="1"/>
              <a:t>напрямком</a:t>
            </a:r>
            <a:r>
              <a:rPr lang="ru-RU" sz="3600" b="1" dirty="0"/>
              <a:t> на </a:t>
            </a:r>
            <a:r>
              <a:rPr lang="ru-RU" sz="3600" b="1" dirty="0" err="1"/>
              <a:t>якийсь</a:t>
            </a:r>
            <a:r>
              <a:rPr lang="ru-RU" sz="3600" b="1" dirty="0"/>
              <a:t> предмет на </a:t>
            </a:r>
            <a:r>
              <a:rPr lang="ru-RU" sz="3600" b="1" dirty="0" err="1"/>
              <a:t>місцевості</a:t>
            </a:r>
            <a:r>
              <a:rPr lang="ru-RU" sz="3600" b="1" dirty="0"/>
              <a:t>.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►</a:t>
            </a:r>
            <a:r>
              <a:rPr lang="ru-RU" sz="3600" b="1" dirty="0" err="1" smtClean="0"/>
              <a:t>Відстань</a:t>
            </a:r>
            <a:r>
              <a:rPr lang="ru-RU" sz="3600" b="1" dirty="0" smtClean="0"/>
              <a:t> </a:t>
            </a:r>
            <a:r>
              <a:rPr lang="ru-RU" sz="3600" b="1" dirty="0"/>
              <a:t>на </a:t>
            </a:r>
            <a:r>
              <a:rPr lang="ru-RU" sz="3600" b="1" dirty="0" err="1"/>
              <a:t>місцевості</a:t>
            </a:r>
            <a:r>
              <a:rPr lang="ru-RU" sz="3600" b="1" dirty="0"/>
              <a:t> </a:t>
            </a:r>
            <a:r>
              <a:rPr lang="ru-RU" sz="3600" b="1" dirty="0" err="1"/>
              <a:t>можна</a:t>
            </a:r>
            <a:r>
              <a:rPr lang="ru-RU" sz="3600" b="1" dirty="0"/>
              <a:t> </a:t>
            </a:r>
            <a:r>
              <a:rPr lang="ru-RU" sz="3600" b="1" dirty="0" err="1"/>
              <a:t>виміряти</a:t>
            </a:r>
            <a:r>
              <a:rPr lang="ru-RU" sz="3600" b="1" dirty="0"/>
              <a:t> </a:t>
            </a:r>
            <a:r>
              <a:rPr lang="ru-RU" sz="3600" b="1" dirty="0" err="1"/>
              <a:t>рулеткою</a:t>
            </a:r>
            <a:r>
              <a:rPr lang="ru-RU" sz="3600" b="1" dirty="0"/>
              <a:t>, </a:t>
            </a:r>
            <a:r>
              <a:rPr lang="ru-RU" sz="3600" b="1" dirty="0" err="1"/>
              <a:t>кроками</a:t>
            </a:r>
            <a:r>
              <a:rPr lang="ru-RU" sz="3600" b="1" dirty="0"/>
              <a:t> </a:t>
            </a:r>
            <a:r>
              <a:rPr lang="ru-RU" sz="3600" b="1" dirty="0" err="1"/>
              <a:t>або</a:t>
            </a:r>
            <a:r>
              <a:rPr lang="ru-RU" sz="3600" b="1" dirty="0"/>
              <a:t> за часом, </a:t>
            </a:r>
            <a:r>
              <a:rPr lang="ru-RU" sz="3600" b="1" dirty="0" err="1"/>
              <a:t>затраченим</a:t>
            </a:r>
            <a:r>
              <a:rPr lang="ru-RU" sz="3600" b="1" dirty="0"/>
              <a:t> на ходьбу</a:t>
            </a:r>
          </a:p>
        </p:txBody>
      </p:sp>
    </p:spTree>
    <p:extLst>
      <p:ext uri="{BB962C8B-B14F-4D97-AF65-F5344CB8AC3E}">
        <p14:creationId xmlns:p14="http://schemas.microsoft.com/office/powerpoint/2010/main" xmlns="" val="276210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221" y="0"/>
            <a:ext cx="11312434" cy="2387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Визначення напрямків на </a:t>
            </a: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місцевості.</a:t>
            </a:r>
            <a:b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Компас</a:t>
            </a:r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Поняття </a:t>
            </a:r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про азимут.</a:t>
            </a:r>
            <a:endParaRPr lang="ru-RU" sz="4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312" y="2628491"/>
            <a:ext cx="3968252" cy="39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2843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0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ПРИГАДАЙТЕ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3582" y="716235"/>
            <a:ext cx="7267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►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якого</a:t>
            </a:r>
            <a:r>
              <a:rPr lang="ru-RU" sz="2800" b="1" dirty="0"/>
              <a:t> </a:t>
            </a:r>
            <a:r>
              <a:rPr lang="ru-RU" sz="2800" b="1" dirty="0" err="1"/>
              <a:t>приладу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точно </a:t>
            </a:r>
            <a:r>
              <a:rPr lang="ru-RU" sz="2800" b="1" dirty="0" err="1"/>
              <a:t>визначити</a:t>
            </a:r>
            <a:r>
              <a:rPr lang="ru-RU" sz="2800" b="1" dirty="0"/>
              <a:t> </a:t>
            </a:r>
            <a:r>
              <a:rPr lang="ru-RU" sz="2800" b="1" dirty="0" err="1"/>
              <a:t>сторони</a:t>
            </a:r>
            <a:r>
              <a:rPr lang="ru-RU" sz="2800" b="1" dirty="0"/>
              <a:t> горизонту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85" y="1751576"/>
            <a:ext cx="4732935" cy="473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42" y="1731025"/>
            <a:ext cx="4312884" cy="50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640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0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ЩО </a:t>
            </a:r>
            <a:r>
              <a:rPr lang="ru-RU" sz="3600" dirty="0"/>
              <a:t>ТАКЕ АЗИМУТ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634276"/>
            <a:ext cx="11077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Азимут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/>
              <a:t>— </a:t>
            </a:r>
            <a:r>
              <a:rPr lang="ru-RU" sz="2800" b="1" dirty="0" err="1"/>
              <a:t>це</a:t>
            </a:r>
            <a:r>
              <a:rPr lang="ru-RU" sz="2800" b="1" dirty="0"/>
              <a:t> кут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напрямком</a:t>
            </a:r>
            <a:r>
              <a:rPr lang="ru-RU" sz="2800" b="1" dirty="0"/>
              <a:t> на </a:t>
            </a:r>
            <a:r>
              <a:rPr lang="ru-RU" sz="2800" b="1" dirty="0" err="1"/>
              <a:t>північ</a:t>
            </a:r>
            <a:r>
              <a:rPr lang="ru-RU" sz="2800" b="1" dirty="0"/>
              <a:t> і </a:t>
            </a:r>
            <a:r>
              <a:rPr lang="ru-RU" sz="2800" b="1" dirty="0" err="1"/>
              <a:t>напрямком</a:t>
            </a:r>
            <a:r>
              <a:rPr lang="ru-RU" sz="2800" b="1" dirty="0"/>
              <a:t> на </a:t>
            </a:r>
            <a:r>
              <a:rPr lang="ru-RU" sz="2800" b="1" dirty="0" err="1"/>
              <a:t>якийсь</a:t>
            </a:r>
            <a:r>
              <a:rPr lang="ru-RU" sz="2800" b="1" dirty="0"/>
              <a:t> предмет на </a:t>
            </a:r>
            <a:r>
              <a:rPr lang="ru-RU" sz="2800" b="1" dirty="0" err="1" smtClean="0"/>
              <a:t>місцевості</a:t>
            </a:r>
            <a:endParaRPr lang="ru-RU" sz="2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761" y="2141488"/>
            <a:ext cx="5419359" cy="462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9451" y="3068952"/>
            <a:ext cx="5697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►</a:t>
            </a:r>
            <a:r>
              <a:rPr lang="ru-RU" sz="2800" b="1" dirty="0" err="1" smtClean="0"/>
              <a:t>Відлік</a:t>
            </a:r>
            <a:r>
              <a:rPr lang="ru-RU" sz="2800" b="1" dirty="0" smtClean="0"/>
              <a:t> </a:t>
            </a:r>
            <a:r>
              <a:rPr lang="ru-RU" sz="2800" b="1" dirty="0"/>
              <a:t>азимута </a:t>
            </a:r>
            <a:r>
              <a:rPr lang="ru-RU" sz="2800" b="1" dirty="0" err="1"/>
              <a:t>починають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напрямку</a:t>
            </a:r>
            <a:r>
              <a:rPr lang="ru-RU" sz="2800" b="1" dirty="0"/>
              <a:t> на </a:t>
            </a:r>
            <a:r>
              <a:rPr lang="ru-RU" sz="2800" b="1" dirty="0" err="1"/>
              <a:t>північ</a:t>
            </a:r>
            <a:r>
              <a:rPr lang="ru-RU" sz="2800" b="1" dirty="0"/>
              <a:t> </a:t>
            </a:r>
            <a:r>
              <a:rPr lang="ru-RU" sz="2800" b="1" dirty="0" err="1"/>
              <a:t>праворуч</a:t>
            </a:r>
            <a:r>
              <a:rPr lang="ru-RU" sz="2800" b="1" dirty="0"/>
              <a:t>, за </a:t>
            </a:r>
            <a:r>
              <a:rPr lang="ru-RU" sz="2800" b="1" dirty="0" err="1"/>
              <a:t>годинниковою</a:t>
            </a:r>
            <a:r>
              <a:rPr lang="ru-RU" sz="2800" b="1" dirty="0"/>
              <a:t> </a:t>
            </a:r>
            <a:r>
              <a:rPr lang="ru-RU" sz="2800" b="1" dirty="0" err="1"/>
              <a:t>стрілкою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06208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03869"/>
            <a:ext cx="10515600" cy="601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ВИЗНАЧЕННЯ АЗИМУТА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491" y="9078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Компас </a:t>
            </a:r>
            <a:r>
              <a:rPr lang="ru-RU" sz="2800" b="1" dirty="0" err="1"/>
              <a:t>повертають</a:t>
            </a:r>
            <a:r>
              <a:rPr lang="ru-RU" sz="2800" b="1" dirty="0"/>
              <a:t> так,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поділка</a:t>
            </a:r>
            <a:r>
              <a:rPr lang="ru-RU" sz="2800" b="1" dirty="0"/>
              <a:t> 0° </a:t>
            </a:r>
            <a:r>
              <a:rPr lang="ru-RU" sz="2800" b="1" dirty="0" err="1"/>
              <a:t>збіглася</a:t>
            </a:r>
            <a:r>
              <a:rPr lang="ru-RU" sz="2800" b="1" dirty="0"/>
              <a:t> з темним </a:t>
            </a:r>
            <a:r>
              <a:rPr lang="ru-RU" sz="2800" b="1" dirty="0" err="1"/>
              <a:t>кінцем</a:t>
            </a:r>
            <a:r>
              <a:rPr lang="ru-RU" sz="2800" b="1" dirty="0"/>
              <a:t> </a:t>
            </a:r>
            <a:r>
              <a:rPr lang="ru-RU" sz="2800" b="1" dirty="0" err="1" smtClean="0"/>
              <a:t>стрілки</a:t>
            </a:r>
            <a:r>
              <a:rPr lang="ru-RU" sz="28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На </a:t>
            </a:r>
            <a:r>
              <a:rPr lang="ru-RU" sz="2800" b="1" dirty="0" err="1"/>
              <a:t>скло</a:t>
            </a:r>
            <a:r>
              <a:rPr lang="ru-RU" sz="2800" b="1" dirty="0"/>
              <a:t> </a:t>
            </a:r>
            <a:r>
              <a:rPr lang="ru-RU" sz="2800" b="1" dirty="0" err="1"/>
              <a:t>кладуть</a:t>
            </a:r>
            <a:r>
              <a:rPr lang="ru-RU" sz="2800" b="1" dirty="0"/>
              <a:t> </a:t>
            </a:r>
            <a:r>
              <a:rPr lang="ru-RU" sz="2800" b="1" dirty="0" err="1"/>
              <a:t>тоненьку</a:t>
            </a:r>
            <a:r>
              <a:rPr lang="ru-RU" sz="2800" b="1" dirty="0"/>
              <a:t> </a:t>
            </a:r>
            <a:r>
              <a:rPr lang="ru-RU" sz="2800" b="1" dirty="0" err="1" smtClean="0"/>
              <a:t>паличку</a:t>
            </a:r>
            <a:r>
              <a:rPr lang="ru-RU" sz="2800" b="1" dirty="0" smtClean="0"/>
              <a:t> </a:t>
            </a:r>
            <a:r>
              <a:rPr lang="ru-RU" sz="2800" b="1" dirty="0"/>
              <a:t>так, </a:t>
            </a:r>
            <a:r>
              <a:rPr lang="ru-RU" sz="2800" b="1" dirty="0" err="1"/>
              <a:t>щоб</a:t>
            </a:r>
            <a:r>
              <a:rPr lang="ru-RU" sz="2800" b="1" dirty="0"/>
              <a:t> вона </a:t>
            </a:r>
            <a:r>
              <a:rPr lang="ru-RU" sz="2800" b="1" dirty="0" err="1"/>
              <a:t>кінцем</a:t>
            </a:r>
            <a:r>
              <a:rPr lang="ru-RU" sz="2800" b="1" dirty="0"/>
              <a:t> </a:t>
            </a:r>
            <a:r>
              <a:rPr lang="ru-RU" sz="2800" b="1" dirty="0" err="1"/>
              <a:t>указувала</a:t>
            </a:r>
            <a:r>
              <a:rPr lang="ru-RU" sz="2800" b="1" dirty="0"/>
              <a:t> на предмет і проходила через центр кола (</a:t>
            </a:r>
            <a:r>
              <a:rPr lang="ru-RU" sz="2800" b="1" dirty="0" smtClean="0"/>
              <a:t>циферблата)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У </a:t>
            </a:r>
            <a:r>
              <a:rPr lang="ru-RU" sz="2800" b="1" dirty="0"/>
              <a:t>тому </a:t>
            </a:r>
            <a:r>
              <a:rPr lang="ru-RU" sz="2800" b="1" dirty="0" err="1"/>
              <a:t>місці</a:t>
            </a:r>
            <a:r>
              <a:rPr lang="ru-RU" sz="2800" b="1" dirty="0"/>
              <a:t>, де </a:t>
            </a:r>
            <a:r>
              <a:rPr lang="ru-RU" sz="2800" b="1" dirty="0" err="1"/>
              <a:t>паличка</a:t>
            </a:r>
            <a:r>
              <a:rPr lang="ru-RU" sz="2800" b="1" dirty="0"/>
              <a:t> </a:t>
            </a:r>
            <a:r>
              <a:rPr lang="ru-RU" sz="2800" b="1" dirty="0" err="1"/>
              <a:t>перетинає</a:t>
            </a:r>
            <a:r>
              <a:rPr lang="ru-RU" sz="2800" b="1" dirty="0"/>
              <a:t> шкалу </a:t>
            </a:r>
            <a:r>
              <a:rPr lang="ru-RU" sz="2800" b="1" dirty="0" err="1"/>
              <a:t>кінцем</a:t>
            </a:r>
            <a:r>
              <a:rPr lang="ru-RU" sz="2800" b="1" dirty="0"/>
              <a:t>, </a:t>
            </a:r>
            <a:r>
              <a:rPr lang="ru-RU" sz="2800" b="1" dirty="0" err="1"/>
              <a:t>спрямованим</a:t>
            </a:r>
            <a:r>
              <a:rPr lang="ru-RU" sz="2800" b="1" dirty="0"/>
              <a:t> на </a:t>
            </a:r>
            <a:r>
              <a:rPr lang="ru-RU" sz="2800" b="1" dirty="0" err="1" smtClean="0"/>
              <a:t>предмет,визначають</a:t>
            </a:r>
            <a:r>
              <a:rPr lang="ru-RU" sz="2800" b="1" dirty="0" smtClean="0"/>
              <a:t> </a:t>
            </a:r>
            <a:r>
              <a:rPr lang="ru-RU" sz="2800" b="1" dirty="0"/>
              <a:t>величину </a:t>
            </a:r>
            <a:r>
              <a:rPr lang="ru-RU" sz="2800" b="1" dirty="0" smtClean="0"/>
              <a:t>азимута в градусах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004" y="907820"/>
            <a:ext cx="6556155" cy="566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6343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116931"/>
            <a:ext cx="10515600" cy="57540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ЯК </a:t>
            </a:r>
            <a:r>
              <a:rPr lang="ru-RU" sz="3600" dirty="0" smtClean="0"/>
              <a:t>РУХАТИСЯ ЗА АЗИМУТОМ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535" y="692332"/>
            <a:ext cx="11181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</a:rPr>
              <a:t>Потрібно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пройти 300 </a:t>
            </a:r>
            <a:r>
              <a:rPr lang="ru-RU" sz="2800" b="1" i="1" dirty="0" err="1">
                <a:solidFill>
                  <a:srgbClr val="0070C0"/>
                </a:solidFill>
              </a:rPr>
              <a:t>кроків</a:t>
            </a:r>
            <a:r>
              <a:rPr lang="ru-RU" sz="2800" b="1" i="1" dirty="0">
                <a:solidFill>
                  <a:srgbClr val="0070C0"/>
                </a:solidFill>
              </a:rPr>
              <a:t> за азимутом 50°, а </a:t>
            </a:r>
            <a:r>
              <a:rPr lang="ru-RU" sz="2800" b="1" i="1" dirty="0" err="1">
                <a:solidFill>
                  <a:srgbClr val="0070C0"/>
                </a:solidFill>
              </a:rPr>
              <a:t>потім</a:t>
            </a:r>
            <a:r>
              <a:rPr lang="ru-RU" sz="2800" b="1" i="1" dirty="0">
                <a:solidFill>
                  <a:srgbClr val="0070C0"/>
                </a:solidFill>
              </a:rPr>
              <a:t> 400 </a:t>
            </a:r>
            <a:r>
              <a:rPr lang="ru-RU" sz="2800" b="1" i="1" dirty="0" err="1">
                <a:solidFill>
                  <a:srgbClr val="0070C0"/>
                </a:solidFill>
              </a:rPr>
              <a:t>кроків</a:t>
            </a:r>
            <a:r>
              <a:rPr lang="ru-RU" sz="2800" b="1" i="1" dirty="0">
                <a:solidFill>
                  <a:srgbClr val="0070C0"/>
                </a:solidFill>
              </a:rPr>
              <a:t> за азимутом 130° і там </a:t>
            </a:r>
            <a:r>
              <a:rPr lang="ru-RU" sz="2800" b="1" i="1" dirty="0" err="1">
                <a:solidFill>
                  <a:srgbClr val="0070C0"/>
                </a:solidFill>
              </a:rPr>
              <a:t>зустрітися</a:t>
            </a:r>
            <a:r>
              <a:rPr lang="ru-RU" sz="2800" b="1" i="1" dirty="0">
                <a:solidFill>
                  <a:srgbClr val="0070C0"/>
                </a:solidFill>
              </a:rPr>
              <a:t> з </a:t>
            </a:r>
            <a:r>
              <a:rPr lang="ru-RU" sz="2800" b="1" i="1" dirty="0" err="1">
                <a:solidFill>
                  <a:srgbClr val="0070C0"/>
                </a:solidFill>
              </a:rPr>
              <a:t>товаришами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332" y="1646440"/>
            <a:ext cx="5594955" cy="449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7780" y="1699209"/>
            <a:ext cx="59523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► Станьте на тому </a:t>
            </a:r>
            <a:r>
              <a:rPr lang="ru-RU" sz="2800" b="1" dirty="0" err="1"/>
              <a:t>місці</a:t>
            </a:r>
            <a:r>
              <a:rPr lang="ru-RU" sz="2800" b="1" dirty="0"/>
              <a:t>, </a:t>
            </a:r>
            <a:r>
              <a:rPr lang="ru-RU" sz="2800" b="1" dirty="0" err="1"/>
              <a:t>звідки</a:t>
            </a:r>
            <a:r>
              <a:rPr lang="ru-RU" sz="2800" b="1" dirty="0"/>
              <a:t> </a:t>
            </a:r>
            <a:r>
              <a:rPr lang="ru-RU" sz="2800" b="1" dirty="0" err="1" smtClean="0"/>
              <a:t>починатимете</a:t>
            </a:r>
            <a:r>
              <a:rPr lang="ru-RU" sz="2800" b="1" dirty="0" smtClean="0"/>
              <a:t> рух.</a:t>
            </a:r>
          </a:p>
          <a:p>
            <a:r>
              <a:rPr lang="ru-RU" sz="2800" b="1" dirty="0" smtClean="0"/>
              <a:t>► </a:t>
            </a:r>
            <a:r>
              <a:rPr lang="ru-RU" sz="2800" b="1" dirty="0" err="1" smtClean="0"/>
              <a:t>Зорієнтуйте</a:t>
            </a:r>
            <a:r>
              <a:rPr lang="ru-RU" sz="2800" b="1" dirty="0" smtClean="0"/>
              <a:t> </a:t>
            </a:r>
            <a:r>
              <a:rPr lang="ru-RU" sz="2800" b="1" dirty="0"/>
              <a:t>компас за </a:t>
            </a:r>
            <a:r>
              <a:rPr lang="ru-RU" sz="2800" b="1" dirty="0" smtClean="0"/>
              <a:t>сторонами горизонту.</a:t>
            </a:r>
          </a:p>
          <a:p>
            <a:r>
              <a:rPr lang="ru-RU" sz="2800" b="1" dirty="0"/>
              <a:t>► </a:t>
            </a:r>
            <a:r>
              <a:rPr lang="ru-RU" sz="2800" b="1" dirty="0" err="1" smtClean="0"/>
              <a:t>Рухайтеся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напрямку</a:t>
            </a:r>
            <a:r>
              <a:rPr lang="ru-RU" sz="2800" b="1" dirty="0" smtClean="0"/>
              <a:t> 50</a:t>
            </a:r>
            <a:r>
              <a:rPr lang="ru-RU" sz="2800" b="1" i="1" dirty="0" smtClean="0"/>
              <a:t>°, </a:t>
            </a:r>
            <a:r>
              <a:rPr lang="ru-RU" sz="2800" b="1" dirty="0" err="1"/>
              <a:t>відраховуючи</a:t>
            </a:r>
            <a:r>
              <a:rPr lang="ru-RU" sz="2800" b="1" dirty="0"/>
              <a:t> дорогою </a:t>
            </a:r>
            <a:r>
              <a:rPr lang="ru-RU" sz="2800" b="1" dirty="0" err="1"/>
              <a:t>потрібну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 </a:t>
            </a:r>
            <a:r>
              <a:rPr lang="ru-RU" sz="2800" b="1" dirty="0" err="1" smtClean="0"/>
              <a:t>кроків</a:t>
            </a:r>
            <a:r>
              <a:rPr lang="ru-RU" sz="2800" b="1" dirty="0" smtClean="0"/>
              <a:t> (300 </a:t>
            </a:r>
            <a:r>
              <a:rPr lang="ru-RU" sz="2800" b="1" dirty="0" err="1" smtClean="0"/>
              <a:t>кроків</a:t>
            </a:r>
            <a:r>
              <a:rPr lang="ru-RU" sz="2800" b="1" dirty="0" smtClean="0"/>
              <a:t>)</a:t>
            </a:r>
          </a:p>
          <a:p>
            <a:r>
              <a:rPr lang="ru-RU" sz="2800" b="1" dirty="0"/>
              <a:t>► </a:t>
            </a:r>
            <a:r>
              <a:rPr lang="ru-RU" sz="2800" b="1" dirty="0" err="1" smtClean="0"/>
              <a:t>Пройшовши</a:t>
            </a:r>
            <a:r>
              <a:rPr lang="ru-RU" sz="2800" b="1" dirty="0" smtClean="0"/>
              <a:t> першу </a:t>
            </a:r>
            <a:r>
              <a:rPr lang="ru-RU" sz="2800" b="1" dirty="0" err="1" smtClean="0"/>
              <a:t>відстань</a:t>
            </a:r>
            <a:r>
              <a:rPr lang="ru-RU" sz="2800" b="1" dirty="0" smtClean="0"/>
              <a:t>, </a:t>
            </a:r>
            <a:r>
              <a:rPr lang="ru-RU" sz="2800" b="1" dirty="0"/>
              <a:t>визначають </a:t>
            </a:r>
            <a:r>
              <a:rPr lang="ru-RU" sz="2800" b="1" dirty="0" err="1"/>
              <a:t>новий</a:t>
            </a:r>
            <a:r>
              <a:rPr lang="ru-RU" sz="2800" b="1" dirty="0"/>
              <a:t> азимут (130°) і </a:t>
            </a:r>
            <a:r>
              <a:rPr lang="ru-RU" sz="2800" b="1" dirty="0" err="1"/>
              <a:t>продовжують</a:t>
            </a:r>
            <a:r>
              <a:rPr lang="ru-RU" sz="2800" b="1" dirty="0"/>
              <a:t> рух.</a:t>
            </a:r>
          </a:p>
        </p:txBody>
      </p:sp>
    </p:spTree>
    <p:extLst>
      <p:ext uri="{BB962C8B-B14F-4D97-AF65-F5344CB8AC3E}">
        <p14:creationId xmlns:p14="http://schemas.microsoft.com/office/powerpoint/2010/main" xmlns="" val="1164202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103868"/>
            <a:ext cx="10515600" cy="121548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ВИМІРЮВАННЯ ВІДСТАНЕЙ </a:t>
            </a:r>
            <a:r>
              <a:rPr lang="ru-RU" sz="3600" dirty="0"/>
              <a:t>НА </a:t>
            </a:r>
            <a:r>
              <a:rPr lang="ru-RU" sz="3600" dirty="0" smtClean="0"/>
              <a:t>МІСЦЕВОСТІ</a:t>
            </a:r>
            <a:endParaRPr lang="ru-RU" sz="3600" dirty="0"/>
          </a:p>
        </p:txBody>
      </p:sp>
      <p:pic>
        <p:nvPicPr>
          <p:cNvPr id="3" name="Picture 6" descr="Ð ÐµÐ·ÑÐ»ÑÑÐ°Ñ Ð¿Ð¾ÑÑÐºÑ Ð·Ð¾Ð±ÑÐ°Ð¶ÐµÐ½Ñ Ð·Ð° Ð·Ð°Ð¿Ð¸ÑÐ¾Ð¼ &quot;Ð¼ÐµÑÑ Ð¿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28" y="3465513"/>
            <a:ext cx="4045840" cy="284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Ð ÐµÐ·ÑÐ»ÑÑÐ°Ñ Ð¿Ð¾ÑÑÐºÑ Ð·Ð¾Ð±ÑÐ°Ð¶ÐµÐ½Ñ Ð·Ð° Ð·Ð°Ð¿Ð¸ÑÐ¾Ð¼ &quot;Ð¼ÐµÑÑ Ð¿Ð½Ð³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5262">
            <a:off x="6151987" y="3773747"/>
            <a:ext cx="5267202" cy="218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365" y="1211721"/>
            <a:ext cx="10602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Невеликі</a:t>
            </a:r>
            <a:r>
              <a:rPr lang="ru-RU" sz="2800" b="1" dirty="0"/>
              <a:t> </a:t>
            </a:r>
            <a:r>
              <a:rPr lang="ru-RU" sz="2800" b="1" dirty="0" err="1"/>
              <a:t>відстані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близько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розташованими</a:t>
            </a:r>
            <a:r>
              <a:rPr lang="ru-RU" sz="2800" b="1" dirty="0" smtClean="0"/>
              <a:t> </a:t>
            </a:r>
            <a:r>
              <a:rPr lang="ru-RU" sz="2800" b="1" dirty="0" err="1"/>
              <a:t>об'єктами</a:t>
            </a:r>
            <a:r>
              <a:rPr lang="ru-RU" sz="2800" b="1" dirty="0"/>
              <a:t> </a:t>
            </a:r>
            <a:r>
              <a:rPr lang="ru-RU" sz="2800" b="1" dirty="0" err="1" smtClean="0"/>
              <a:t>вимірюють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90979" y="2416154"/>
            <a:ext cx="189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рулеткою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9925" y="2413665"/>
            <a:ext cx="226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або</a:t>
            </a:r>
            <a:r>
              <a:rPr lang="ru-RU" sz="2800" b="1" dirty="0"/>
              <a:t> метром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5058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438" y="205881"/>
            <a:ext cx="11430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Відстань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двома</a:t>
            </a:r>
            <a:r>
              <a:rPr lang="ru-RU" sz="2800" b="1" dirty="0"/>
              <a:t> </a:t>
            </a:r>
            <a:r>
              <a:rPr lang="ru-RU" sz="2800" b="1" dirty="0" err="1"/>
              <a:t>об'єктами</a:t>
            </a:r>
            <a:r>
              <a:rPr lang="ru-RU" sz="2800" b="1" dirty="0"/>
              <a:t>, що </a:t>
            </a:r>
            <a:r>
              <a:rPr lang="ru-RU" sz="2800" b="1" dirty="0" err="1"/>
              <a:t>розміщені</a:t>
            </a:r>
            <a:r>
              <a:rPr lang="ru-RU" sz="2800" b="1" dirty="0"/>
              <a:t> далеко один </a:t>
            </a:r>
            <a:r>
              <a:rPr lang="ru-RU" sz="2800" b="1" dirty="0" err="1"/>
              <a:t>від</a:t>
            </a:r>
            <a:r>
              <a:rPr lang="ru-RU" sz="2800" b="1" dirty="0"/>
              <a:t> одного, </a:t>
            </a:r>
            <a:r>
              <a:rPr lang="ru-RU" sz="2800" b="1" dirty="0" err="1"/>
              <a:t>зручніше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вимірювати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кроками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uk-UA" sz="2800" b="1" dirty="0"/>
          </a:p>
          <a:p>
            <a:r>
              <a:rPr lang="ru-RU" sz="2800" b="1" dirty="0"/>
              <a:t>►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/>
              <a:t>знати </a:t>
            </a:r>
            <a:r>
              <a:rPr lang="ru-RU" sz="2800" b="1" dirty="0" err="1" smtClean="0"/>
              <a:t>середню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довжину</a:t>
            </a:r>
            <a:r>
              <a:rPr lang="ru-RU" sz="2800" b="1" dirty="0" smtClean="0"/>
              <a:t> </a:t>
            </a:r>
            <a:r>
              <a:rPr lang="ru-RU" sz="2800" b="1" dirty="0" err="1"/>
              <a:t>свого</a:t>
            </a:r>
            <a:r>
              <a:rPr lang="ru-RU" sz="2800" b="1" dirty="0"/>
              <a:t> </a:t>
            </a:r>
            <a:r>
              <a:rPr lang="ru-RU" sz="2800" b="1" dirty="0" err="1" smtClean="0"/>
              <a:t>кроку</a:t>
            </a:r>
            <a:r>
              <a:rPr lang="ru-RU" sz="2800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sz="2800" b="1" dirty="0" err="1" smtClean="0"/>
              <a:t>відміряти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місцевості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рулеткою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відстань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наприклад</a:t>
            </a:r>
            <a:r>
              <a:rPr lang="ru-RU" sz="2800" b="1" dirty="0" smtClean="0"/>
              <a:t> 50 м)</a:t>
            </a:r>
          </a:p>
          <a:p>
            <a:pPr marL="514350" indent="-514350">
              <a:buAutoNum type="arabicPeriod"/>
            </a:pPr>
            <a:r>
              <a:rPr lang="ru-RU" sz="2800" b="1" dirty="0" err="1"/>
              <a:t>з</a:t>
            </a:r>
            <a:r>
              <a:rPr lang="ru-RU" sz="2800" b="1" dirty="0" err="1" smtClean="0"/>
              <a:t>’ясувати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кроків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</a:t>
            </a:r>
            <a:r>
              <a:rPr lang="ru-RU" sz="2800" b="1" dirty="0" smtClean="0"/>
              <a:t> пройдете </a:t>
            </a:r>
            <a:r>
              <a:rPr lang="ru-RU" sz="2800" b="1" dirty="0" err="1" smtClean="0"/>
              <a:t>цю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відстань</a:t>
            </a:r>
            <a:endParaRPr lang="ru-RU" sz="2800" b="1" dirty="0" smtClean="0"/>
          </a:p>
          <a:p>
            <a:r>
              <a:rPr lang="ru-RU" sz="2800" b="1" dirty="0" smtClean="0"/>
              <a:t>3. </a:t>
            </a:r>
            <a:r>
              <a:rPr lang="ru-RU" sz="2800" b="1" dirty="0"/>
              <a:t> </a:t>
            </a:r>
            <a:r>
              <a:rPr lang="ru-RU" sz="2800" b="1" dirty="0" err="1" smtClean="0"/>
              <a:t>розрахувати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середню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довжину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кроку</a:t>
            </a:r>
            <a:endParaRPr lang="ru-RU" sz="2800" b="1" dirty="0" smtClean="0"/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50 </a:t>
            </a:r>
            <a:r>
              <a:rPr lang="ru-RU" sz="2800" b="1" i="1" dirty="0">
                <a:solidFill>
                  <a:srgbClr val="0070C0"/>
                </a:solidFill>
              </a:rPr>
              <a:t>м </a:t>
            </a:r>
            <a:r>
              <a:rPr lang="ru-RU" sz="2800" b="1" i="1" dirty="0" smtClean="0">
                <a:solidFill>
                  <a:srgbClr val="0070C0"/>
                </a:solidFill>
              </a:rPr>
              <a:t>→ 80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кроків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err="1" smtClean="0"/>
              <a:t>середня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довжина</a:t>
            </a:r>
            <a:r>
              <a:rPr lang="ru-RU" sz="2800" b="1" i="1" dirty="0"/>
              <a:t> </a:t>
            </a:r>
            <a:r>
              <a:rPr lang="ru-RU" sz="2800" b="1" i="1" dirty="0" err="1"/>
              <a:t>вашого</a:t>
            </a:r>
            <a:r>
              <a:rPr lang="ru-RU" sz="2800" b="1" i="1" dirty="0"/>
              <a:t> </a:t>
            </a:r>
            <a:r>
              <a:rPr lang="ru-RU" sz="2800" b="1" i="1" dirty="0" err="1"/>
              <a:t>кроку</a:t>
            </a:r>
            <a:r>
              <a:rPr lang="ru-RU" sz="2800" b="1" i="1" dirty="0"/>
              <a:t> </a:t>
            </a:r>
            <a:r>
              <a:rPr lang="ru-RU" sz="2800" b="1" i="1" dirty="0" smtClean="0"/>
              <a:t>→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50 м (</a:t>
            </a:r>
            <a:r>
              <a:rPr lang="ru-RU" sz="2800" b="1" i="1" dirty="0">
                <a:solidFill>
                  <a:srgbClr val="0070C0"/>
                </a:solidFill>
              </a:rPr>
              <a:t>5 000 </a:t>
            </a:r>
            <a:r>
              <a:rPr lang="ru-RU" sz="2800" b="1" i="1" dirty="0" smtClean="0">
                <a:solidFill>
                  <a:srgbClr val="0070C0"/>
                </a:solidFill>
              </a:rPr>
              <a:t>см) : </a:t>
            </a:r>
            <a:r>
              <a:rPr lang="ru-RU" sz="2800" b="1" i="1" dirty="0">
                <a:solidFill>
                  <a:srgbClr val="0070C0"/>
                </a:solidFill>
              </a:rPr>
              <a:t>80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кроків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= 62,5 см</a:t>
            </a:r>
          </a:p>
          <a:p>
            <a:r>
              <a:rPr lang="uk-UA" sz="2800" b="1" dirty="0" smtClean="0"/>
              <a:t>►Порахувати кількість кроків від </a:t>
            </a:r>
            <a:r>
              <a:rPr lang="uk-UA" sz="2800" b="1" dirty="0" err="1" smtClean="0"/>
              <a:t>пункта</a:t>
            </a:r>
            <a:r>
              <a:rPr lang="uk-UA" sz="2800" b="1" dirty="0" smtClean="0"/>
              <a:t> А до пункту В</a:t>
            </a:r>
          </a:p>
          <a:p>
            <a:r>
              <a:rPr lang="uk-UA" sz="2800" b="1" dirty="0" smtClean="0"/>
              <a:t>►Визначити відстань → </a:t>
            </a:r>
          </a:p>
          <a:p>
            <a:pPr algn="ctr"/>
            <a:r>
              <a:rPr lang="uk-UA" sz="2800" b="1" i="1" dirty="0" smtClean="0"/>
              <a:t>перемножити кількість кроків </a:t>
            </a:r>
          </a:p>
          <a:p>
            <a:pPr algn="ctr"/>
            <a:r>
              <a:rPr lang="uk-UA" sz="2800" b="1" i="1" dirty="0" smtClean="0"/>
              <a:t>на середню довжину вашого кроку</a:t>
            </a: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320 кроків х 62,5 см = 20 000 см = 200 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9426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2072" y="190138"/>
            <a:ext cx="107507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Приблизну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відстань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визначити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 </a:t>
            </a:r>
            <a:r>
              <a:rPr lang="ru-RU" sz="2800" b="1" dirty="0">
                <a:solidFill>
                  <a:srgbClr val="0070C0"/>
                </a:solidFill>
              </a:rPr>
              <a:t>часом, </a:t>
            </a:r>
            <a:r>
              <a:rPr lang="ru-RU" sz="2800" b="1" dirty="0" err="1">
                <a:solidFill>
                  <a:srgbClr val="0070C0"/>
                </a:solidFill>
              </a:rPr>
              <a:t>витраченим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smtClean="0">
                <a:solidFill>
                  <a:srgbClr val="0070C0"/>
                </a:solidFill>
              </a:rPr>
              <a:t>ходьбу</a:t>
            </a:r>
            <a:endParaRPr lang="ru-RU" sz="2800" b="1" dirty="0"/>
          </a:p>
          <a:p>
            <a:pPr algn="ctr"/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/>
              <a:t>1 км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долаєте</a:t>
            </a:r>
            <a:r>
              <a:rPr lang="ru-RU" sz="2800" b="1" dirty="0"/>
              <a:t> за </a:t>
            </a:r>
            <a:r>
              <a:rPr lang="ru-RU" sz="2800" b="1" dirty="0" smtClean="0"/>
              <a:t>20 </a:t>
            </a:r>
            <a:r>
              <a:rPr lang="ru-RU" sz="2800" b="1" dirty="0" err="1"/>
              <a:t>хв</a:t>
            </a:r>
            <a:r>
              <a:rPr lang="ru-RU" sz="2800" b="1" dirty="0"/>
              <a:t> </a:t>
            </a:r>
            <a:r>
              <a:rPr lang="ru-RU" sz="2800" b="1" dirty="0" smtClean="0"/>
              <a:t>(з </a:t>
            </a:r>
            <a:r>
              <a:rPr lang="ru-RU" sz="2800" b="1" dirty="0" err="1" smtClean="0"/>
              <a:t>урахуванням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рівнинної</a:t>
            </a:r>
            <a:r>
              <a:rPr lang="ru-RU" sz="2800" b="1" dirty="0" smtClean="0"/>
              <a:t> </a:t>
            </a:r>
            <a:r>
              <a:rPr lang="ru-RU" sz="2800" b="1" dirty="0" err="1"/>
              <a:t>місцевості</a:t>
            </a:r>
            <a:r>
              <a:rPr lang="ru-RU" sz="2800" b="1" dirty="0"/>
              <a:t>), то</a:t>
            </a:r>
            <a:endParaRPr lang="ru-RU" sz="2800" b="1" dirty="0" smtClean="0"/>
          </a:p>
          <a:p>
            <a:r>
              <a:rPr lang="ru-RU" sz="2800" b="1" dirty="0" smtClean="0"/>
              <a:t>→ за </a:t>
            </a:r>
            <a:r>
              <a:rPr lang="ru-RU" sz="2800" b="1" dirty="0"/>
              <a:t>годину </a:t>
            </a:r>
            <a:r>
              <a:rPr lang="ru-RU" sz="2800" b="1" dirty="0" smtClean="0"/>
              <a:t>(60 </a:t>
            </a:r>
            <a:r>
              <a:rPr lang="ru-RU" sz="2800" b="1" dirty="0" err="1" smtClean="0"/>
              <a:t>хв</a:t>
            </a:r>
            <a:r>
              <a:rPr lang="ru-RU" sz="2800" b="1" dirty="0" smtClean="0"/>
              <a:t>) пройдете </a:t>
            </a:r>
            <a:r>
              <a:rPr lang="ru-RU" sz="2800" b="1" dirty="0" err="1"/>
              <a:t>близько</a:t>
            </a:r>
            <a:r>
              <a:rPr lang="ru-RU" sz="2800" b="1" dirty="0"/>
              <a:t> </a:t>
            </a:r>
            <a:r>
              <a:rPr lang="ru-RU" sz="2800" b="1" dirty="0" smtClean="0"/>
              <a:t>3 км: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60 : 20 = 3(км)</a:t>
            </a:r>
          </a:p>
          <a:p>
            <a:endParaRPr lang="ru-RU" sz="2800" b="1" dirty="0"/>
          </a:p>
        </p:txBody>
      </p:sp>
      <p:pic>
        <p:nvPicPr>
          <p:cNvPr id="3074" name="Picture 2" descr="Як схуднути за допомогою спортивної ходьб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949" y="3629106"/>
            <a:ext cx="4858977" cy="291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0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732" y="39189"/>
            <a:ext cx="10857411" cy="75828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НОВІТНІ ПРИСТРОЇ </a:t>
            </a:r>
            <a:r>
              <a:rPr lang="ru-RU" sz="3600" dirty="0"/>
              <a:t>ДЛЯ </a:t>
            </a:r>
            <a:r>
              <a:rPr lang="ru-RU" sz="3600" dirty="0" smtClean="0"/>
              <a:t>ОРІЄНТУВАННЯ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019" y="706030"/>
            <a:ext cx="11464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GPS-</a:t>
            </a:r>
            <a:r>
              <a:rPr lang="ru-RU" sz="2800" b="1" dirty="0" err="1">
                <a:solidFill>
                  <a:srgbClr val="0070C0"/>
                </a:solidFill>
              </a:rPr>
              <a:t>навігатор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/>
              <a:t>—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пристрій</a:t>
            </a:r>
            <a:r>
              <a:rPr lang="ru-RU" sz="2800" b="1" dirty="0"/>
              <a:t>, що </a:t>
            </a:r>
            <a:r>
              <a:rPr lang="ru-RU" sz="2800" b="1" dirty="0" err="1"/>
              <a:t>визначає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</a:t>
            </a:r>
            <a:r>
              <a:rPr lang="ru-RU" sz="2800" b="1" dirty="0" err="1"/>
              <a:t>місцезнаходження</a:t>
            </a:r>
            <a:r>
              <a:rPr lang="ru-RU" sz="2800" b="1" dirty="0"/>
              <a:t>, </a:t>
            </a:r>
            <a:r>
              <a:rPr lang="ru-RU" sz="2800" b="1" dirty="0" err="1"/>
              <a:t>використовуючи</a:t>
            </a:r>
            <a:r>
              <a:rPr lang="ru-RU" sz="2800" b="1" dirty="0"/>
              <a:t> </a:t>
            </a:r>
            <a:r>
              <a:rPr lang="ru-RU" sz="2800" b="1" dirty="0" err="1"/>
              <a:t>сигнали</a:t>
            </a:r>
            <a:r>
              <a:rPr lang="ru-RU" sz="2800" b="1" dirty="0"/>
              <a:t> </a:t>
            </a:r>
            <a:r>
              <a:rPr lang="ru-RU" sz="2800" b="1" dirty="0" err="1"/>
              <a:t>штучних</a:t>
            </a:r>
            <a:r>
              <a:rPr lang="ru-RU" sz="2800" b="1" dirty="0"/>
              <a:t> </a:t>
            </a:r>
            <a:r>
              <a:rPr lang="ru-RU" sz="2800" b="1" dirty="0" err="1"/>
              <a:t>супутників</a:t>
            </a:r>
            <a:r>
              <a:rPr lang="ru-RU" sz="2800" b="1" dirty="0"/>
              <a:t> Землі.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864" y="3095897"/>
            <a:ext cx="5258279" cy="328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018" y="2094369"/>
            <a:ext cx="6331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en-US" sz="2800" b="1" dirty="0">
                <a:solidFill>
                  <a:srgbClr val="0070C0"/>
                </a:solidFill>
              </a:rPr>
              <a:t>GPS-</a:t>
            </a:r>
            <a:r>
              <a:rPr lang="ru-RU" sz="2800" b="1" dirty="0" err="1">
                <a:solidFill>
                  <a:srgbClr val="0070C0"/>
                </a:solidFill>
              </a:rPr>
              <a:t>навігатор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може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визначити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місцеперебування</a:t>
            </a:r>
            <a:r>
              <a:rPr lang="ru-RU" sz="2800" b="1" dirty="0" smtClean="0"/>
              <a:t> </a:t>
            </a:r>
            <a:r>
              <a:rPr lang="ru-RU" sz="2800" b="1" dirty="0" err="1"/>
              <a:t>користувача</a:t>
            </a:r>
            <a:r>
              <a:rPr lang="ru-RU" sz="2800" b="1" dirty="0"/>
              <a:t> у будь-</a:t>
            </a:r>
            <a:r>
              <a:rPr lang="ru-RU" sz="2800" b="1" dirty="0" err="1"/>
              <a:t>якій</a:t>
            </a:r>
            <a:r>
              <a:rPr lang="ru-RU" sz="2800" b="1" dirty="0"/>
              <a:t> </a:t>
            </a:r>
            <a:r>
              <a:rPr lang="ru-RU" sz="2800" b="1" dirty="0" err="1"/>
              <a:t>точці</a:t>
            </a:r>
            <a:r>
              <a:rPr lang="ru-RU" sz="2800" b="1" dirty="0"/>
              <a:t> </a:t>
            </a:r>
            <a:r>
              <a:rPr lang="ru-RU" sz="2800" b="1" dirty="0" err="1"/>
              <a:t>земної</a:t>
            </a:r>
            <a:r>
              <a:rPr lang="ru-RU" sz="2800" b="1" dirty="0"/>
              <a:t> </a:t>
            </a:r>
            <a:r>
              <a:rPr lang="ru-RU" sz="2800" b="1" dirty="0" err="1"/>
              <a:t>кулі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указати</a:t>
            </a:r>
            <a:r>
              <a:rPr lang="ru-RU" sz="2800" b="1" dirty="0" smtClean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місце на </a:t>
            </a:r>
            <a:r>
              <a:rPr lang="ru-RU" sz="2800" b="1" dirty="0" err="1" smtClean="0"/>
              <a:t>карті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сторони</a:t>
            </a:r>
            <a:r>
              <a:rPr lang="ru-RU" sz="2800" b="1" dirty="0" smtClean="0"/>
              <a:t> горизонту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відстань</a:t>
            </a:r>
            <a:r>
              <a:rPr lang="ru-RU" sz="2800" b="1" dirty="0" smtClean="0"/>
              <a:t> </a:t>
            </a:r>
            <a:r>
              <a:rPr lang="ru-RU" sz="2800" b="1" dirty="0"/>
              <a:t>до </a:t>
            </a:r>
            <a:r>
              <a:rPr lang="ru-RU" sz="2800" b="1" dirty="0" err="1" smtClean="0"/>
              <a:t>об'єктів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а</a:t>
            </a:r>
            <a:r>
              <a:rPr lang="ru-RU" sz="2800" b="1" dirty="0" smtClean="0"/>
              <a:t>зимут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Напрямок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швидкість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руху</a:t>
            </a:r>
            <a:r>
              <a:rPr lang="ru-RU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виміряти</a:t>
            </a:r>
            <a:r>
              <a:rPr lang="ru-RU" sz="2800" b="1" dirty="0" smtClean="0"/>
              <a:t> </a:t>
            </a:r>
            <a:r>
              <a:rPr lang="ru-RU" sz="2800" b="1" dirty="0" err="1"/>
              <a:t>площу</a:t>
            </a:r>
            <a:r>
              <a:rPr lang="ru-RU" sz="2800" b="1" dirty="0"/>
              <a:t> території.</a:t>
            </a:r>
          </a:p>
        </p:txBody>
      </p:sp>
    </p:spTree>
    <p:extLst>
      <p:ext uri="{BB962C8B-B14F-4D97-AF65-F5344CB8AC3E}">
        <p14:creationId xmlns:p14="http://schemas.microsoft.com/office/powerpoint/2010/main" xmlns="" val="236678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3">
  <a:themeElements>
    <a:clrScheme name="Другая 6">
      <a:dk1>
        <a:srgbClr val="02376C"/>
      </a:dk1>
      <a:lt1>
        <a:sysClr val="window" lastClr="FFFFFF"/>
      </a:lt1>
      <a:dk2>
        <a:srgbClr val="2992F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3" id="{906656AE-B9A8-458C-973E-73B5717D46F3}" vid="{24A894C1-55D7-4218-AC89-0FC724AE6F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148</TotalTime>
  <Words>422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Визначення напрямків на місцевості. Компас.  Поняття про азимут.</vt:lpstr>
      <vt:lpstr>ПРИГАДАЙТЕ</vt:lpstr>
      <vt:lpstr>ЩО ТАКЕ АЗИМУТ</vt:lpstr>
      <vt:lpstr>ВИЗНАЧЕННЯ АЗИМУТА</vt:lpstr>
      <vt:lpstr>ЯК РУХАТИСЯ ЗА АЗИМУТОМ</vt:lpstr>
      <vt:lpstr>ВИМІРЮВАННЯ ВІДСТАНЕЙ НА МІСЦЕВОСТІ</vt:lpstr>
      <vt:lpstr>Слайд 7</vt:lpstr>
      <vt:lpstr>Слайд 8</vt:lpstr>
      <vt:lpstr>НОВІТНІ ПРИСТРОЇ ДЛЯ ОРІЄНТУВАННЯ</vt:lpstr>
      <vt:lpstr>ПІДСУМУЄМО</vt:lpstr>
      <vt:lpstr>Визначення напрямків на місцевості. Компас.  Поняття про азимут.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напрямків на місцевості. Компас.  Поняття про азимут.</dc:title>
  <dc:creator>Lenovo</dc:creator>
  <cp:lastModifiedBy>user</cp:lastModifiedBy>
  <cp:revision>17</cp:revision>
  <dcterms:created xsi:type="dcterms:W3CDTF">2022-09-29T15:58:54Z</dcterms:created>
  <dcterms:modified xsi:type="dcterms:W3CDTF">2023-10-09T17:40:57Z</dcterms:modified>
</cp:coreProperties>
</file>