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1" r:id="rId4"/>
    <p:sldId id="263" r:id="rId5"/>
    <p:sldId id="265" r:id="rId6"/>
    <p:sldId id="266" r:id="rId7"/>
  </p:sldIdLst>
  <p:sldSz cx="10693400" cy="7561263"/>
  <p:notesSz cx="6858000" cy="9144000"/>
  <p:defaultTextStyle>
    <a:defPPr>
      <a:defRPr lang="uk-UA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72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18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70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4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80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6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7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50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1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06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74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8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7D7C-1C55-4736-BA3D-BED50E6EFC29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65E7-952B-4874-927C-1DE2C7325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73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7" y="-19286"/>
            <a:ext cx="10693400" cy="757312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6220" y="756295"/>
            <a:ext cx="830372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правила </a:t>
            </a:r>
            <a:r>
              <a:rPr lang="uk-UA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базової психологічної </a:t>
            </a:r>
            <a:r>
              <a:rPr lang="uk-UA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стійкості</a:t>
            </a:r>
            <a:endParaRPr lang="uk-UA" sz="5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/>
          <a:stretch/>
        </p:blipFill>
        <p:spPr bwMode="auto">
          <a:xfrm>
            <a:off x="2754412" y="3060551"/>
            <a:ext cx="4729716" cy="27460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4737" y="6156895"/>
            <a:ext cx="4183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сихолог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 «ЦПРПП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м.Тернівки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Ірина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Букша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49" y="-19287"/>
            <a:ext cx="10693400" cy="757312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7639" y="468263"/>
            <a:ext cx="921702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Перестати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очікувати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«коли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закінчиться»,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 діяти відповідно до реалій сьогодення,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якби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важко це не було – тримаймо стрій!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639" y="2124447"/>
            <a:ext cx="921702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Безперервно пристосовуватися до нових умов. Для цього відповідаємо на запитання: Що я можу робити для себе зараз, щоб я відчув себе краще? Безпечніше? Тепліше? Який маленький крок я можу зробити протягом 5 хвилин? Найближчої години? В цей день? І, звісно ж робити ці маленькі і немаленькі кроки!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Психологічна служба інформує: як вберегтися від стресу під час здачі сесії  (частина 2) | Полтавський державний аграрний уні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8" y="5076775"/>
            <a:ext cx="3600399" cy="22631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7" y="-19286"/>
            <a:ext cx="10693400" cy="757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188" y="540271"/>
            <a:ext cx="9289032" cy="356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1C1E21"/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lang="uk-UA" sz="2800" dirty="0" smtClean="0">
                <a:solidFill>
                  <a:srgbClr val="1C1E2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dirty="0">
                <a:solidFill>
                  <a:srgbClr val="1C1E21"/>
                </a:solidFill>
                <a:latin typeface="Times New Roman"/>
                <a:ea typeface="Times New Roman"/>
                <a:cs typeface="Times New Roman"/>
              </a:rPr>
              <a:t>Відмовлятися від того, що емоційно послаблює. Для цього дати собі правдиві відповіді на запитання: Що погіршує мій стан? Після чого я відчуваю безсилля? Від чого мені потрібно зараз відмовитись? Перегляд яких каналів новин посилює мою тривогу? Які розмови мене виснажують? Аналізуємо, уникаємо, відмовляємось від того, що посилює наш неспокій.</a:t>
            </a:r>
            <a:endParaRPr lang="uk-UA" sz="2800" dirty="0">
              <a:ea typeface="Calibri"/>
              <a:cs typeface="Times New Roman"/>
            </a:endParaRPr>
          </a:p>
        </p:txBody>
      </p:sp>
      <p:pic>
        <p:nvPicPr>
          <p:cNvPr id="2050" name="Picture 2" descr="Подолання стресового стану при екстремальній ситуації — ХВП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84" y="4424351"/>
            <a:ext cx="3534420" cy="26474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693400" cy="757237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204" y="828303"/>
            <a:ext cx="871296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Поповнювати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свої емоційні запаси. Подумайте, що додає вам життєвого ресурсу? Що допомагало почуватися краще останніми днями? Якась діяльність? Якісь розмови? Перегляд якої інформації?</a:t>
            </a:r>
          </a:p>
        </p:txBody>
      </p:sp>
      <p:sp>
        <p:nvSpPr>
          <p:cNvPr id="3" name="AutoShape 2" descr="БОБРИЦЬКИЙ ЗАКЛАД ЗАГАЛЬНОЇ СЕРЕДНЬОЇ ОСВІТИ І-ІІІ ст. - Вчителям та  практичним психоло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52" y="3667479"/>
            <a:ext cx="4025502" cy="2587823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7" y="-19286"/>
            <a:ext cx="10693400" cy="757312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931" y="1044327"/>
            <a:ext cx="885698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Підтримувати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зв’язки з близькими людьми. Просте «Як ви?», обійми, спільні розмови чи проведений разом час. Зараз дуже потрібен емоційний контакт.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7632" r="16174" b="7459"/>
          <a:stretch/>
        </p:blipFill>
        <p:spPr bwMode="auto">
          <a:xfrm>
            <a:off x="2682404" y="3666405"/>
            <a:ext cx="4749495" cy="2802112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0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7" y="-19286"/>
            <a:ext cx="10693400" cy="757312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4212" y="684287"/>
            <a:ext cx="864096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Допомагати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іншим, але уважно стежити за собою, постійно пам’ятати про правило «кисневої маски»: допомагаємо лише після того, як подбали про себе (дивись попередні пункти). Якщо сили та змога є, подумайте: Кому я можу принести користь зараз? Хто потребує моєї допомоги? Якою може бути допомога?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2" y="4284686"/>
            <a:ext cx="3456384" cy="2143125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50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279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2022-12-08T14:19:04Z</dcterms:created>
  <dcterms:modified xsi:type="dcterms:W3CDTF">2023-02-22T07:01:37Z</dcterms:modified>
</cp:coreProperties>
</file>