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22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EDA441-715B-4622-AF2C-1C6B69F9DB7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628ABE-0E7B-438E-B6EB-7C61AC6FE09C}">
      <dgm:prSet phldrT="[Текст]"/>
      <dgm:spPr/>
      <dgm:t>
        <a:bodyPr/>
        <a:lstStyle/>
        <a:p>
          <a:r>
            <a:rPr lang="uk-UA" dirty="0" smtClean="0"/>
            <a:t>Красномовство</a:t>
          </a:r>
          <a:r>
            <a:rPr lang="en-US" dirty="0" smtClean="0"/>
            <a:t>:</a:t>
          </a:r>
          <a:endParaRPr lang="ru-RU" dirty="0"/>
        </a:p>
      </dgm:t>
    </dgm:pt>
    <dgm:pt modelId="{DDB52714-947A-4102-90AD-365A1723D69E}" type="parTrans" cxnId="{4C1FCB1F-E620-4FD6-BC66-CB5E96B9DB56}">
      <dgm:prSet/>
      <dgm:spPr/>
      <dgm:t>
        <a:bodyPr/>
        <a:lstStyle/>
        <a:p>
          <a:endParaRPr lang="ru-RU"/>
        </a:p>
      </dgm:t>
    </dgm:pt>
    <dgm:pt modelId="{F0B0F157-05A9-45AE-AD54-3EBF6DA0C0C9}" type="sibTrans" cxnId="{4C1FCB1F-E620-4FD6-BC66-CB5E96B9DB56}">
      <dgm:prSet/>
      <dgm:spPr/>
      <dgm:t>
        <a:bodyPr/>
        <a:lstStyle/>
        <a:p>
          <a:endParaRPr lang="ru-RU"/>
        </a:p>
      </dgm:t>
    </dgm:pt>
    <dgm:pt modelId="{7121737B-7A1A-4513-93BC-01E08A1C92DC}">
      <dgm:prSet phldrT="[Текст]"/>
      <dgm:spPr/>
      <dgm:t>
        <a:bodyPr/>
        <a:lstStyle/>
        <a:p>
          <a:r>
            <a:rPr lang="ru-RU" i="1" dirty="0" err="1" smtClean="0"/>
            <a:t>соціально-політичне</a:t>
          </a:r>
          <a:endParaRPr lang="ru-RU" dirty="0"/>
        </a:p>
      </dgm:t>
    </dgm:pt>
    <dgm:pt modelId="{7D7C1221-02A1-434D-9799-DED45BA2DB42}" type="parTrans" cxnId="{41D62722-6764-4D34-90D2-45BCC4A2D84C}">
      <dgm:prSet/>
      <dgm:spPr/>
      <dgm:t>
        <a:bodyPr/>
        <a:lstStyle/>
        <a:p>
          <a:endParaRPr lang="ru-RU"/>
        </a:p>
      </dgm:t>
    </dgm:pt>
    <dgm:pt modelId="{EAA6AE16-18DE-477D-B9D3-7A45A0F18B9B}" type="sibTrans" cxnId="{41D62722-6764-4D34-90D2-45BCC4A2D84C}">
      <dgm:prSet/>
      <dgm:spPr/>
      <dgm:t>
        <a:bodyPr/>
        <a:lstStyle/>
        <a:p>
          <a:endParaRPr lang="ru-RU"/>
        </a:p>
      </dgm:t>
    </dgm:pt>
    <dgm:pt modelId="{EE004ACF-9C40-44D7-A9F5-143445972563}">
      <dgm:prSet phldrT="[Текст]"/>
      <dgm:spPr/>
      <dgm:t>
        <a:bodyPr/>
        <a:lstStyle/>
        <a:p>
          <a:r>
            <a:rPr lang="ru-RU" i="1" dirty="0" err="1" smtClean="0"/>
            <a:t>богословське</a:t>
          </a:r>
          <a:endParaRPr lang="ru-RU" dirty="0"/>
        </a:p>
      </dgm:t>
    </dgm:pt>
    <dgm:pt modelId="{E4C443A1-9E30-4C5D-86F0-8D7D77851E0A}" type="parTrans" cxnId="{B350CA1E-7ED8-4BEF-8CC6-4279B814659F}">
      <dgm:prSet/>
      <dgm:spPr/>
      <dgm:t>
        <a:bodyPr/>
        <a:lstStyle/>
        <a:p>
          <a:endParaRPr lang="ru-RU"/>
        </a:p>
      </dgm:t>
    </dgm:pt>
    <dgm:pt modelId="{0E7C2F63-6BEC-4114-AC18-0C84CED66C2F}" type="sibTrans" cxnId="{B350CA1E-7ED8-4BEF-8CC6-4279B814659F}">
      <dgm:prSet/>
      <dgm:spPr/>
      <dgm:t>
        <a:bodyPr/>
        <a:lstStyle/>
        <a:p>
          <a:endParaRPr lang="ru-RU"/>
        </a:p>
      </dgm:t>
    </dgm:pt>
    <dgm:pt modelId="{A683958E-87B1-40FE-8A99-66BAC9FAFE8D}">
      <dgm:prSet/>
      <dgm:spPr/>
      <dgm:t>
        <a:bodyPr/>
        <a:lstStyle/>
        <a:p>
          <a:r>
            <a:rPr lang="ru-RU" i="1" dirty="0" err="1" smtClean="0"/>
            <a:t>академічне</a:t>
          </a:r>
          <a:endParaRPr lang="ru-RU" dirty="0"/>
        </a:p>
      </dgm:t>
    </dgm:pt>
    <dgm:pt modelId="{02BD2544-E61E-439D-897E-71E5452B002E}" type="parTrans" cxnId="{0B76B980-94C9-4437-837E-3F969C1F24E3}">
      <dgm:prSet/>
      <dgm:spPr/>
      <dgm:t>
        <a:bodyPr/>
        <a:lstStyle/>
        <a:p>
          <a:endParaRPr lang="ru-RU"/>
        </a:p>
      </dgm:t>
    </dgm:pt>
    <dgm:pt modelId="{0C8F3298-EB63-427A-B166-DC27984237C7}" type="sibTrans" cxnId="{0B76B980-94C9-4437-837E-3F969C1F24E3}">
      <dgm:prSet/>
      <dgm:spPr/>
      <dgm:t>
        <a:bodyPr/>
        <a:lstStyle/>
        <a:p>
          <a:endParaRPr lang="ru-RU"/>
        </a:p>
      </dgm:t>
    </dgm:pt>
    <dgm:pt modelId="{06DF757B-304A-47E8-BFF3-6BAAD1D3F8B4}">
      <dgm:prSet/>
      <dgm:spPr/>
      <dgm:t>
        <a:bodyPr/>
        <a:lstStyle/>
        <a:p>
          <a:r>
            <a:rPr lang="ru-RU" i="1" dirty="0" err="1" smtClean="0"/>
            <a:t>соціально-побутове</a:t>
          </a:r>
          <a:endParaRPr lang="ru-RU" dirty="0"/>
        </a:p>
      </dgm:t>
    </dgm:pt>
    <dgm:pt modelId="{E33595AD-3188-48E8-A477-3D0B151335BF}" type="parTrans" cxnId="{8298B6C9-095E-4D28-9C91-891250642FF4}">
      <dgm:prSet/>
      <dgm:spPr/>
      <dgm:t>
        <a:bodyPr/>
        <a:lstStyle/>
        <a:p>
          <a:endParaRPr lang="ru-RU"/>
        </a:p>
      </dgm:t>
    </dgm:pt>
    <dgm:pt modelId="{BE8C818E-C8AB-465A-B7CC-E029C4A52250}" type="sibTrans" cxnId="{8298B6C9-095E-4D28-9C91-891250642FF4}">
      <dgm:prSet/>
      <dgm:spPr/>
      <dgm:t>
        <a:bodyPr/>
        <a:lstStyle/>
        <a:p>
          <a:endParaRPr lang="ru-RU"/>
        </a:p>
      </dgm:t>
    </dgm:pt>
    <dgm:pt modelId="{6C9A4130-3344-45BB-A594-9FA5043D49D1}">
      <dgm:prSet/>
      <dgm:spPr/>
      <dgm:t>
        <a:bodyPr/>
        <a:lstStyle/>
        <a:p>
          <a:r>
            <a:rPr lang="ru-RU" i="1" smtClean="0"/>
            <a:t>судове</a:t>
          </a:r>
          <a:endParaRPr lang="ru-RU"/>
        </a:p>
      </dgm:t>
    </dgm:pt>
    <dgm:pt modelId="{2057F343-B094-4CC0-8F69-DB517BAD84F1}" type="parTrans" cxnId="{C28A86B9-CA3B-4147-BD1A-2860F2A2BDD8}">
      <dgm:prSet/>
      <dgm:spPr/>
      <dgm:t>
        <a:bodyPr/>
        <a:lstStyle/>
        <a:p>
          <a:endParaRPr lang="ru-RU"/>
        </a:p>
      </dgm:t>
    </dgm:pt>
    <dgm:pt modelId="{975417A4-7426-4F36-B8AE-C43C2568BEAB}" type="sibTrans" cxnId="{C28A86B9-CA3B-4147-BD1A-2860F2A2BDD8}">
      <dgm:prSet/>
      <dgm:spPr/>
      <dgm:t>
        <a:bodyPr/>
        <a:lstStyle/>
        <a:p>
          <a:endParaRPr lang="ru-RU"/>
        </a:p>
      </dgm:t>
    </dgm:pt>
    <dgm:pt modelId="{7308B853-3920-4089-9714-C8920B24033E}" type="pres">
      <dgm:prSet presAssocID="{15EDA441-715B-4622-AF2C-1C6B69F9DB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DD0000-C44D-447E-A018-4B7522C66EFD}" type="pres">
      <dgm:prSet presAssocID="{01628ABE-0E7B-438E-B6EB-7C61AC6FE09C}" presName="hierRoot1" presStyleCnt="0"/>
      <dgm:spPr/>
    </dgm:pt>
    <dgm:pt modelId="{73A78526-AF78-42F1-99F7-2EBC81450897}" type="pres">
      <dgm:prSet presAssocID="{01628ABE-0E7B-438E-B6EB-7C61AC6FE09C}" presName="composite" presStyleCnt="0"/>
      <dgm:spPr/>
    </dgm:pt>
    <dgm:pt modelId="{1A778C56-6762-4B35-8505-577F97421337}" type="pres">
      <dgm:prSet presAssocID="{01628ABE-0E7B-438E-B6EB-7C61AC6FE09C}" presName="background" presStyleLbl="node0" presStyleIdx="0" presStyleCnt="1"/>
      <dgm:spPr/>
    </dgm:pt>
    <dgm:pt modelId="{4290D02B-2326-4283-B68E-36A684482CD0}" type="pres">
      <dgm:prSet presAssocID="{01628ABE-0E7B-438E-B6EB-7C61AC6FE09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084573-9163-41D3-A5AF-E147AB7F17AA}" type="pres">
      <dgm:prSet presAssocID="{01628ABE-0E7B-438E-B6EB-7C61AC6FE09C}" presName="hierChild2" presStyleCnt="0"/>
      <dgm:spPr/>
    </dgm:pt>
    <dgm:pt modelId="{62566C64-099E-473C-8B7C-1CD008826A7D}" type="pres">
      <dgm:prSet presAssocID="{7D7C1221-02A1-434D-9799-DED45BA2DB42}" presName="Name10" presStyleLbl="parChTrans1D2" presStyleIdx="0" presStyleCnt="5"/>
      <dgm:spPr/>
      <dgm:t>
        <a:bodyPr/>
        <a:lstStyle/>
        <a:p>
          <a:endParaRPr lang="ru-RU"/>
        </a:p>
      </dgm:t>
    </dgm:pt>
    <dgm:pt modelId="{EF74246A-8C7E-4BD1-8638-3B9884A668D0}" type="pres">
      <dgm:prSet presAssocID="{7121737B-7A1A-4513-93BC-01E08A1C92DC}" presName="hierRoot2" presStyleCnt="0"/>
      <dgm:spPr/>
    </dgm:pt>
    <dgm:pt modelId="{AD846B81-0100-427F-AA02-6322C1D04AC4}" type="pres">
      <dgm:prSet presAssocID="{7121737B-7A1A-4513-93BC-01E08A1C92DC}" presName="composite2" presStyleCnt="0"/>
      <dgm:spPr/>
    </dgm:pt>
    <dgm:pt modelId="{08025F6A-D39E-40E9-B597-AF9555801E44}" type="pres">
      <dgm:prSet presAssocID="{7121737B-7A1A-4513-93BC-01E08A1C92DC}" presName="background2" presStyleLbl="node2" presStyleIdx="0" presStyleCnt="5"/>
      <dgm:spPr/>
    </dgm:pt>
    <dgm:pt modelId="{F1D56751-04D4-47D5-B8E2-7BE9CF4F646D}" type="pres">
      <dgm:prSet presAssocID="{7121737B-7A1A-4513-93BC-01E08A1C92DC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C8AA0E-3FF8-48E7-AD76-5F812B746B14}" type="pres">
      <dgm:prSet presAssocID="{7121737B-7A1A-4513-93BC-01E08A1C92DC}" presName="hierChild3" presStyleCnt="0"/>
      <dgm:spPr/>
    </dgm:pt>
    <dgm:pt modelId="{958725C5-4E88-4ABB-82A2-995E37C164EF}" type="pres">
      <dgm:prSet presAssocID="{02BD2544-E61E-439D-897E-71E5452B002E}" presName="Name10" presStyleLbl="parChTrans1D2" presStyleIdx="1" presStyleCnt="5"/>
      <dgm:spPr/>
      <dgm:t>
        <a:bodyPr/>
        <a:lstStyle/>
        <a:p>
          <a:endParaRPr lang="ru-RU"/>
        </a:p>
      </dgm:t>
    </dgm:pt>
    <dgm:pt modelId="{99DFFA9B-FE9D-49F9-933B-17E2CA2FD7E6}" type="pres">
      <dgm:prSet presAssocID="{A683958E-87B1-40FE-8A99-66BAC9FAFE8D}" presName="hierRoot2" presStyleCnt="0"/>
      <dgm:spPr/>
    </dgm:pt>
    <dgm:pt modelId="{94004BD1-5056-4D57-B27E-B0D643EF351B}" type="pres">
      <dgm:prSet presAssocID="{A683958E-87B1-40FE-8A99-66BAC9FAFE8D}" presName="composite2" presStyleCnt="0"/>
      <dgm:spPr/>
    </dgm:pt>
    <dgm:pt modelId="{F95507B1-C7A9-4297-A4FB-318F4FACE08B}" type="pres">
      <dgm:prSet presAssocID="{A683958E-87B1-40FE-8A99-66BAC9FAFE8D}" presName="background2" presStyleLbl="node2" presStyleIdx="1" presStyleCnt="5"/>
      <dgm:spPr/>
    </dgm:pt>
    <dgm:pt modelId="{1378B07F-8DF1-495A-870D-D618CB62E4CD}" type="pres">
      <dgm:prSet presAssocID="{A683958E-87B1-40FE-8A99-66BAC9FAFE8D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CD8585-2DED-4B41-9F93-8D84E0D176CE}" type="pres">
      <dgm:prSet presAssocID="{A683958E-87B1-40FE-8A99-66BAC9FAFE8D}" presName="hierChild3" presStyleCnt="0"/>
      <dgm:spPr/>
    </dgm:pt>
    <dgm:pt modelId="{3C63DFC5-8B18-474F-8CEF-F97753CF2596}" type="pres">
      <dgm:prSet presAssocID="{2057F343-B094-4CC0-8F69-DB517BAD84F1}" presName="Name10" presStyleLbl="parChTrans1D2" presStyleIdx="2" presStyleCnt="5"/>
      <dgm:spPr/>
      <dgm:t>
        <a:bodyPr/>
        <a:lstStyle/>
        <a:p>
          <a:endParaRPr lang="ru-RU"/>
        </a:p>
      </dgm:t>
    </dgm:pt>
    <dgm:pt modelId="{DCC124FA-C22F-4150-B708-FAB57171EDAB}" type="pres">
      <dgm:prSet presAssocID="{6C9A4130-3344-45BB-A594-9FA5043D49D1}" presName="hierRoot2" presStyleCnt="0"/>
      <dgm:spPr/>
    </dgm:pt>
    <dgm:pt modelId="{F4F47E16-DA3C-449F-AB4E-F7AB838D4893}" type="pres">
      <dgm:prSet presAssocID="{6C9A4130-3344-45BB-A594-9FA5043D49D1}" presName="composite2" presStyleCnt="0"/>
      <dgm:spPr/>
    </dgm:pt>
    <dgm:pt modelId="{3101CBAC-ECA4-4CC1-8A4E-D4D9E6F34925}" type="pres">
      <dgm:prSet presAssocID="{6C9A4130-3344-45BB-A594-9FA5043D49D1}" presName="background2" presStyleLbl="node2" presStyleIdx="2" presStyleCnt="5"/>
      <dgm:spPr/>
    </dgm:pt>
    <dgm:pt modelId="{9977864C-DFAF-4C91-8B38-9CF4CE33FC2E}" type="pres">
      <dgm:prSet presAssocID="{6C9A4130-3344-45BB-A594-9FA5043D49D1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47E7AC-8F5F-459C-BADE-7D06B362F905}" type="pres">
      <dgm:prSet presAssocID="{6C9A4130-3344-45BB-A594-9FA5043D49D1}" presName="hierChild3" presStyleCnt="0"/>
      <dgm:spPr/>
    </dgm:pt>
    <dgm:pt modelId="{AA36F4D5-095F-413B-8C16-CBB5689C867D}" type="pres">
      <dgm:prSet presAssocID="{E33595AD-3188-48E8-A477-3D0B151335BF}" presName="Name10" presStyleLbl="parChTrans1D2" presStyleIdx="3" presStyleCnt="5"/>
      <dgm:spPr/>
      <dgm:t>
        <a:bodyPr/>
        <a:lstStyle/>
        <a:p>
          <a:endParaRPr lang="ru-RU"/>
        </a:p>
      </dgm:t>
    </dgm:pt>
    <dgm:pt modelId="{C337EBD0-38A5-436E-B127-77C551CE1F72}" type="pres">
      <dgm:prSet presAssocID="{06DF757B-304A-47E8-BFF3-6BAAD1D3F8B4}" presName="hierRoot2" presStyleCnt="0"/>
      <dgm:spPr/>
    </dgm:pt>
    <dgm:pt modelId="{2A0B8C8D-B0C0-4A9D-A573-415A2135E8A3}" type="pres">
      <dgm:prSet presAssocID="{06DF757B-304A-47E8-BFF3-6BAAD1D3F8B4}" presName="composite2" presStyleCnt="0"/>
      <dgm:spPr/>
    </dgm:pt>
    <dgm:pt modelId="{D98CFFB2-2BA4-4789-A220-BF5B0AAB36EC}" type="pres">
      <dgm:prSet presAssocID="{06DF757B-304A-47E8-BFF3-6BAAD1D3F8B4}" presName="background2" presStyleLbl="node2" presStyleIdx="3" presStyleCnt="5"/>
      <dgm:spPr/>
    </dgm:pt>
    <dgm:pt modelId="{A1FC7F4F-84E1-450E-BD7B-14F8E8BA68D5}" type="pres">
      <dgm:prSet presAssocID="{06DF757B-304A-47E8-BFF3-6BAAD1D3F8B4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2A8E65-51F6-4052-A9EF-415EC289B44D}" type="pres">
      <dgm:prSet presAssocID="{06DF757B-304A-47E8-BFF3-6BAAD1D3F8B4}" presName="hierChild3" presStyleCnt="0"/>
      <dgm:spPr/>
    </dgm:pt>
    <dgm:pt modelId="{06BD38B7-BD11-43C9-8DE6-74B06138D28C}" type="pres">
      <dgm:prSet presAssocID="{E4C443A1-9E30-4C5D-86F0-8D7D77851E0A}" presName="Name10" presStyleLbl="parChTrans1D2" presStyleIdx="4" presStyleCnt="5"/>
      <dgm:spPr/>
      <dgm:t>
        <a:bodyPr/>
        <a:lstStyle/>
        <a:p>
          <a:endParaRPr lang="ru-RU"/>
        </a:p>
      </dgm:t>
    </dgm:pt>
    <dgm:pt modelId="{3A3C383A-7F6B-471C-A47B-56821E0700FD}" type="pres">
      <dgm:prSet presAssocID="{EE004ACF-9C40-44D7-A9F5-143445972563}" presName="hierRoot2" presStyleCnt="0"/>
      <dgm:spPr/>
    </dgm:pt>
    <dgm:pt modelId="{2B53235B-9927-4FDB-BBE0-DD4AF5587B7F}" type="pres">
      <dgm:prSet presAssocID="{EE004ACF-9C40-44D7-A9F5-143445972563}" presName="composite2" presStyleCnt="0"/>
      <dgm:spPr/>
    </dgm:pt>
    <dgm:pt modelId="{8BDC441E-8C06-44CB-BEB3-BADA28A10D7D}" type="pres">
      <dgm:prSet presAssocID="{EE004ACF-9C40-44D7-A9F5-143445972563}" presName="background2" presStyleLbl="node2" presStyleIdx="4" presStyleCnt="5"/>
      <dgm:spPr/>
    </dgm:pt>
    <dgm:pt modelId="{BA944053-4CDE-4B1B-A168-92AADC74A515}" type="pres">
      <dgm:prSet presAssocID="{EE004ACF-9C40-44D7-A9F5-143445972563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39457B-F299-47DA-9BCB-26DF3931707C}" type="pres">
      <dgm:prSet presAssocID="{EE004ACF-9C40-44D7-A9F5-143445972563}" presName="hierChild3" presStyleCnt="0"/>
      <dgm:spPr/>
    </dgm:pt>
  </dgm:ptLst>
  <dgm:cxnLst>
    <dgm:cxn modelId="{C28A86B9-CA3B-4147-BD1A-2860F2A2BDD8}" srcId="{01628ABE-0E7B-438E-B6EB-7C61AC6FE09C}" destId="{6C9A4130-3344-45BB-A594-9FA5043D49D1}" srcOrd="2" destOrd="0" parTransId="{2057F343-B094-4CC0-8F69-DB517BAD84F1}" sibTransId="{975417A4-7426-4F36-B8AE-C43C2568BEAB}"/>
    <dgm:cxn modelId="{C496422F-A664-4E3D-8E44-215CDC2EBD33}" type="presOf" srcId="{15EDA441-715B-4622-AF2C-1C6B69F9DB79}" destId="{7308B853-3920-4089-9714-C8920B24033E}" srcOrd="0" destOrd="0" presId="urn:microsoft.com/office/officeart/2005/8/layout/hierarchy1"/>
    <dgm:cxn modelId="{E87A0449-2E5A-4913-9C8C-0F25597C502F}" type="presOf" srcId="{E33595AD-3188-48E8-A477-3D0B151335BF}" destId="{AA36F4D5-095F-413B-8C16-CBB5689C867D}" srcOrd="0" destOrd="0" presId="urn:microsoft.com/office/officeart/2005/8/layout/hierarchy1"/>
    <dgm:cxn modelId="{3E57898A-6AB1-4C28-97C4-40EC2A8E9F9F}" type="presOf" srcId="{06DF757B-304A-47E8-BFF3-6BAAD1D3F8B4}" destId="{A1FC7F4F-84E1-450E-BD7B-14F8E8BA68D5}" srcOrd="0" destOrd="0" presId="urn:microsoft.com/office/officeart/2005/8/layout/hierarchy1"/>
    <dgm:cxn modelId="{41D62722-6764-4D34-90D2-45BCC4A2D84C}" srcId="{01628ABE-0E7B-438E-B6EB-7C61AC6FE09C}" destId="{7121737B-7A1A-4513-93BC-01E08A1C92DC}" srcOrd="0" destOrd="0" parTransId="{7D7C1221-02A1-434D-9799-DED45BA2DB42}" sibTransId="{EAA6AE16-18DE-477D-B9D3-7A45A0F18B9B}"/>
    <dgm:cxn modelId="{012EACA7-65BA-4865-9C60-39EEAE8FE11E}" type="presOf" srcId="{A683958E-87B1-40FE-8A99-66BAC9FAFE8D}" destId="{1378B07F-8DF1-495A-870D-D618CB62E4CD}" srcOrd="0" destOrd="0" presId="urn:microsoft.com/office/officeart/2005/8/layout/hierarchy1"/>
    <dgm:cxn modelId="{5B93D9A8-DAC9-4A54-B3ED-25B0EA8311EB}" type="presOf" srcId="{01628ABE-0E7B-438E-B6EB-7C61AC6FE09C}" destId="{4290D02B-2326-4283-B68E-36A684482CD0}" srcOrd="0" destOrd="0" presId="urn:microsoft.com/office/officeart/2005/8/layout/hierarchy1"/>
    <dgm:cxn modelId="{81FCAA61-A4A6-4C5C-AD10-EFC543260F74}" type="presOf" srcId="{7121737B-7A1A-4513-93BC-01E08A1C92DC}" destId="{F1D56751-04D4-47D5-B8E2-7BE9CF4F646D}" srcOrd="0" destOrd="0" presId="urn:microsoft.com/office/officeart/2005/8/layout/hierarchy1"/>
    <dgm:cxn modelId="{B350CA1E-7ED8-4BEF-8CC6-4279B814659F}" srcId="{01628ABE-0E7B-438E-B6EB-7C61AC6FE09C}" destId="{EE004ACF-9C40-44D7-A9F5-143445972563}" srcOrd="4" destOrd="0" parTransId="{E4C443A1-9E30-4C5D-86F0-8D7D77851E0A}" sibTransId="{0E7C2F63-6BEC-4114-AC18-0C84CED66C2F}"/>
    <dgm:cxn modelId="{5A5FA7CC-B58C-4746-936A-C665603308A4}" type="presOf" srcId="{E4C443A1-9E30-4C5D-86F0-8D7D77851E0A}" destId="{06BD38B7-BD11-43C9-8DE6-74B06138D28C}" srcOrd="0" destOrd="0" presId="urn:microsoft.com/office/officeart/2005/8/layout/hierarchy1"/>
    <dgm:cxn modelId="{8298B6C9-095E-4D28-9C91-891250642FF4}" srcId="{01628ABE-0E7B-438E-B6EB-7C61AC6FE09C}" destId="{06DF757B-304A-47E8-BFF3-6BAAD1D3F8B4}" srcOrd="3" destOrd="0" parTransId="{E33595AD-3188-48E8-A477-3D0B151335BF}" sibTransId="{BE8C818E-C8AB-465A-B7CC-E029C4A52250}"/>
    <dgm:cxn modelId="{4C1FCB1F-E620-4FD6-BC66-CB5E96B9DB56}" srcId="{15EDA441-715B-4622-AF2C-1C6B69F9DB79}" destId="{01628ABE-0E7B-438E-B6EB-7C61AC6FE09C}" srcOrd="0" destOrd="0" parTransId="{DDB52714-947A-4102-90AD-365A1723D69E}" sibTransId="{F0B0F157-05A9-45AE-AD54-3EBF6DA0C0C9}"/>
    <dgm:cxn modelId="{0B76B980-94C9-4437-837E-3F969C1F24E3}" srcId="{01628ABE-0E7B-438E-B6EB-7C61AC6FE09C}" destId="{A683958E-87B1-40FE-8A99-66BAC9FAFE8D}" srcOrd="1" destOrd="0" parTransId="{02BD2544-E61E-439D-897E-71E5452B002E}" sibTransId="{0C8F3298-EB63-427A-B166-DC27984237C7}"/>
    <dgm:cxn modelId="{B33354B6-8DF8-473E-90C6-01D2268D58C5}" type="presOf" srcId="{02BD2544-E61E-439D-897E-71E5452B002E}" destId="{958725C5-4E88-4ABB-82A2-995E37C164EF}" srcOrd="0" destOrd="0" presId="urn:microsoft.com/office/officeart/2005/8/layout/hierarchy1"/>
    <dgm:cxn modelId="{B26C4CCD-FD6F-481D-A2F3-33B08040B7F1}" type="presOf" srcId="{7D7C1221-02A1-434D-9799-DED45BA2DB42}" destId="{62566C64-099E-473C-8B7C-1CD008826A7D}" srcOrd="0" destOrd="0" presId="urn:microsoft.com/office/officeart/2005/8/layout/hierarchy1"/>
    <dgm:cxn modelId="{A7FBB3B0-CEBC-407B-88CA-888F57753CB2}" type="presOf" srcId="{6C9A4130-3344-45BB-A594-9FA5043D49D1}" destId="{9977864C-DFAF-4C91-8B38-9CF4CE33FC2E}" srcOrd="0" destOrd="0" presId="urn:microsoft.com/office/officeart/2005/8/layout/hierarchy1"/>
    <dgm:cxn modelId="{7FBE7868-3B89-425D-A0C7-07E68A5D0C64}" type="presOf" srcId="{EE004ACF-9C40-44D7-A9F5-143445972563}" destId="{BA944053-4CDE-4B1B-A168-92AADC74A515}" srcOrd="0" destOrd="0" presId="urn:microsoft.com/office/officeart/2005/8/layout/hierarchy1"/>
    <dgm:cxn modelId="{9A479618-75C0-40F6-BDA9-58757BA499EC}" type="presOf" srcId="{2057F343-B094-4CC0-8F69-DB517BAD84F1}" destId="{3C63DFC5-8B18-474F-8CEF-F97753CF2596}" srcOrd="0" destOrd="0" presId="urn:microsoft.com/office/officeart/2005/8/layout/hierarchy1"/>
    <dgm:cxn modelId="{C9775EDE-4DCD-428B-B7BB-B19C1089183E}" type="presParOf" srcId="{7308B853-3920-4089-9714-C8920B24033E}" destId="{DBDD0000-C44D-447E-A018-4B7522C66EFD}" srcOrd="0" destOrd="0" presId="urn:microsoft.com/office/officeart/2005/8/layout/hierarchy1"/>
    <dgm:cxn modelId="{865F7DED-608D-42DA-8224-22BF38F927A9}" type="presParOf" srcId="{DBDD0000-C44D-447E-A018-4B7522C66EFD}" destId="{73A78526-AF78-42F1-99F7-2EBC81450897}" srcOrd="0" destOrd="0" presId="urn:microsoft.com/office/officeart/2005/8/layout/hierarchy1"/>
    <dgm:cxn modelId="{25B51124-277E-4C76-A8A4-71BE91046659}" type="presParOf" srcId="{73A78526-AF78-42F1-99F7-2EBC81450897}" destId="{1A778C56-6762-4B35-8505-577F97421337}" srcOrd="0" destOrd="0" presId="urn:microsoft.com/office/officeart/2005/8/layout/hierarchy1"/>
    <dgm:cxn modelId="{CDBD4075-2F0C-4B57-B349-4C5B586975D1}" type="presParOf" srcId="{73A78526-AF78-42F1-99F7-2EBC81450897}" destId="{4290D02B-2326-4283-B68E-36A684482CD0}" srcOrd="1" destOrd="0" presId="urn:microsoft.com/office/officeart/2005/8/layout/hierarchy1"/>
    <dgm:cxn modelId="{376A2ABD-2637-465A-B265-2C49C93831F1}" type="presParOf" srcId="{DBDD0000-C44D-447E-A018-4B7522C66EFD}" destId="{1C084573-9163-41D3-A5AF-E147AB7F17AA}" srcOrd="1" destOrd="0" presId="urn:microsoft.com/office/officeart/2005/8/layout/hierarchy1"/>
    <dgm:cxn modelId="{0DD46775-F978-4648-918E-ADC533DC3AB1}" type="presParOf" srcId="{1C084573-9163-41D3-A5AF-E147AB7F17AA}" destId="{62566C64-099E-473C-8B7C-1CD008826A7D}" srcOrd="0" destOrd="0" presId="urn:microsoft.com/office/officeart/2005/8/layout/hierarchy1"/>
    <dgm:cxn modelId="{808F476F-046A-487D-A406-977A6245FC57}" type="presParOf" srcId="{1C084573-9163-41D3-A5AF-E147AB7F17AA}" destId="{EF74246A-8C7E-4BD1-8638-3B9884A668D0}" srcOrd="1" destOrd="0" presId="urn:microsoft.com/office/officeart/2005/8/layout/hierarchy1"/>
    <dgm:cxn modelId="{E5554D33-317A-4DD4-B7F9-EBB843C0A6DA}" type="presParOf" srcId="{EF74246A-8C7E-4BD1-8638-3B9884A668D0}" destId="{AD846B81-0100-427F-AA02-6322C1D04AC4}" srcOrd="0" destOrd="0" presId="urn:microsoft.com/office/officeart/2005/8/layout/hierarchy1"/>
    <dgm:cxn modelId="{11F5060D-8A07-403C-918E-188E0CF9B2E5}" type="presParOf" srcId="{AD846B81-0100-427F-AA02-6322C1D04AC4}" destId="{08025F6A-D39E-40E9-B597-AF9555801E44}" srcOrd="0" destOrd="0" presId="urn:microsoft.com/office/officeart/2005/8/layout/hierarchy1"/>
    <dgm:cxn modelId="{A18ECBE6-F7E1-428D-BA4F-813F286A7E4F}" type="presParOf" srcId="{AD846B81-0100-427F-AA02-6322C1D04AC4}" destId="{F1D56751-04D4-47D5-B8E2-7BE9CF4F646D}" srcOrd="1" destOrd="0" presId="urn:microsoft.com/office/officeart/2005/8/layout/hierarchy1"/>
    <dgm:cxn modelId="{C88391E8-9262-4188-8A97-39929B02B733}" type="presParOf" srcId="{EF74246A-8C7E-4BD1-8638-3B9884A668D0}" destId="{31C8AA0E-3FF8-48E7-AD76-5F812B746B14}" srcOrd="1" destOrd="0" presId="urn:microsoft.com/office/officeart/2005/8/layout/hierarchy1"/>
    <dgm:cxn modelId="{5B80FDCD-EB4B-446B-8A95-36978000F118}" type="presParOf" srcId="{1C084573-9163-41D3-A5AF-E147AB7F17AA}" destId="{958725C5-4E88-4ABB-82A2-995E37C164EF}" srcOrd="2" destOrd="0" presId="urn:microsoft.com/office/officeart/2005/8/layout/hierarchy1"/>
    <dgm:cxn modelId="{499C2CDD-1A30-4468-AD74-93A565017CA7}" type="presParOf" srcId="{1C084573-9163-41D3-A5AF-E147AB7F17AA}" destId="{99DFFA9B-FE9D-49F9-933B-17E2CA2FD7E6}" srcOrd="3" destOrd="0" presId="urn:microsoft.com/office/officeart/2005/8/layout/hierarchy1"/>
    <dgm:cxn modelId="{BA6445D7-8F1D-4EAE-829A-3A960457F49D}" type="presParOf" srcId="{99DFFA9B-FE9D-49F9-933B-17E2CA2FD7E6}" destId="{94004BD1-5056-4D57-B27E-B0D643EF351B}" srcOrd="0" destOrd="0" presId="urn:microsoft.com/office/officeart/2005/8/layout/hierarchy1"/>
    <dgm:cxn modelId="{EE1AC44F-1C6E-4EC0-8063-71CD1524EBC7}" type="presParOf" srcId="{94004BD1-5056-4D57-B27E-B0D643EF351B}" destId="{F95507B1-C7A9-4297-A4FB-318F4FACE08B}" srcOrd="0" destOrd="0" presId="urn:microsoft.com/office/officeart/2005/8/layout/hierarchy1"/>
    <dgm:cxn modelId="{3A75912F-6645-4CD6-8606-C2550E8EC702}" type="presParOf" srcId="{94004BD1-5056-4D57-B27E-B0D643EF351B}" destId="{1378B07F-8DF1-495A-870D-D618CB62E4CD}" srcOrd="1" destOrd="0" presId="urn:microsoft.com/office/officeart/2005/8/layout/hierarchy1"/>
    <dgm:cxn modelId="{0332AE45-09D3-43BC-8766-8CC7ECFFA937}" type="presParOf" srcId="{99DFFA9B-FE9D-49F9-933B-17E2CA2FD7E6}" destId="{7FCD8585-2DED-4B41-9F93-8D84E0D176CE}" srcOrd="1" destOrd="0" presId="urn:microsoft.com/office/officeart/2005/8/layout/hierarchy1"/>
    <dgm:cxn modelId="{BA482965-56BB-490B-B893-D73062D74596}" type="presParOf" srcId="{1C084573-9163-41D3-A5AF-E147AB7F17AA}" destId="{3C63DFC5-8B18-474F-8CEF-F97753CF2596}" srcOrd="4" destOrd="0" presId="urn:microsoft.com/office/officeart/2005/8/layout/hierarchy1"/>
    <dgm:cxn modelId="{2B80A25C-20DC-46F2-9F08-70459535C849}" type="presParOf" srcId="{1C084573-9163-41D3-A5AF-E147AB7F17AA}" destId="{DCC124FA-C22F-4150-B708-FAB57171EDAB}" srcOrd="5" destOrd="0" presId="urn:microsoft.com/office/officeart/2005/8/layout/hierarchy1"/>
    <dgm:cxn modelId="{7D0D0955-6220-4795-B582-2F7CC8F002D5}" type="presParOf" srcId="{DCC124FA-C22F-4150-B708-FAB57171EDAB}" destId="{F4F47E16-DA3C-449F-AB4E-F7AB838D4893}" srcOrd="0" destOrd="0" presId="urn:microsoft.com/office/officeart/2005/8/layout/hierarchy1"/>
    <dgm:cxn modelId="{443632A9-8532-4C4D-A12A-A0560BE8D92A}" type="presParOf" srcId="{F4F47E16-DA3C-449F-AB4E-F7AB838D4893}" destId="{3101CBAC-ECA4-4CC1-8A4E-D4D9E6F34925}" srcOrd="0" destOrd="0" presId="urn:microsoft.com/office/officeart/2005/8/layout/hierarchy1"/>
    <dgm:cxn modelId="{25E29B5B-2424-4522-A9F8-06234D892FA3}" type="presParOf" srcId="{F4F47E16-DA3C-449F-AB4E-F7AB838D4893}" destId="{9977864C-DFAF-4C91-8B38-9CF4CE33FC2E}" srcOrd="1" destOrd="0" presId="urn:microsoft.com/office/officeart/2005/8/layout/hierarchy1"/>
    <dgm:cxn modelId="{90747C04-B516-4AB0-AB14-DB63616B8901}" type="presParOf" srcId="{DCC124FA-C22F-4150-B708-FAB57171EDAB}" destId="{1147E7AC-8F5F-459C-BADE-7D06B362F905}" srcOrd="1" destOrd="0" presId="urn:microsoft.com/office/officeart/2005/8/layout/hierarchy1"/>
    <dgm:cxn modelId="{3515B75B-376B-4BDF-B767-5D1747E51216}" type="presParOf" srcId="{1C084573-9163-41D3-A5AF-E147AB7F17AA}" destId="{AA36F4D5-095F-413B-8C16-CBB5689C867D}" srcOrd="6" destOrd="0" presId="urn:microsoft.com/office/officeart/2005/8/layout/hierarchy1"/>
    <dgm:cxn modelId="{FEC1357D-A0EF-4208-981F-F1E4B704BABD}" type="presParOf" srcId="{1C084573-9163-41D3-A5AF-E147AB7F17AA}" destId="{C337EBD0-38A5-436E-B127-77C551CE1F72}" srcOrd="7" destOrd="0" presId="urn:microsoft.com/office/officeart/2005/8/layout/hierarchy1"/>
    <dgm:cxn modelId="{39619284-A884-428A-A758-B864FC7A3BD3}" type="presParOf" srcId="{C337EBD0-38A5-436E-B127-77C551CE1F72}" destId="{2A0B8C8D-B0C0-4A9D-A573-415A2135E8A3}" srcOrd="0" destOrd="0" presId="urn:microsoft.com/office/officeart/2005/8/layout/hierarchy1"/>
    <dgm:cxn modelId="{8C0668D7-ACCC-4428-9A64-893D4CD6A998}" type="presParOf" srcId="{2A0B8C8D-B0C0-4A9D-A573-415A2135E8A3}" destId="{D98CFFB2-2BA4-4789-A220-BF5B0AAB36EC}" srcOrd="0" destOrd="0" presId="urn:microsoft.com/office/officeart/2005/8/layout/hierarchy1"/>
    <dgm:cxn modelId="{84D95B65-2557-40F1-AB81-602CEBF9E59D}" type="presParOf" srcId="{2A0B8C8D-B0C0-4A9D-A573-415A2135E8A3}" destId="{A1FC7F4F-84E1-450E-BD7B-14F8E8BA68D5}" srcOrd="1" destOrd="0" presId="urn:microsoft.com/office/officeart/2005/8/layout/hierarchy1"/>
    <dgm:cxn modelId="{BF6BBF43-763D-4B31-B0C9-E0DBDE2A3FF7}" type="presParOf" srcId="{C337EBD0-38A5-436E-B127-77C551CE1F72}" destId="{B22A8E65-51F6-4052-A9EF-415EC289B44D}" srcOrd="1" destOrd="0" presId="urn:microsoft.com/office/officeart/2005/8/layout/hierarchy1"/>
    <dgm:cxn modelId="{996B329D-FEA0-43CF-9278-1E43410CAE05}" type="presParOf" srcId="{1C084573-9163-41D3-A5AF-E147AB7F17AA}" destId="{06BD38B7-BD11-43C9-8DE6-74B06138D28C}" srcOrd="8" destOrd="0" presId="urn:microsoft.com/office/officeart/2005/8/layout/hierarchy1"/>
    <dgm:cxn modelId="{9F4B75A1-1D69-4922-9A9E-CB6BA1B301D1}" type="presParOf" srcId="{1C084573-9163-41D3-A5AF-E147AB7F17AA}" destId="{3A3C383A-7F6B-471C-A47B-56821E0700FD}" srcOrd="9" destOrd="0" presId="urn:microsoft.com/office/officeart/2005/8/layout/hierarchy1"/>
    <dgm:cxn modelId="{72A6933A-74C4-4687-9F41-F8F96A2B55DC}" type="presParOf" srcId="{3A3C383A-7F6B-471C-A47B-56821E0700FD}" destId="{2B53235B-9927-4FDB-BBE0-DD4AF5587B7F}" srcOrd="0" destOrd="0" presId="urn:microsoft.com/office/officeart/2005/8/layout/hierarchy1"/>
    <dgm:cxn modelId="{0A7BC858-FC3D-475B-B077-F581ED006147}" type="presParOf" srcId="{2B53235B-9927-4FDB-BBE0-DD4AF5587B7F}" destId="{8BDC441E-8C06-44CB-BEB3-BADA28A10D7D}" srcOrd="0" destOrd="0" presId="urn:microsoft.com/office/officeart/2005/8/layout/hierarchy1"/>
    <dgm:cxn modelId="{79499AC1-9E5D-451A-9BF3-72E8DBC1C1B7}" type="presParOf" srcId="{2B53235B-9927-4FDB-BBE0-DD4AF5587B7F}" destId="{BA944053-4CDE-4B1B-A168-92AADC74A515}" srcOrd="1" destOrd="0" presId="urn:microsoft.com/office/officeart/2005/8/layout/hierarchy1"/>
    <dgm:cxn modelId="{8A013C2E-E5A1-497D-AEEF-56399F514DF9}" type="presParOf" srcId="{3A3C383A-7F6B-471C-A47B-56821E0700FD}" destId="{2939457B-F299-47DA-9BCB-26DF3931707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68C7494-18CB-4BAC-A135-2124FDCA9A5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C434EF-D31E-4370-807F-6354A215CD71}">
      <dgm:prSet phldrT="[Текст]"/>
      <dgm:spPr/>
      <dgm:t>
        <a:bodyPr/>
        <a:lstStyle/>
        <a:p>
          <a:r>
            <a:rPr lang="uk-UA" dirty="0" smtClean="0"/>
            <a:t>Богословське красномовство</a:t>
          </a:r>
          <a:endParaRPr lang="ru-RU" dirty="0"/>
        </a:p>
      </dgm:t>
    </dgm:pt>
    <dgm:pt modelId="{830E0FDE-D5CF-4352-A8EE-590362887056}" type="parTrans" cxnId="{845F043B-481F-492B-86DB-9DE942E695A9}">
      <dgm:prSet/>
      <dgm:spPr/>
      <dgm:t>
        <a:bodyPr/>
        <a:lstStyle/>
        <a:p>
          <a:endParaRPr lang="ru-RU"/>
        </a:p>
      </dgm:t>
    </dgm:pt>
    <dgm:pt modelId="{61992E99-92DE-46D1-9C9D-CD2F3B99C620}" type="sibTrans" cxnId="{845F043B-481F-492B-86DB-9DE942E695A9}">
      <dgm:prSet/>
      <dgm:spPr/>
      <dgm:t>
        <a:bodyPr/>
        <a:lstStyle/>
        <a:p>
          <a:endParaRPr lang="ru-RU"/>
        </a:p>
      </dgm:t>
    </dgm:pt>
    <dgm:pt modelId="{F24DE01E-3677-4E2A-BC4C-434B1C1B2F06}">
      <dgm:prSet phldrT="[Текст]"/>
      <dgm:spPr/>
      <dgm:t>
        <a:bodyPr/>
        <a:lstStyle/>
        <a:p>
          <a:r>
            <a:rPr lang="uk-UA" dirty="0" smtClean="0"/>
            <a:t>Церковна проповідь</a:t>
          </a:r>
          <a:endParaRPr lang="ru-RU" dirty="0"/>
        </a:p>
      </dgm:t>
    </dgm:pt>
    <dgm:pt modelId="{FA81529D-0F4D-4207-9C5C-535AC3D9D992}" type="parTrans" cxnId="{E6FB6751-6BF7-45E3-B523-BA12CDBEC788}">
      <dgm:prSet/>
      <dgm:spPr/>
      <dgm:t>
        <a:bodyPr/>
        <a:lstStyle/>
        <a:p>
          <a:endParaRPr lang="ru-RU"/>
        </a:p>
      </dgm:t>
    </dgm:pt>
    <dgm:pt modelId="{EE1752CC-30D4-49BF-B018-1305C2A205E3}" type="sibTrans" cxnId="{E6FB6751-6BF7-45E3-B523-BA12CDBEC788}">
      <dgm:prSet/>
      <dgm:spPr/>
      <dgm:t>
        <a:bodyPr/>
        <a:lstStyle/>
        <a:p>
          <a:endParaRPr lang="ru-RU"/>
        </a:p>
      </dgm:t>
    </dgm:pt>
    <dgm:pt modelId="{8DDCC24C-7D8C-46C9-A0A8-2D896DA30FE5}">
      <dgm:prSet phldrT="[Текст]"/>
      <dgm:spPr/>
      <dgm:t>
        <a:bodyPr/>
        <a:lstStyle/>
        <a:p>
          <a:r>
            <a:rPr lang="uk-UA" dirty="0" smtClean="0"/>
            <a:t>Ритуальна промова</a:t>
          </a:r>
          <a:endParaRPr lang="ru-RU" dirty="0"/>
        </a:p>
      </dgm:t>
    </dgm:pt>
    <dgm:pt modelId="{3FA2AFDA-54AF-4488-8E8C-A7DAD961F01B}" type="parTrans" cxnId="{E0DAD6A0-EC1D-44C5-B290-EEE280300E2F}">
      <dgm:prSet/>
      <dgm:spPr/>
      <dgm:t>
        <a:bodyPr/>
        <a:lstStyle/>
        <a:p>
          <a:endParaRPr lang="ru-RU"/>
        </a:p>
      </dgm:t>
    </dgm:pt>
    <dgm:pt modelId="{7273FBF4-C669-4975-9CEC-65AE495EF257}" type="sibTrans" cxnId="{E0DAD6A0-EC1D-44C5-B290-EEE280300E2F}">
      <dgm:prSet/>
      <dgm:spPr/>
      <dgm:t>
        <a:bodyPr/>
        <a:lstStyle/>
        <a:p>
          <a:endParaRPr lang="ru-RU"/>
        </a:p>
      </dgm:t>
    </dgm:pt>
    <dgm:pt modelId="{D0658EAB-5AC4-487B-921A-452E46FF1BA1}" type="pres">
      <dgm:prSet presAssocID="{C68C7494-18CB-4BAC-A135-2124FDCA9A5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0255D4-37E2-4BA3-981C-B76AE5CCCEE8}" type="pres">
      <dgm:prSet presAssocID="{60C434EF-D31E-4370-807F-6354A215CD71}" presName="root1" presStyleCnt="0"/>
      <dgm:spPr/>
    </dgm:pt>
    <dgm:pt modelId="{8804131C-0719-43F0-96F0-1563D5CD9D91}" type="pres">
      <dgm:prSet presAssocID="{60C434EF-D31E-4370-807F-6354A215CD7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83389C-5AAA-4EE1-A618-654E897205F2}" type="pres">
      <dgm:prSet presAssocID="{60C434EF-D31E-4370-807F-6354A215CD71}" presName="level2hierChild" presStyleCnt="0"/>
      <dgm:spPr/>
    </dgm:pt>
    <dgm:pt modelId="{1A4278C2-F2FF-49E9-A152-599ABE455F30}" type="pres">
      <dgm:prSet presAssocID="{FA81529D-0F4D-4207-9C5C-535AC3D9D992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C35C19C9-D960-48D5-AAFB-96FE894CCA1C}" type="pres">
      <dgm:prSet presAssocID="{FA81529D-0F4D-4207-9C5C-535AC3D9D99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961C1F32-198D-492F-ADB2-19A592C5FFD7}" type="pres">
      <dgm:prSet presAssocID="{F24DE01E-3677-4E2A-BC4C-434B1C1B2F06}" presName="root2" presStyleCnt="0"/>
      <dgm:spPr/>
    </dgm:pt>
    <dgm:pt modelId="{8164505C-92DA-458C-91B5-36605030C1CC}" type="pres">
      <dgm:prSet presAssocID="{F24DE01E-3677-4E2A-BC4C-434B1C1B2F0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C9C9B1-B5A4-48B6-9922-75F0A48FB20E}" type="pres">
      <dgm:prSet presAssocID="{F24DE01E-3677-4E2A-BC4C-434B1C1B2F06}" presName="level3hierChild" presStyleCnt="0"/>
      <dgm:spPr/>
    </dgm:pt>
    <dgm:pt modelId="{907DB873-8288-4CED-A6EB-F568EAEA6C39}" type="pres">
      <dgm:prSet presAssocID="{3FA2AFDA-54AF-4488-8E8C-A7DAD961F01B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DE6AF8E-9F47-4E8D-B4A7-35A3909035B2}" type="pres">
      <dgm:prSet presAssocID="{3FA2AFDA-54AF-4488-8E8C-A7DAD961F01B}" presName="connTx" presStyleLbl="parChTrans1D2" presStyleIdx="1" presStyleCnt="2"/>
      <dgm:spPr/>
      <dgm:t>
        <a:bodyPr/>
        <a:lstStyle/>
        <a:p>
          <a:endParaRPr lang="ru-RU"/>
        </a:p>
      </dgm:t>
    </dgm:pt>
    <dgm:pt modelId="{E090BFE6-DC36-4F6E-B6DD-077DD031B818}" type="pres">
      <dgm:prSet presAssocID="{8DDCC24C-7D8C-46C9-A0A8-2D896DA30FE5}" presName="root2" presStyleCnt="0"/>
      <dgm:spPr/>
    </dgm:pt>
    <dgm:pt modelId="{90899B8E-6B3B-4B19-9A2C-262397C67922}" type="pres">
      <dgm:prSet presAssocID="{8DDCC24C-7D8C-46C9-A0A8-2D896DA30FE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25B36D-6E45-4005-8918-8C37B496E7A4}" type="pres">
      <dgm:prSet presAssocID="{8DDCC24C-7D8C-46C9-A0A8-2D896DA30FE5}" presName="level3hierChild" presStyleCnt="0"/>
      <dgm:spPr/>
    </dgm:pt>
  </dgm:ptLst>
  <dgm:cxnLst>
    <dgm:cxn modelId="{BEBB1E3A-5ED1-4692-AB9F-163CA664E0FD}" type="presOf" srcId="{3FA2AFDA-54AF-4488-8E8C-A7DAD961F01B}" destId="{8DE6AF8E-9F47-4E8D-B4A7-35A3909035B2}" srcOrd="1" destOrd="0" presId="urn:microsoft.com/office/officeart/2008/layout/HorizontalMultiLevelHierarchy"/>
    <dgm:cxn modelId="{5FC877F5-E6D6-4360-9DB0-90190FD78666}" type="presOf" srcId="{FA81529D-0F4D-4207-9C5C-535AC3D9D992}" destId="{1A4278C2-F2FF-49E9-A152-599ABE455F30}" srcOrd="0" destOrd="0" presId="urn:microsoft.com/office/officeart/2008/layout/HorizontalMultiLevelHierarchy"/>
    <dgm:cxn modelId="{D3B5DE59-1893-4363-8593-07BE82603959}" type="presOf" srcId="{3FA2AFDA-54AF-4488-8E8C-A7DAD961F01B}" destId="{907DB873-8288-4CED-A6EB-F568EAEA6C39}" srcOrd="0" destOrd="0" presId="urn:microsoft.com/office/officeart/2008/layout/HorizontalMultiLevelHierarchy"/>
    <dgm:cxn modelId="{E0DAD6A0-EC1D-44C5-B290-EEE280300E2F}" srcId="{60C434EF-D31E-4370-807F-6354A215CD71}" destId="{8DDCC24C-7D8C-46C9-A0A8-2D896DA30FE5}" srcOrd="1" destOrd="0" parTransId="{3FA2AFDA-54AF-4488-8E8C-A7DAD961F01B}" sibTransId="{7273FBF4-C669-4975-9CEC-65AE495EF257}"/>
    <dgm:cxn modelId="{845F043B-481F-492B-86DB-9DE942E695A9}" srcId="{C68C7494-18CB-4BAC-A135-2124FDCA9A58}" destId="{60C434EF-D31E-4370-807F-6354A215CD71}" srcOrd="0" destOrd="0" parTransId="{830E0FDE-D5CF-4352-A8EE-590362887056}" sibTransId="{61992E99-92DE-46D1-9C9D-CD2F3B99C620}"/>
    <dgm:cxn modelId="{69714EB7-B6CD-4DDC-90A2-7B28AB44E83F}" type="presOf" srcId="{60C434EF-D31E-4370-807F-6354A215CD71}" destId="{8804131C-0719-43F0-96F0-1563D5CD9D91}" srcOrd="0" destOrd="0" presId="urn:microsoft.com/office/officeart/2008/layout/HorizontalMultiLevelHierarchy"/>
    <dgm:cxn modelId="{E6FB6751-6BF7-45E3-B523-BA12CDBEC788}" srcId="{60C434EF-D31E-4370-807F-6354A215CD71}" destId="{F24DE01E-3677-4E2A-BC4C-434B1C1B2F06}" srcOrd="0" destOrd="0" parTransId="{FA81529D-0F4D-4207-9C5C-535AC3D9D992}" sibTransId="{EE1752CC-30D4-49BF-B018-1305C2A205E3}"/>
    <dgm:cxn modelId="{47AE3FC6-1580-4433-A539-439994FAD8F8}" type="presOf" srcId="{F24DE01E-3677-4E2A-BC4C-434B1C1B2F06}" destId="{8164505C-92DA-458C-91B5-36605030C1CC}" srcOrd="0" destOrd="0" presId="urn:microsoft.com/office/officeart/2008/layout/HorizontalMultiLevelHierarchy"/>
    <dgm:cxn modelId="{DF7C02FA-29E8-49CD-9F97-06EE8480D732}" type="presOf" srcId="{FA81529D-0F4D-4207-9C5C-535AC3D9D992}" destId="{C35C19C9-D960-48D5-AAFB-96FE894CCA1C}" srcOrd="1" destOrd="0" presId="urn:microsoft.com/office/officeart/2008/layout/HorizontalMultiLevelHierarchy"/>
    <dgm:cxn modelId="{25BC42E7-6B63-4AEF-AF42-8D2779C5643B}" type="presOf" srcId="{C68C7494-18CB-4BAC-A135-2124FDCA9A58}" destId="{D0658EAB-5AC4-487B-921A-452E46FF1BA1}" srcOrd="0" destOrd="0" presId="urn:microsoft.com/office/officeart/2008/layout/HorizontalMultiLevelHierarchy"/>
    <dgm:cxn modelId="{5BD46C34-511D-4071-BB4D-A40A84343FE1}" type="presOf" srcId="{8DDCC24C-7D8C-46C9-A0A8-2D896DA30FE5}" destId="{90899B8E-6B3B-4B19-9A2C-262397C67922}" srcOrd="0" destOrd="0" presId="urn:microsoft.com/office/officeart/2008/layout/HorizontalMultiLevelHierarchy"/>
    <dgm:cxn modelId="{60DE8AE0-A59C-4181-AE76-D57B69215BA5}" type="presParOf" srcId="{D0658EAB-5AC4-487B-921A-452E46FF1BA1}" destId="{DB0255D4-37E2-4BA3-981C-B76AE5CCCEE8}" srcOrd="0" destOrd="0" presId="urn:microsoft.com/office/officeart/2008/layout/HorizontalMultiLevelHierarchy"/>
    <dgm:cxn modelId="{E78C6D01-AE3A-4803-9A92-0B9B3CC68FDA}" type="presParOf" srcId="{DB0255D4-37E2-4BA3-981C-B76AE5CCCEE8}" destId="{8804131C-0719-43F0-96F0-1563D5CD9D91}" srcOrd="0" destOrd="0" presId="urn:microsoft.com/office/officeart/2008/layout/HorizontalMultiLevelHierarchy"/>
    <dgm:cxn modelId="{B97035F5-9DDD-40A3-A389-E320944B81B2}" type="presParOf" srcId="{DB0255D4-37E2-4BA3-981C-B76AE5CCCEE8}" destId="{E183389C-5AAA-4EE1-A618-654E897205F2}" srcOrd="1" destOrd="0" presId="urn:microsoft.com/office/officeart/2008/layout/HorizontalMultiLevelHierarchy"/>
    <dgm:cxn modelId="{9BBE526B-CBCA-4246-9E33-761C71043B82}" type="presParOf" srcId="{E183389C-5AAA-4EE1-A618-654E897205F2}" destId="{1A4278C2-F2FF-49E9-A152-599ABE455F30}" srcOrd="0" destOrd="0" presId="urn:microsoft.com/office/officeart/2008/layout/HorizontalMultiLevelHierarchy"/>
    <dgm:cxn modelId="{077F8937-2CCA-41AE-B9CD-9E4CE5FF9952}" type="presParOf" srcId="{1A4278C2-F2FF-49E9-A152-599ABE455F30}" destId="{C35C19C9-D960-48D5-AAFB-96FE894CCA1C}" srcOrd="0" destOrd="0" presId="urn:microsoft.com/office/officeart/2008/layout/HorizontalMultiLevelHierarchy"/>
    <dgm:cxn modelId="{58851157-8587-400F-85B7-0625320C1D6F}" type="presParOf" srcId="{E183389C-5AAA-4EE1-A618-654E897205F2}" destId="{961C1F32-198D-492F-ADB2-19A592C5FFD7}" srcOrd="1" destOrd="0" presId="urn:microsoft.com/office/officeart/2008/layout/HorizontalMultiLevelHierarchy"/>
    <dgm:cxn modelId="{BD2E1102-1F24-4DC3-81D9-6429774508AB}" type="presParOf" srcId="{961C1F32-198D-492F-ADB2-19A592C5FFD7}" destId="{8164505C-92DA-458C-91B5-36605030C1CC}" srcOrd="0" destOrd="0" presId="urn:microsoft.com/office/officeart/2008/layout/HorizontalMultiLevelHierarchy"/>
    <dgm:cxn modelId="{71DABAA6-C99B-4F8A-8F00-7BEC43A99C98}" type="presParOf" srcId="{961C1F32-198D-492F-ADB2-19A592C5FFD7}" destId="{96C9C9B1-B5A4-48B6-9922-75F0A48FB20E}" srcOrd="1" destOrd="0" presId="urn:microsoft.com/office/officeart/2008/layout/HorizontalMultiLevelHierarchy"/>
    <dgm:cxn modelId="{32A14C90-8CC9-4AE2-B134-97BC54DC9096}" type="presParOf" srcId="{E183389C-5AAA-4EE1-A618-654E897205F2}" destId="{907DB873-8288-4CED-A6EB-F568EAEA6C39}" srcOrd="2" destOrd="0" presId="urn:microsoft.com/office/officeart/2008/layout/HorizontalMultiLevelHierarchy"/>
    <dgm:cxn modelId="{8034BB37-2D16-464D-864E-19E138CE556C}" type="presParOf" srcId="{907DB873-8288-4CED-A6EB-F568EAEA6C39}" destId="{8DE6AF8E-9F47-4E8D-B4A7-35A3909035B2}" srcOrd="0" destOrd="0" presId="urn:microsoft.com/office/officeart/2008/layout/HorizontalMultiLevelHierarchy"/>
    <dgm:cxn modelId="{B992AF6A-A885-4F60-A7DD-EF147584488E}" type="presParOf" srcId="{E183389C-5AAA-4EE1-A618-654E897205F2}" destId="{E090BFE6-DC36-4F6E-B6DD-077DD031B818}" srcOrd="3" destOrd="0" presId="urn:microsoft.com/office/officeart/2008/layout/HorizontalMultiLevelHierarchy"/>
    <dgm:cxn modelId="{3214B09E-94ED-4E55-91B6-BF43FA7FAC0E}" type="presParOf" srcId="{E090BFE6-DC36-4F6E-B6DD-077DD031B818}" destId="{90899B8E-6B3B-4B19-9A2C-262397C67922}" srcOrd="0" destOrd="0" presId="urn:microsoft.com/office/officeart/2008/layout/HorizontalMultiLevelHierarchy"/>
    <dgm:cxn modelId="{D8986551-C5FD-4CCF-B076-10E891122037}" type="presParOf" srcId="{E090BFE6-DC36-4F6E-B6DD-077DD031B818}" destId="{5625B36D-6E45-4005-8918-8C37B496E7A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D5DEF1-5130-4511-8F88-85354682089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903FA9-14CE-4105-B735-AFC00B2F150E}">
      <dgm:prSet phldrT="[Текст]" custT="1"/>
      <dgm:spPr/>
      <dgm:t>
        <a:bodyPr/>
        <a:lstStyle/>
        <a:p>
          <a:r>
            <a:rPr lang="uk-UA" sz="2400" dirty="0" smtClean="0"/>
            <a:t>Жанри класичного красномовства</a:t>
          </a:r>
          <a:endParaRPr lang="ru-RU" sz="2400" dirty="0"/>
        </a:p>
      </dgm:t>
    </dgm:pt>
    <dgm:pt modelId="{DC12FF2B-1F4A-43BF-B50B-BF5A9FA007B4}" type="parTrans" cxnId="{B49F7B01-820A-4EC0-AE1A-C86C18168008}">
      <dgm:prSet/>
      <dgm:spPr/>
      <dgm:t>
        <a:bodyPr/>
        <a:lstStyle/>
        <a:p>
          <a:endParaRPr lang="ru-RU"/>
        </a:p>
      </dgm:t>
    </dgm:pt>
    <dgm:pt modelId="{0C327F5E-62CC-4CD4-997E-466C05B97E05}" type="sibTrans" cxnId="{B49F7B01-820A-4EC0-AE1A-C86C18168008}">
      <dgm:prSet/>
      <dgm:spPr/>
      <dgm:t>
        <a:bodyPr/>
        <a:lstStyle/>
        <a:p>
          <a:endParaRPr lang="ru-RU"/>
        </a:p>
      </dgm:t>
    </dgm:pt>
    <dgm:pt modelId="{281D6A39-EC55-4016-80ED-9465E45AEC28}">
      <dgm:prSet phldrT="[Текст]" custT="1"/>
      <dgm:spPr/>
      <dgm:t>
        <a:bodyPr/>
        <a:lstStyle/>
        <a:p>
          <a:r>
            <a:rPr lang="ru-RU" sz="1600" i="1" dirty="0" err="1" smtClean="0"/>
            <a:t>Суспільно-політичне</a:t>
          </a:r>
          <a:r>
            <a:rPr lang="ru-RU" sz="1600" i="1" dirty="0" smtClean="0"/>
            <a:t> </a:t>
          </a:r>
          <a:r>
            <a:rPr lang="ru-RU" sz="1600" i="1" dirty="0" err="1" smtClean="0"/>
            <a:t>красномовство</a:t>
          </a:r>
          <a:r>
            <a:rPr lang="ru-RU" sz="1600" dirty="0" smtClean="0"/>
            <a:t> </a:t>
          </a:r>
          <a:endParaRPr lang="ru-RU" sz="1600" dirty="0"/>
        </a:p>
      </dgm:t>
    </dgm:pt>
    <dgm:pt modelId="{A6B144B2-E45D-4626-B06A-02AA331532CB}" type="parTrans" cxnId="{B524C8AE-1226-41EB-95EF-19AEFF17EFEC}">
      <dgm:prSet/>
      <dgm:spPr/>
      <dgm:t>
        <a:bodyPr/>
        <a:lstStyle/>
        <a:p>
          <a:endParaRPr lang="ru-RU"/>
        </a:p>
      </dgm:t>
    </dgm:pt>
    <dgm:pt modelId="{9FDC71AB-16A8-43ED-A120-89B1E1ECE7F0}" type="sibTrans" cxnId="{B524C8AE-1226-41EB-95EF-19AEFF17EFEC}">
      <dgm:prSet/>
      <dgm:spPr/>
      <dgm:t>
        <a:bodyPr/>
        <a:lstStyle/>
        <a:p>
          <a:endParaRPr lang="ru-RU"/>
        </a:p>
      </dgm:t>
    </dgm:pt>
    <dgm:pt modelId="{158DE081-142A-43A5-95D4-8EBD31CACA45}">
      <dgm:prSet phldrT="[Текст]" custT="1"/>
      <dgm:spPr/>
      <dgm:t>
        <a:bodyPr/>
        <a:lstStyle/>
        <a:p>
          <a:r>
            <a:rPr lang="ru-RU" sz="1600" i="1" dirty="0" err="1" smtClean="0"/>
            <a:t>Дипломатичне</a:t>
          </a:r>
          <a:r>
            <a:rPr lang="ru-RU" sz="1600" i="1" dirty="0" smtClean="0"/>
            <a:t> </a:t>
          </a:r>
          <a:r>
            <a:rPr lang="ru-RU" sz="1600" i="1" dirty="0" err="1" smtClean="0"/>
            <a:t>крсномовство</a:t>
          </a:r>
          <a:endParaRPr lang="ru-RU" sz="1600" dirty="0"/>
        </a:p>
      </dgm:t>
    </dgm:pt>
    <dgm:pt modelId="{B1281DEA-EFD1-4D1C-B61F-55C65F669207}" type="parTrans" cxnId="{ACCF3642-D7FD-4069-AA18-9981AA783017}">
      <dgm:prSet/>
      <dgm:spPr/>
      <dgm:t>
        <a:bodyPr/>
        <a:lstStyle/>
        <a:p>
          <a:endParaRPr lang="ru-RU"/>
        </a:p>
      </dgm:t>
    </dgm:pt>
    <dgm:pt modelId="{1951A4B4-1AD1-495A-9D0C-455FC4ABBD22}" type="sibTrans" cxnId="{ACCF3642-D7FD-4069-AA18-9981AA783017}">
      <dgm:prSet/>
      <dgm:spPr/>
      <dgm:t>
        <a:bodyPr/>
        <a:lstStyle/>
        <a:p>
          <a:endParaRPr lang="ru-RU"/>
        </a:p>
      </dgm:t>
    </dgm:pt>
    <dgm:pt modelId="{A4D3661F-3F4B-4713-8275-77F9392F14AD}">
      <dgm:prSet custT="1"/>
      <dgm:spPr/>
      <dgm:t>
        <a:bodyPr/>
        <a:lstStyle/>
        <a:p>
          <a:r>
            <a:rPr lang="ru-RU" sz="1600" i="1" dirty="0" err="1" smtClean="0"/>
            <a:t>Академічне</a:t>
          </a:r>
          <a:r>
            <a:rPr lang="ru-RU" sz="1600" i="1" dirty="0" smtClean="0"/>
            <a:t> </a:t>
          </a:r>
          <a:r>
            <a:rPr lang="ru-RU" sz="1600" i="1" dirty="0" err="1" smtClean="0"/>
            <a:t>красномовство</a:t>
          </a:r>
          <a:r>
            <a:rPr lang="ru-RU" sz="1600" dirty="0" smtClean="0"/>
            <a:t> </a:t>
          </a:r>
          <a:endParaRPr lang="ru-RU" sz="1600" dirty="0"/>
        </a:p>
      </dgm:t>
    </dgm:pt>
    <dgm:pt modelId="{EA70CFF5-FB46-4564-8AC8-CBC0EAD4EEE8}" type="parTrans" cxnId="{586E33C1-D770-44F7-8ACA-A7D77EB457D0}">
      <dgm:prSet/>
      <dgm:spPr/>
      <dgm:t>
        <a:bodyPr/>
        <a:lstStyle/>
        <a:p>
          <a:endParaRPr lang="ru-RU"/>
        </a:p>
      </dgm:t>
    </dgm:pt>
    <dgm:pt modelId="{CD247F44-E79B-4DA8-A843-739375140133}" type="sibTrans" cxnId="{586E33C1-D770-44F7-8ACA-A7D77EB457D0}">
      <dgm:prSet/>
      <dgm:spPr/>
      <dgm:t>
        <a:bodyPr/>
        <a:lstStyle/>
        <a:p>
          <a:endParaRPr lang="ru-RU"/>
        </a:p>
      </dgm:t>
    </dgm:pt>
    <dgm:pt modelId="{992271B6-64CA-4DD2-950C-8BC6FDBF3E04}">
      <dgm:prSet custT="1"/>
      <dgm:spPr/>
      <dgm:t>
        <a:bodyPr/>
        <a:lstStyle/>
        <a:p>
          <a:r>
            <a:rPr lang="ru-RU" sz="1600" i="1" dirty="0" err="1" smtClean="0"/>
            <a:t>Соціально-побутове</a:t>
          </a:r>
          <a:r>
            <a:rPr lang="ru-RU" sz="1600" i="1" dirty="0" smtClean="0"/>
            <a:t> </a:t>
          </a:r>
          <a:r>
            <a:rPr lang="ru-RU" sz="1600" i="1" dirty="0" err="1" smtClean="0"/>
            <a:t>красномовство</a:t>
          </a:r>
          <a:r>
            <a:rPr lang="ru-RU" sz="1600" dirty="0" smtClean="0"/>
            <a:t> </a:t>
          </a:r>
          <a:endParaRPr lang="ru-RU" sz="1600" dirty="0"/>
        </a:p>
      </dgm:t>
    </dgm:pt>
    <dgm:pt modelId="{53DA853B-EF0B-455A-9CF3-DC78D9788379}" type="parTrans" cxnId="{2793A442-0180-4176-BD8A-879406941195}">
      <dgm:prSet/>
      <dgm:spPr/>
      <dgm:t>
        <a:bodyPr/>
        <a:lstStyle/>
        <a:p>
          <a:endParaRPr lang="ru-RU"/>
        </a:p>
      </dgm:t>
    </dgm:pt>
    <dgm:pt modelId="{A1E14DD1-CA36-421C-8D05-D41C5C8EB7F1}" type="sibTrans" cxnId="{2793A442-0180-4176-BD8A-879406941195}">
      <dgm:prSet/>
      <dgm:spPr/>
      <dgm:t>
        <a:bodyPr/>
        <a:lstStyle/>
        <a:p>
          <a:endParaRPr lang="ru-RU"/>
        </a:p>
      </dgm:t>
    </dgm:pt>
    <dgm:pt modelId="{6108B284-791C-4845-B971-B0A772367C93}">
      <dgm:prSet custT="1"/>
      <dgm:spPr/>
      <dgm:t>
        <a:bodyPr/>
        <a:lstStyle/>
        <a:p>
          <a:r>
            <a:rPr lang="ru-RU" sz="1600" i="1" dirty="0" err="1" smtClean="0"/>
            <a:t>Богословське</a:t>
          </a:r>
          <a:r>
            <a:rPr lang="ru-RU" sz="1600" i="1" dirty="0" smtClean="0"/>
            <a:t> (</a:t>
          </a:r>
          <a:r>
            <a:rPr lang="ru-RU" sz="1600" i="1" dirty="0" err="1" smtClean="0"/>
            <a:t>церковне</a:t>
          </a:r>
          <a:r>
            <a:rPr lang="ru-RU" sz="1600" i="1" dirty="0" smtClean="0"/>
            <a:t>) </a:t>
          </a:r>
          <a:r>
            <a:rPr lang="ru-RU" sz="1600" i="1" dirty="0" err="1" smtClean="0"/>
            <a:t>красномовство</a:t>
          </a:r>
          <a:r>
            <a:rPr lang="ru-RU" sz="1600" dirty="0" smtClean="0"/>
            <a:t> </a:t>
          </a:r>
          <a:endParaRPr lang="ru-RU" sz="1600" dirty="0"/>
        </a:p>
      </dgm:t>
    </dgm:pt>
    <dgm:pt modelId="{6DC9685C-E7AB-4F8E-B665-803F5ACB50F2}" type="parTrans" cxnId="{104988DC-7455-4945-97B9-AD857216DF49}">
      <dgm:prSet/>
      <dgm:spPr/>
      <dgm:t>
        <a:bodyPr/>
        <a:lstStyle/>
        <a:p>
          <a:endParaRPr lang="ru-RU"/>
        </a:p>
      </dgm:t>
    </dgm:pt>
    <dgm:pt modelId="{8654BFE2-8ED5-4A23-BEE5-9306AA19F840}" type="sibTrans" cxnId="{104988DC-7455-4945-97B9-AD857216DF49}">
      <dgm:prSet/>
      <dgm:spPr/>
      <dgm:t>
        <a:bodyPr/>
        <a:lstStyle/>
        <a:p>
          <a:endParaRPr lang="ru-RU"/>
        </a:p>
      </dgm:t>
    </dgm:pt>
    <dgm:pt modelId="{F337023B-06A0-44E3-A867-4F3CDA8DCEEC}">
      <dgm:prSet custT="1"/>
      <dgm:spPr/>
      <dgm:t>
        <a:bodyPr/>
        <a:lstStyle/>
        <a:p>
          <a:r>
            <a:rPr lang="ru-RU" sz="1600" i="1" dirty="0" err="1" smtClean="0"/>
            <a:t>Військове</a:t>
          </a:r>
          <a:r>
            <a:rPr lang="ru-RU" sz="1600" i="1" dirty="0" smtClean="0"/>
            <a:t> </a:t>
          </a:r>
          <a:r>
            <a:rPr lang="ru-RU" sz="1600" i="1" dirty="0" err="1" smtClean="0"/>
            <a:t>красномовство</a:t>
          </a:r>
          <a:r>
            <a:rPr lang="ru-RU" sz="1600" dirty="0" smtClean="0"/>
            <a:t>  </a:t>
          </a:r>
          <a:endParaRPr lang="ru-RU" sz="1600" dirty="0"/>
        </a:p>
      </dgm:t>
    </dgm:pt>
    <dgm:pt modelId="{342BBA3C-B05B-43F2-B107-53A52AD37162}" type="parTrans" cxnId="{2B6BDC46-3CF3-4ACE-BA93-829BDBB69D36}">
      <dgm:prSet/>
      <dgm:spPr/>
      <dgm:t>
        <a:bodyPr/>
        <a:lstStyle/>
        <a:p>
          <a:endParaRPr lang="ru-RU"/>
        </a:p>
      </dgm:t>
    </dgm:pt>
    <dgm:pt modelId="{026FCC6F-4A2E-473F-AE4C-6F23AE794FF5}" type="sibTrans" cxnId="{2B6BDC46-3CF3-4ACE-BA93-829BDBB69D36}">
      <dgm:prSet/>
      <dgm:spPr/>
      <dgm:t>
        <a:bodyPr/>
        <a:lstStyle/>
        <a:p>
          <a:endParaRPr lang="ru-RU"/>
        </a:p>
      </dgm:t>
    </dgm:pt>
    <dgm:pt modelId="{B9311EC7-9B39-43B9-87E5-60ED504A974F}">
      <dgm:prSet custT="1"/>
      <dgm:spPr/>
      <dgm:t>
        <a:bodyPr/>
        <a:lstStyle/>
        <a:p>
          <a:r>
            <a:rPr lang="ru-RU" sz="1600" i="1" dirty="0" err="1" smtClean="0"/>
            <a:t>Судове</a:t>
          </a:r>
          <a:r>
            <a:rPr lang="ru-RU" sz="1600" i="1" dirty="0" smtClean="0"/>
            <a:t> (</a:t>
          </a:r>
          <a:r>
            <a:rPr lang="ru-RU" sz="1600" i="1" dirty="0" err="1" smtClean="0"/>
            <a:t>юридичне</a:t>
          </a:r>
          <a:r>
            <a:rPr lang="ru-RU" sz="1600" i="1" dirty="0" smtClean="0"/>
            <a:t>) </a:t>
          </a:r>
          <a:r>
            <a:rPr lang="ru-RU" sz="1600" i="1" dirty="0" err="1" smtClean="0"/>
            <a:t>красномовство</a:t>
          </a:r>
          <a:r>
            <a:rPr lang="ru-RU" sz="1600" dirty="0" smtClean="0"/>
            <a:t> </a:t>
          </a:r>
          <a:endParaRPr lang="ru-RU" sz="1600" dirty="0"/>
        </a:p>
      </dgm:t>
    </dgm:pt>
    <dgm:pt modelId="{607DD65B-1797-4C19-A67D-E53B81819F63}" type="parTrans" cxnId="{D90F59BD-8BE9-442F-B669-C684BC4F921B}">
      <dgm:prSet/>
      <dgm:spPr/>
      <dgm:t>
        <a:bodyPr/>
        <a:lstStyle/>
        <a:p>
          <a:endParaRPr lang="ru-RU"/>
        </a:p>
      </dgm:t>
    </dgm:pt>
    <dgm:pt modelId="{F454C566-DD68-435A-BB4D-1BB97ED0AF79}" type="sibTrans" cxnId="{D90F59BD-8BE9-442F-B669-C684BC4F921B}">
      <dgm:prSet/>
      <dgm:spPr/>
      <dgm:t>
        <a:bodyPr/>
        <a:lstStyle/>
        <a:p>
          <a:endParaRPr lang="ru-RU"/>
        </a:p>
      </dgm:t>
    </dgm:pt>
    <dgm:pt modelId="{747BD195-70FC-4209-BDD3-30E689334762}" type="pres">
      <dgm:prSet presAssocID="{C1D5DEF1-5130-4511-8F88-85354682089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64E4A2-0A03-4A70-A8D9-F9BECBEFC89F}" type="pres">
      <dgm:prSet presAssocID="{52903FA9-14CE-4105-B735-AFC00B2F150E}" presName="hierRoot1" presStyleCnt="0"/>
      <dgm:spPr/>
    </dgm:pt>
    <dgm:pt modelId="{C2347C77-64AC-4E4E-BF1E-98D26EFF4010}" type="pres">
      <dgm:prSet presAssocID="{52903FA9-14CE-4105-B735-AFC00B2F150E}" presName="composite" presStyleCnt="0"/>
      <dgm:spPr/>
    </dgm:pt>
    <dgm:pt modelId="{EE38023D-82F2-4A55-A9D2-A3838A870AEA}" type="pres">
      <dgm:prSet presAssocID="{52903FA9-14CE-4105-B735-AFC00B2F150E}" presName="background" presStyleLbl="node0" presStyleIdx="0" presStyleCnt="1"/>
      <dgm:spPr/>
    </dgm:pt>
    <dgm:pt modelId="{4E96B3EA-2F3F-413E-BD9D-25B0B99D33F0}" type="pres">
      <dgm:prSet presAssocID="{52903FA9-14CE-4105-B735-AFC00B2F150E}" presName="text" presStyleLbl="fgAcc0" presStyleIdx="0" presStyleCnt="1" custScaleX="542665" custScaleY="277340" custLinFactY="-86943" custLinFactNeighborX="-3390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F76D7F-2B2D-4CAB-9A68-DB86FC3047A7}" type="pres">
      <dgm:prSet presAssocID="{52903FA9-14CE-4105-B735-AFC00B2F150E}" presName="hierChild2" presStyleCnt="0"/>
      <dgm:spPr/>
    </dgm:pt>
    <dgm:pt modelId="{FB86B214-73C0-4055-B7CC-1DCBFCFB912F}" type="pres">
      <dgm:prSet presAssocID="{A6B144B2-E45D-4626-B06A-02AA331532CB}" presName="Name10" presStyleLbl="parChTrans1D2" presStyleIdx="0" presStyleCnt="7"/>
      <dgm:spPr/>
      <dgm:t>
        <a:bodyPr/>
        <a:lstStyle/>
        <a:p>
          <a:endParaRPr lang="ru-RU"/>
        </a:p>
      </dgm:t>
    </dgm:pt>
    <dgm:pt modelId="{9938A6F4-2DEA-46ED-869A-E11B03E4FEA5}" type="pres">
      <dgm:prSet presAssocID="{281D6A39-EC55-4016-80ED-9465E45AEC28}" presName="hierRoot2" presStyleCnt="0"/>
      <dgm:spPr/>
    </dgm:pt>
    <dgm:pt modelId="{CC8A1922-ACE5-4C79-A362-0D69A6C4570D}" type="pres">
      <dgm:prSet presAssocID="{281D6A39-EC55-4016-80ED-9465E45AEC28}" presName="composite2" presStyleCnt="0"/>
      <dgm:spPr/>
    </dgm:pt>
    <dgm:pt modelId="{540BCBE1-CD9C-479A-A503-12B4D8BC23B9}" type="pres">
      <dgm:prSet presAssocID="{281D6A39-EC55-4016-80ED-9465E45AEC28}" presName="background2" presStyleLbl="node2" presStyleIdx="0" presStyleCnt="7"/>
      <dgm:spPr/>
    </dgm:pt>
    <dgm:pt modelId="{32234B1D-A428-440E-A4AF-B155F47C0466}" type="pres">
      <dgm:prSet presAssocID="{281D6A39-EC55-4016-80ED-9465E45AEC28}" presName="text2" presStyleLbl="fgAcc2" presStyleIdx="0" presStyleCnt="7" custScaleX="182359" custScaleY="2699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7F3EF4-D7EC-45E4-851F-94FC40E651F9}" type="pres">
      <dgm:prSet presAssocID="{281D6A39-EC55-4016-80ED-9465E45AEC28}" presName="hierChild3" presStyleCnt="0"/>
      <dgm:spPr/>
    </dgm:pt>
    <dgm:pt modelId="{A61E9EC3-457F-4ED7-B2BC-15FD70F85577}" type="pres">
      <dgm:prSet presAssocID="{EA70CFF5-FB46-4564-8AC8-CBC0EAD4EEE8}" presName="Name10" presStyleLbl="parChTrans1D2" presStyleIdx="1" presStyleCnt="7"/>
      <dgm:spPr/>
      <dgm:t>
        <a:bodyPr/>
        <a:lstStyle/>
        <a:p>
          <a:endParaRPr lang="ru-RU"/>
        </a:p>
      </dgm:t>
    </dgm:pt>
    <dgm:pt modelId="{960119BA-65CC-440C-9DD6-A6822D4FC0BF}" type="pres">
      <dgm:prSet presAssocID="{A4D3661F-3F4B-4713-8275-77F9392F14AD}" presName="hierRoot2" presStyleCnt="0"/>
      <dgm:spPr/>
    </dgm:pt>
    <dgm:pt modelId="{B39A1385-8CEB-4448-9523-6308B1EF972D}" type="pres">
      <dgm:prSet presAssocID="{A4D3661F-3F4B-4713-8275-77F9392F14AD}" presName="composite2" presStyleCnt="0"/>
      <dgm:spPr/>
    </dgm:pt>
    <dgm:pt modelId="{B122440D-B0F5-4C77-9F8D-6A632E8CF0DC}" type="pres">
      <dgm:prSet presAssocID="{A4D3661F-3F4B-4713-8275-77F9392F14AD}" presName="background2" presStyleLbl="node2" presStyleIdx="1" presStyleCnt="7"/>
      <dgm:spPr/>
    </dgm:pt>
    <dgm:pt modelId="{64FDF435-42A5-446A-8F41-FF3B94BA3657}" type="pres">
      <dgm:prSet presAssocID="{A4D3661F-3F4B-4713-8275-77F9392F14AD}" presName="text2" presStyleLbl="fgAcc2" presStyleIdx="1" presStyleCnt="7" custScaleX="232842" custScaleY="220491" custLinFactY="201775" custLinFactNeighborX="11748" custLinFactNeighborY="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EF64EB-2137-4B53-BD0F-F1ECBE451255}" type="pres">
      <dgm:prSet presAssocID="{A4D3661F-3F4B-4713-8275-77F9392F14AD}" presName="hierChild3" presStyleCnt="0"/>
      <dgm:spPr/>
    </dgm:pt>
    <dgm:pt modelId="{868B125E-25E7-4D4C-8929-2D35725576CC}" type="pres">
      <dgm:prSet presAssocID="{607DD65B-1797-4C19-A67D-E53B81819F63}" presName="Name10" presStyleLbl="parChTrans1D2" presStyleIdx="2" presStyleCnt="7"/>
      <dgm:spPr/>
      <dgm:t>
        <a:bodyPr/>
        <a:lstStyle/>
        <a:p>
          <a:endParaRPr lang="ru-RU"/>
        </a:p>
      </dgm:t>
    </dgm:pt>
    <dgm:pt modelId="{62A64EA3-2CDA-40AD-8B20-A62B4B22A0CD}" type="pres">
      <dgm:prSet presAssocID="{B9311EC7-9B39-43B9-87E5-60ED504A974F}" presName="hierRoot2" presStyleCnt="0"/>
      <dgm:spPr/>
    </dgm:pt>
    <dgm:pt modelId="{E71E1A34-FCFD-4406-B1D3-0C35604A649A}" type="pres">
      <dgm:prSet presAssocID="{B9311EC7-9B39-43B9-87E5-60ED504A974F}" presName="composite2" presStyleCnt="0"/>
      <dgm:spPr/>
    </dgm:pt>
    <dgm:pt modelId="{E7422856-910A-4E3E-BD82-BB61C6870C70}" type="pres">
      <dgm:prSet presAssocID="{B9311EC7-9B39-43B9-87E5-60ED504A974F}" presName="background2" presStyleLbl="node2" presStyleIdx="2" presStyleCnt="7"/>
      <dgm:spPr/>
    </dgm:pt>
    <dgm:pt modelId="{9DB1B1AB-8FB9-4350-849E-980ADF354BA3}" type="pres">
      <dgm:prSet presAssocID="{B9311EC7-9B39-43B9-87E5-60ED504A974F}" presName="text2" presStyleLbl="fgAcc2" presStyleIdx="2" presStyleCnt="7" custScaleX="152217" custScaleY="409290" custLinFactX="-61879" custLinFactNeighborX="-100000" custLinFactNeighborY="136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42B214-CA48-4746-9B15-6994FC25B83D}" type="pres">
      <dgm:prSet presAssocID="{B9311EC7-9B39-43B9-87E5-60ED504A974F}" presName="hierChild3" presStyleCnt="0"/>
      <dgm:spPr/>
    </dgm:pt>
    <dgm:pt modelId="{987E09AB-E4CC-460D-B61B-4F5C8A20FF3C}" type="pres">
      <dgm:prSet presAssocID="{53DA853B-EF0B-455A-9CF3-DC78D9788379}" presName="Name10" presStyleLbl="parChTrans1D2" presStyleIdx="3" presStyleCnt="7"/>
      <dgm:spPr/>
      <dgm:t>
        <a:bodyPr/>
        <a:lstStyle/>
        <a:p>
          <a:endParaRPr lang="ru-RU"/>
        </a:p>
      </dgm:t>
    </dgm:pt>
    <dgm:pt modelId="{C0F52FE4-A1A1-475E-8F67-DA87C504250E}" type="pres">
      <dgm:prSet presAssocID="{992271B6-64CA-4DD2-950C-8BC6FDBF3E04}" presName="hierRoot2" presStyleCnt="0"/>
      <dgm:spPr/>
    </dgm:pt>
    <dgm:pt modelId="{51E91E9C-669B-4660-ABEB-BD150DB20A3B}" type="pres">
      <dgm:prSet presAssocID="{992271B6-64CA-4DD2-950C-8BC6FDBF3E04}" presName="composite2" presStyleCnt="0"/>
      <dgm:spPr/>
    </dgm:pt>
    <dgm:pt modelId="{A07DAD72-0D92-42BE-BB5C-38DBC4F8D41A}" type="pres">
      <dgm:prSet presAssocID="{992271B6-64CA-4DD2-950C-8BC6FDBF3E04}" presName="background2" presStyleLbl="node2" presStyleIdx="3" presStyleCnt="7"/>
      <dgm:spPr/>
    </dgm:pt>
    <dgm:pt modelId="{E327397E-458D-4372-91C4-60A8D23B485F}" type="pres">
      <dgm:prSet presAssocID="{992271B6-64CA-4DD2-950C-8BC6FDBF3E04}" presName="text2" presStyleLbl="fgAcc2" presStyleIdx="3" presStyleCnt="7" custScaleX="244574" custScaleY="259822" custLinFactX="-25682" custLinFactNeighborX="-100000" custLinFactNeighborY="38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DDF4A-7D38-48FE-88DA-640F15457C48}" type="pres">
      <dgm:prSet presAssocID="{992271B6-64CA-4DD2-950C-8BC6FDBF3E04}" presName="hierChild3" presStyleCnt="0"/>
      <dgm:spPr/>
    </dgm:pt>
    <dgm:pt modelId="{5DE734A6-A28E-4DFA-95E9-F56F8ADC744C}" type="pres">
      <dgm:prSet presAssocID="{342BBA3C-B05B-43F2-B107-53A52AD37162}" presName="Name10" presStyleLbl="parChTrans1D2" presStyleIdx="4" presStyleCnt="7"/>
      <dgm:spPr/>
      <dgm:t>
        <a:bodyPr/>
        <a:lstStyle/>
        <a:p>
          <a:endParaRPr lang="ru-RU"/>
        </a:p>
      </dgm:t>
    </dgm:pt>
    <dgm:pt modelId="{16E126E2-01AE-4342-B2DE-5BDC8C835A6F}" type="pres">
      <dgm:prSet presAssocID="{F337023B-06A0-44E3-A867-4F3CDA8DCEEC}" presName="hierRoot2" presStyleCnt="0"/>
      <dgm:spPr/>
    </dgm:pt>
    <dgm:pt modelId="{3CA85221-780E-4E73-AA14-F1F8DE0A6F03}" type="pres">
      <dgm:prSet presAssocID="{F337023B-06A0-44E3-A867-4F3CDA8DCEEC}" presName="composite2" presStyleCnt="0"/>
      <dgm:spPr/>
    </dgm:pt>
    <dgm:pt modelId="{923E6FF9-A113-4ED6-9943-3586E9973560}" type="pres">
      <dgm:prSet presAssocID="{F337023B-06A0-44E3-A867-4F3CDA8DCEEC}" presName="background2" presStyleLbl="node2" presStyleIdx="4" presStyleCnt="7"/>
      <dgm:spPr/>
    </dgm:pt>
    <dgm:pt modelId="{4573A5F7-7AB4-472A-9A90-FC0165AF2342}" type="pres">
      <dgm:prSet presAssocID="{F337023B-06A0-44E3-A867-4F3CDA8DCEEC}" presName="text2" presStyleLbl="fgAcc2" presStyleIdx="4" presStyleCnt="7" custScaleX="209621" custScaleY="225122" custLinFactNeighborX="42567" custLinFactNeighborY="415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B153E2-E527-4B08-87AD-00F10AFD62E1}" type="pres">
      <dgm:prSet presAssocID="{F337023B-06A0-44E3-A867-4F3CDA8DCEEC}" presName="hierChild3" presStyleCnt="0"/>
      <dgm:spPr/>
    </dgm:pt>
    <dgm:pt modelId="{1AC04D19-3448-4B92-B600-1096C84FF003}" type="pres">
      <dgm:prSet presAssocID="{B1281DEA-EFD1-4D1C-B61F-55C65F669207}" presName="Name10" presStyleLbl="parChTrans1D2" presStyleIdx="5" presStyleCnt="7"/>
      <dgm:spPr/>
      <dgm:t>
        <a:bodyPr/>
        <a:lstStyle/>
        <a:p>
          <a:endParaRPr lang="ru-RU"/>
        </a:p>
      </dgm:t>
    </dgm:pt>
    <dgm:pt modelId="{09378932-7732-4BB6-AE3F-EFDC039F791F}" type="pres">
      <dgm:prSet presAssocID="{158DE081-142A-43A5-95D4-8EBD31CACA45}" presName="hierRoot2" presStyleCnt="0"/>
      <dgm:spPr/>
    </dgm:pt>
    <dgm:pt modelId="{CC99D100-39EE-4ABD-8519-B75D6AFE0AD8}" type="pres">
      <dgm:prSet presAssocID="{158DE081-142A-43A5-95D4-8EBD31CACA45}" presName="composite2" presStyleCnt="0"/>
      <dgm:spPr/>
    </dgm:pt>
    <dgm:pt modelId="{A09CBD75-96E0-48E3-AEE7-8A1DEFB27529}" type="pres">
      <dgm:prSet presAssocID="{158DE081-142A-43A5-95D4-8EBD31CACA45}" presName="background2" presStyleLbl="node2" presStyleIdx="5" presStyleCnt="7"/>
      <dgm:spPr/>
    </dgm:pt>
    <dgm:pt modelId="{83F78EAA-DD5D-4B7B-8836-77E8589522E0}" type="pres">
      <dgm:prSet presAssocID="{158DE081-142A-43A5-95D4-8EBD31CACA45}" presName="text2" presStyleLbl="fgAcc2" presStyleIdx="5" presStyleCnt="7" custScaleX="151440" custScaleY="267709" custLinFactY="180490" custLinFactNeighborX="-99162" custLinFactNeighborY="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CA277F-A8CE-4E4C-92A8-56282652088C}" type="pres">
      <dgm:prSet presAssocID="{158DE081-142A-43A5-95D4-8EBD31CACA45}" presName="hierChild3" presStyleCnt="0"/>
      <dgm:spPr/>
    </dgm:pt>
    <dgm:pt modelId="{5B323A07-052C-4E03-BEA0-043510ACCA1C}" type="pres">
      <dgm:prSet presAssocID="{6DC9685C-E7AB-4F8E-B665-803F5ACB50F2}" presName="Name10" presStyleLbl="parChTrans1D2" presStyleIdx="6" presStyleCnt="7"/>
      <dgm:spPr/>
      <dgm:t>
        <a:bodyPr/>
        <a:lstStyle/>
        <a:p>
          <a:endParaRPr lang="ru-RU"/>
        </a:p>
      </dgm:t>
    </dgm:pt>
    <dgm:pt modelId="{A1D0A1C4-6AC2-4367-B883-DB760D45D9CD}" type="pres">
      <dgm:prSet presAssocID="{6108B284-791C-4845-B971-B0A772367C93}" presName="hierRoot2" presStyleCnt="0"/>
      <dgm:spPr/>
    </dgm:pt>
    <dgm:pt modelId="{BD6CE108-52F1-4E21-B1C2-D1648F0151CD}" type="pres">
      <dgm:prSet presAssocID="{6108B284-791C-4845-B971-B0A772367C93}" presName="composite2" presStyleCnt="0"/>
      <dgm:spPr/>
    </dgm:pt>
    <dgm:pt modelId="{95D295E7-9AB8-4E74-9326-80B2DC1A9E0D}" type="pres">
      <dgm:prSet presAssocID="{6108B284-791C-4845-B971-B0A772367C93}" presName="background2" presStyleLbl="node2" presStyleIdx="6" presStyleCnt="7"/>
      <dgm:spPr/>
    </dgm:pt>
    <dgm:pt modelId="{E61F3F66-9FEE-4AA8-BF1D-34C787C81C91}" type="pres">
      <dgm:prSet presAssocID="{6108B284-791C-4845-B971-B0A772367C93}" presName="text2" presStyleLbl="fgAcc2" presStyleIdx="6" presStyleCnt="7" custScaleX="231007" custScaleY="273038" custLinFactNeighborX="-19066" custLinFactNeighborY="140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8FAB8F-0BB8-41B7-B06F-B1F7EB70733C}" type="pres">
      <dgm:prSet presAssocID="{6108B284-791C-4845-B971-B0A772367C93}" presName="hierChild3" presStyleCnt="0"/>
      <dgm:spPr/>
    </dgm:pt>
  </dgm:ptLst>
  <dgm:cxnLst>
    <dgm:cxn modelId="{4047A004-18B7-44D6-837D-E07C81D4DCD3}" type="presOf" srcId="{6108B284-791C-4845-B971-B0A772367C93}" destId="{E61F3F66-9FEE-4AA8-BF1D-34C787C81C91}" srcOrd="0" destOrd="0" presId="urn:microsoft.com/office/officeart/2005/8/layout/hierarchy1"/>
    <dgm:cxn modelId="{82A313DA-5B54-4350-B5BF-C0917D608916}" type="presOf" srcId="{607DD65B-1797-4C19-A67D-E53B81819F63}" destId="{868B125E-25E7-4D4C-8929-2D35725576CC}" srcOrd="0" destOrd="0" presId="urn:microsoft.com/office/officeart/2005/8/layout/hierarchy1"/>
    <dgm:cxn modelId="{B524C8AE-1226-41EB-95EF-19AEFF17EFEC}" srcId="{52903FA9-14CE-4105-B735-AFC00B2F150E}" destId="{281D6A39-EC55-4016-80ED-9465E45AEC28}" srcOrd="0" destOrd="0" parTransId="{A6B144B2-E45D-4626-B06A-02AA331532CB}" sibTransId="{9FDC71AB-16A8-43ED-A120-89B1E1ECE7F0}"/>
    <dgm:cxn modelId="{D54B66E7-8EBB-49AF-B4FC-C8E010C24AB8}" type="presOf" srcId="{158DE081-142A-43A5-95D4-8EBD31CACA45}" destId="{83F78EAA-DD5D-4B7B-8836-77E8589522E0}" srcOrd="0" destOrd="0" presId="urn:microsoft.com/office/officeart/2005/8/layout/hierarchy1"/>
    <dgm:cxn modelId="{B7A9091B-01D0-4C52-98D6-212C9CAE8C28}" type="presOf" srcId="{281D6A39-EC55-4016-80ED-9465E45AEC28}" destId="{32234B1D-A428-440E-A4AF-B155F47C0466}" srcOrd="0" destOrd="0" presId="urn:microsoft.com/office/officeart/2005/8/layout/hierarchy1"/>
    <dgm:cxn modelId="{D90F59BD-8BE9-442F-B669-C684BC4F921B}" srcId="{52903FA9-14CE-4105-B735-AFC00B2F150E}" destId="{B9311EC7-9B39-43B9-87E5-60ED504A974F}" srcOrd="2" destOrd="0" parTransId="{607DD65B-1797-4C19-A67D-E53B81819F63}" sibTransId="{F454C566-DD68-435A-BB4D-1BB97ED0AF79}"/>
    <dgm:cxn modelId="{2032439E-7A26-4BCB-AB0B-0A09D923FD4E}" type="presOf" srcId="{F337023B-06A0-44E3-A867-4F3CDA8DCEEC}" destId="{4573A5F7-7AB4-472A-9A90-FC0165AF2342}" srcOrd="0" destOrd="0" presId="urn:microsoft.com/office/officeart/2005/8/layout/hierarchy1"/>
    <dgm:cxn modelId="{104988DC-7455-4945-97B9-AD857216DF49}" srcId="{52903FA9-14CE-4105-B735-AFC00B2F150E}" destId="{6108B284-791C-4845-B971-B0A772367C93}" srcOrd="6" destOrd="0" parTransId="{6DC9685C-E7AB-4F8E-B665-803F5ACB50F2}" sibTransId="{8654BFE2-8ED5-4A23-BEE5-9306AA19F840}"/>
    <dgm:cxn modelId="{E1F56754-8C3F-4450-9DCC-84BD59571484}" type="presOf" srcId="{992271B6-64CA-4DD2-950C-8BC6FDBF3E04}" destId="{E327397E-458D-4372-91C4-60A8D23B485F}" srcOrd="0" destOrd="0" presId="urn:microsoft.com/office/officeart/2005/8/layout/hierarchy1"/>
    <dgm:cxn modelId="{2793A442-0180-4176-BD8A-879406941195}" srcId="{52903FA9-14CE-4105-B735-AFC00B2F150E}" destId="{992271B6-64CA-4DD2-950C-8BC6FDBF3E04}" srcOrd="3" destOrd="0" parTransId="{53DA853B-EF0B-455A-9CF3-DC78D9788379}" sibTransId="{A1E14DD1-CA36-421C-8D05-D41C5C8EB7F1}"/>
    <dgm:cxn modelId="{BE55E0CE-A830-4029-861B-B9BB4B65C514}" type="presOf" srcId="{C1D5DEF1-5130-4511-8F88-853546820891}" destId="{747BD195-70FC-4209-BDD3-30E689334762}" srcOrd="0" destOrd="0" presId="urn:microsoft.com/office/officeart/2005/8/layout/hierarchy1"/>
    <dgm:cxn modelId="{692C5F9D-7BFD-4482-A6AD-EE8C70B7EC02}" type="presOf" srcId="{A4D3661F-3F4B-4713-8275-77F9392F14AD}" destId="{64FDF435-42A5-446A-8F41-FF3B94BA3657}" srcOrd="0" destOrd="0" presId="urn:microsoft.com/office/officeart/2005/8/layout/hierarchy1"/>
    <dgm:cxn modelId="{2B6BDC46-3CF3-4ACE-BA93-829BDBB69D36}" srcId="{52903FA9-14CE-4105-B735-AFC00B2F150E}" destId="{F337023B-06A0-44E3-A867-4F3CDA8DCEEC}" srcOrd="4" destOrd="0" parTransId="{342BBA3C-B05B-43F2-B107-53A52AD37162}" sibTransId="{026FCC6F-4A2E-473F-AE4C-6F23AE794FF5}"/>
    <dgm:cxn modelId="{93A4231C-A426-4CD0-9658-8506DA552197}" type="presOf" srcId="{EA70CFF5-FB46-4564-8AC8-CBC0EAD4EEE8}" destId="{A61E9EC3-457F-4ED7-B2BC-15FD70F85577}" srcOrd="0" destOrd="0" presId="urn:microsoft.com/office/officeart/2005/8/layout/hierarchy1"/>
    <dgm:cxn modelId="{193B18D9-9C5F-4DC1-BB2F-C82B374D4BA7}" type="presOf" srcId="{52903FA9-14CE-4105-B735-AFC00B2F150E}" destId="{4E96B3EA-2F3F-413E-BD9D-25B0B99D33F0}" srcOrd="0" destOrd="0" presId="urn:microsoft.com/office/officeart/2005/8/layout/hierarchy1"/>
    <dgm:cxn modelId="{091D398D-3FEC-4685-88F5-D436A7E2800E}" type="presOf" srcId="{B1281DEA-EFD1-4D1C-B61F-55C65F669207}" destId="{1AC04D19-3448-4B92-B600-1096C84FF003}" srcOrd="0" destOrd="0" presId="urn:microsoft.com/office/officeart/2005/8/layout/hierarchy1"/>
    <dgm:cxn modelId="{B49F7B01-820A-4EC0-AE1A-C86C18168008}" srcId="{C1D5DEF1-5130-4511-8F88-853546820891}" destId="{52903FA9-14CE-4105-B735-AFC00B2F150E}" srcOrd="0" destOrd="0" parTransId="{DC12FF2B-1F4A-43BF-B50B-BF5A9FA007B4}" sibTransId="{0C327F5E-62CC-4CD4-997E-466C05B97E05}"/>
    <dgm:cxn modelId="{586E33C1-D770-44F7-8ACA-A7D77EB457D0}" srcId="{52903FA9-14CE-4105-B735-AFC00B2F150E}" destId="{A4D3661F-3F4B-4713-8275-77F9392F14AD}" srcOrd="1" destOrd="0" parTransId="{EA70CFF5-FB46-4564-8AC8-CBC0EAD4EEE8}" sibTransId="{CD247F44-E79B-4DA8-A843-739375140133}"/>
    <dgm:cxn modelId="{34024EA9-4EDA-4B01-8612-A3368696C425}" type="presOf" srcId="{A6B144B2-E45D-4626-B06A-02AA331532CB}" destId="{FB86B214-73C0-4055-B7CC-1DCBFCFB912F}" srcOrd="0" destOrd="0" presId="urn:microsoft.com/office/officeart/2005/8/layout/hierarchy1"/>
    <dgm:cxn modelId="{BB0700C6-95BA-42AC-8AF4-CBDD75B68218}" type="presOf" srcId="{342BBA3C-B05B-43F2-B107-53A52AD37162}" destId="{5DE734A6-A28E-4DFA-95E9-F56F8ADC744C}" srcOrd="0" destOrd="0" presId="urn:microsoft.com/office/officeart/2005/8/layout/hierarchy1"/>
    <dgm:cxn modelId="{4D9088BF-5E68-4298-934E-A5037A7DFFCD}" type="presOf" srcId="{B9311EC7-9B39-43B9-87E5-60ED504A974F}" destId="{9DB1B1AB-8FB9-4350-849E-980ADF354BA3}" srcOrd="0" destOrd="0" presId="urn:microsoft.com/office/officeart/2005/8/layout/hierarchy1"/>
    <dgm:cxn modelId="{ACCF3642-D7FD-4069-AA18-9981AA783017}" srcId="{52903FA9-14CE-4105-B735-AFC00B2F150E}" destId="{158DE081-142A-43A5-95D4-8EBD31CACA45}" srcOrd="5" destOrd="0" parTransId="{B1281DEA-EFD1-4D1C-B61F-55C65F669207}" sibTransId="{1951A4B4-1AD1-495A-9D0C-455FC4ABBD22}"/>
    <dgm:cxn modelId="{8DD8AA87-21FB-415E-A832-C8285AF46C04}" type="presOf" srcId="{53DA853B-EF0B-455A-9CF3-DC78D9788379}" destId="{987E09AB-E4CC-460D-B61B-4F5C8A20FF3C}" srcOrd="0" destOrd="0" presId="urn:microsoft.com/office/officeart/2005/8/layout/hierarchy1"/>
    <dgm:cxn modelId="{38F6EAE5-DF9E-4AE4-9B71-1AE3BA5B9377}" type="presOf" srcId="{6DC9685C-E7AB-4F8E-B665-803F5ACB50F2}" destId="{5B323A07-052C-4E03-BEA0-043510ACCA1C}" srcOrd="0" destOrd="0" presId="urn:microsoft.com/office/officeart/2005/8/layout/hierarchy1"/>
    <dgm:cxn modelId="{67166054-89A7-4097-82B0-55A9DBA2B6F4}" type="presParOf" srcId="{747BD195-70FC-4209-BDD3-30E689334762}" destId="{5464E4A2-0A03-4A70-A8D9-F9BECBEFC89F}" srcOrd="0" destOrd="0" presId="urn:microsoft.com/office/officeart/2005/8/layout/hierarchy1"/>
    <dgm:cxn modelId="{9A2F1E98-26ED-465D-AC63-9E89E33F2D4C}" type="presParOf" srcId="{5464E4A2-0A03-4A70-A8D9-F9BECBEFC89F}" destId="{C2347C77-64AC-4E4E-BF1E-98D26EFF4010}" srcOrd="0" destOrd="0" presId="urn:microsoft.com/office/officeart/2005/8/layout/hierarchy1"/>
    <dgm:cxn modelId="{DC70800A-031C-4F90-B4A0-5A3A051257A2}" type="presParOf" srcId="{C2347C77-64AC-4E4E-BF1E-98D26EFF4010}" destId="{EE38023D-82F2-4A55-A9D2-A3838A870AEA}" srcOrd="0" destOrd="0" presId="urn:microsoft.com/office/officeart/2005/8/layout/hierarchy1"/>
    <dgm:cxn modelId="{C41C340D-FDC0-4D88-8A76-2384775CE2A0}" type="presParOf" srcId="{C2347C77-64AC-4E4E-BF1E-98D26EFF4010}" destId="{4E96B3EA-2F3F-413E-BD9D-25B0B99D33F0}" srcOrd="1" destOrd="0" presId="urn:microsoft.com/office/officeart/2005/8/layout/hierarchy1"/>
    <dgm:cxn modelId="{B5372190-A21D-46C1-8C39-7BBFFA7CD3D6}" type="presParOf" srcId="{5464E4A2-0A03-4A70-A8D9-F9BECBEFC89F}" destId="{43F76D7F-2B2D-4CAB-9A68-DB86FC3047A7}" srcOrd="1" destOrd="0" presId="urn:microsoft.com/office/officeart/2005/8/layout/hierarchy1"/>
    <dgm:cxn modelId="{B35D9BBA-A4F6-4135-8230-9F9CAE6C0A76}" type="presParOf" srcId="{43F76D7F-2B2D-4CAB-9A68-DB86FC3047A7}" destId="{FB86B214-73C0-4055-B7CC-1DCBFCFB912F}" srcOrd="0" destOrd="0" presId="urn:microsoft.com/office/officeart/2005/8/layout/hierarchy1"/>
    <dgm:cxn modelId="{15468162-E064-4F92-9002-809DBD5ABAA9}" type="presParOf" srcId="{43F76D7F-2B2D-4CAB-9A68-DB86FC3047A7}" destId="{9938A6F4-2DEA-46ED-869A-E11B03E4FEA5}" srcOrd="1" destOrd="0" presId="urn:microsoft.com/office/officeart/2005/8/layout/hierarchy1"/>
    <dgm:cxn modelId="{F72755BB-1528-4824-8A26-6F9D40BCCAB2}" type="presParOf" srcId="{9938A6F4-2DEA-46ED-869A-E11B03E4FEA5}" destId="{CC8A1922-ACE5-4C79-A362-0D69A6C4570D}" srcOrd="0" destOrd="0" presId="urn:microsoft.com/office/officeart/2005/8/layout/hierarchy1"/>
    <dgm:cxn modelId="{CBE1279C-00F7-45E1-A5FC-C16DE3C91F19}" type="presParOf" srcId="{CC8A1922-ACE5-4C79-A362-0D69A6C4570D}" destId="{540BCBE1-CD9C-479A-A503-12B4D8BC23B9}" srcOrd="0" destOrd="0" presId="urn:microsoft.com/office/officeart/2005/8/layout/hierarchy1"/>
    <dgm:cxn modelId="{B0DA5E40-1548-4D58-8DFD-CD26DFE9AF46}" type="presParOf" srcId="{CC8A1922-ACE5-4C79-A362-0D69A6C4570D}" destId="{32234B1D-A428-440E-A4AF-B155F47C0466}" srcOrd="1" destOrd="0" presId="urn:microsoft.com/office/officeart/2005/8/layout/hierarchy1"/>
    <dgm:cxn modelId="{A6127AB7-33D1-4F83-8564-8C931303D5CB}" type="presParOf" srcId="{9938A6F4-2DEA-46ED-869A-E11B03E4FEA5}" destId="{BD7F3EF4-D7EC-45E4-851F-94FC40E651F9}" srcOrd="1" destOrd="0" presId="urn:microsoft.com/office/officeart/2005/8/layout/hierarchy1"/>
    <dgm:cxn modelId="{01D75B72-3B16-4095-B1D2-DC473F1BBFCD}" type="presParOf" srcId="{43F76D7F-2B2D-4CAB-9A68-DB86FC3047A7}" destId="{A61E9EC3-457F-4ED7-B2BC-15FD70F85577}" srcOrd="2" destOrd="0" presId="urn:microsoft.com/office/officeart/2005/8/layout/hierarchy1"/>
    <dgm:cxn modelId="{8BB4AD82-605B-4167-BD95-8169D6ACC255}" type="presParOf" srcId="{43F76D7F-2B2D-4CAB-9A68-DB86FC3047A7}" destId="{960119BA-65CC-440C-9DD6-A6822D4FC0BF}" srcOrd="3" destOrd="0" presId="urn:microsoft.com/office/officeart/2005/8/layout/hierarchy1"/>
    <dgm:cxn modelId="{D40D4D21-BA52-4D4A-AD42-8BB49316B051}" type="presParOf" srcId="{960119BA-65CC-440C-9DD6-A6822D4FC0BF}" destId="{B39A1385-8CEB-4448-9523-6308B1EF972D}" srcOrd="0" destOrd="0" presId="urn:microsoft.com/office/officeart/2005/8/layout/hierarchy1"/>
    <dgm:cxn modelId="{B31F3123-DFB7-4C57-860A-5721DB91616E}" type="presParOf" srcId="{B39A1385-8CEB-4448-9523-6308B1EF972D}" destId="{B122440D-B0F5-4C77-9F8D-6A632E8CF0DC}" srcOrd="0" destOrd="0" presId="urn:microsoft.com/office/officeart/2005/8/layout/hierarchy1"/>
    <dgm:cxn modelId="{204D5A80-B29D-4EA5-BC15-1A254D1307D0}" type="presParOf" srcId="{B39A1385-8CEB-4448-9523-6308B1EF972D}" destId="{64FDF435-42A5-446A-8F41-FF3B94BA3657}" srcOrd="1" destOrd="0" presId="urn:microsoft.com/office/officeart/2005/8/layout/hierarchy1"/>
    <dgm:cxn modelId="{FAFD0D61-BDB6-4CE1-9369-F95C1F5B0828}" type="presParOf" srcId="{960119BA-65CC-440C-9DD6-A6822D4FC0BF}" destId="{6EEF64EB-2137-4B53-BD0F-F1ECBE451255}" srcOrd="1" destOrd="0" presId="urn:microsoft.com/office/officeart/2005/8/layout/hierarchy1"/>
    <dgm:cxn modelId="{F032BFA4-8E0D-4CAD-B8B0-FEB124A26751}" type="presParOf" srcId="{43F76D7F-2B2D-4CAB-9A68-DB86FC3047A7}" destId="{868B125E-25E7-4D4C-8929-2D35725576CC}" srcOrd="4" destOrd="0" presId="urn:microsoft.com/office/officeart/2005/8/layout/hierarchy1"/>
    <dgm:cxn modelId="{68BB7B91-78B7-4CC5-B220-69D047F4FC22}" type="presParOf" srcId="{43F76D7F-2B2D-4CAB-9A68-DB86FC3047A7}" destId="{62A64EA3-2CDA-40AD-8B20-A62B4B22A0CD}" srcOrd="5" destOrd="0" presId="urn:microsoft.com/office/officeart/2005/8/layout/hierarchy1"/>
    <dgm:cxn modelId="{879DF4CF-7BB9-40FB-A29E-DB5D310C95A3}" type="presParOf" srcId="{62A64EA3-2CDA-40AD-8B20-A62B4B22A0CD}" destId="{E71E1A34-FCFD-4406-B1D3-0C35604A649A}" srcOrd="0" destOrd="0" presId="urn:microsoft.com/office/officeart/2005/8/layout/hierarchy1"/>
    <dgm:cxn modelId="{C8B156A2-AE77-4B05-88E2-9EB2DEE672E8}" type="presParOf" srcId="{E71E1A34-FCFD-4406-B1D3-0C35604A649A}" destId="{E7422856-910A-4E3E-BD82-BB61C6870C70}" srcOrd="0" destOrd="0" presId="urn:microsoft.com/office/officeart/2005/8/layout/hierarchy1"/>
    <dgm:cxn modelId="{753E0CC1-42AC-4C7A-A124-4B47B87CF4BB}" type="presParOf" srcId="{E71E1A34-FCFD-4406-B1D3-0C35604A649A}" destId="{9DB1B1AB-8FB9-4350-849E-980ADF354BA3}" srcOrd="1" destOrd="0" presId="urn:microsoft.com/office/officeart/2005/8/layout/hierarchy1"/>
    <dgm:cxn modelId="{5672BEDB-CE48-4E80-9E47-D800893D41BA}" type="presParOf" srcId="{62A64EA3-2CDA-40AD-8B20-A62B4B22A0CD}" destId="{C742B214-CA48-4746-9B15-6994FC25B83D}" srcOrd="1" destOrd="0" presId="urn:microsoft.com/office/officeart/2005/8/layout/hierarchy1"/>
    <dgm:cxn modelId="{7B5316A6-0EF8-4385-946C-E421782EAB98}" type="presParOf" srcId="{43F76D7F-2B2D-4CAB-9A68-DB86FC3047A7}" destId="{987E09AB-E4CC-460D-B61B-4F5C8A20FF3C}" srcOrd="6" destOrd="0" presId="urn:microsoft.com/office/officeart/2005/8/layout/hierarchy1"/>
    <dgm:cxn modelId="{8C00C50C-5432-41C9-94FE-C96F9651CFFE}" type="presParOf" srcId="{43F76D7F-2B2D-4CAB-9A68-DB86FC3047A7}" destId="{C0F52FE4-A1A1-475E-8F67-DA87C504250E}" srcOrd="7" destOrd="0" presId="urn:microsoft.com/office/officeart/2005/8/layout/hierarchy1"/>
    <dgm:cxn modelId="{510567D1-E385-4184-8B72-A82D0A78A316}" type="presParOf" srcId="{C0F52FE4-A1A1-475E-8F67-DA87C504250E}" destId="{51E91E9C-669B-4660-ABEB-BD150DB20A3B}" srcOrd="0" destOrd="0" presId="urn:microsoft.com/office/officeart/2005/8/layout/hierarchy1"/>
    <dgm:cxn modelId="{3753690B-25C5-4A08-858B-1214708C68B5}" type="presParOf" srcId="{51E91E9C-669B-4660-ABEB-BD150DB20A3B}" destId="{A07DAD72-0D92-42BE-BB5C-38DBC4F8D41A}" srcOrd="0" destOrd="0" presId="urn:microsoft.com/office/officeart/2005/8/layout/hierarchy1"/>
    <dgm:cxn modelId="{1A1FE443-857F-4AC0-9081-139089396F4A}" type="presParOf" srcId="{51E91E9C-669B-4660-ABEB-BD150DB20A3B}" destId="{E327397E-458D-4372-91C4-60A8D23B485F}" srcOrd="1" destOrd="0" presId="urn:microsoft.com/office/officeart/2005/8/layout/hierarchy1"/>
    <dgm:cxn modelId="{F48E8328-A957-46E7-ADDB-58DDF3AA69A3}" type="presParOf" srcId="{C0F52FE4-A1A1-475E-8F67-DA87C504250E}" destId="{4BFDDF4A-7D38-48FE-88DA-640F15457C48}" srcOrd="1" destOrd="0" presId="urn:microsoft.com/office/officeart/2005/8/layout/hierarchy1"/>
    <dgm:cxn modelId="{325B5BB1-3F39-4507-905E-52DF8DDC83B1}" type="presParOf" srcId="{43F76D7F-2B2D-4CAB-9A68-DB86FC3047A7}" destId="{5DE734A6-A28E-4DFA-95E9-F56F8ADC744C}" srcOrd="8" destOrd="0" presId="urn:microsoft.com/office/officeart/2005/8/layout/hierarchy1"/>
    <dgm:cxn modelId="{ADED8479-0262-496F-8A44-F073C0525C4A}" type="presParOf" srcId="{43F76D7F-2B2D-4CAB-9A68-DB86FC3047A7}" destId="{16E126E2-01AE-4342-B2DE-5BDC8C835A6F}" srcOrd="9" destOrd="0" presId="urn:microsoft.com/office/officeart/2005/8/layout/hierarchy1"/>
    <dgm:cxn modelId="{365FCA1C-EEDB-4DF3-8754-5D09955536CA}" type="presParOf" srcId="{16E126E2-01AE-4342-B2DE-5BDC8C835A6F}" destId="{3CA85221-780E-4E73-AA14-F1F8DE0A6F03}" srcOrd="0" destOrd="0" presId="urn:microsoft.com/office/officeart/2005/8/layout/hierarchy1"/>
    <dgm:cxn modelId="{CBCBEE93-FA71-4B24-8EEB-4C54E6E63B70}" type="presParOf" srcId="{3CA85221-780E-4E73-AA14-F1F8DE0A6F03}" destId="{923E6FF9-A113-4ED6-9943-3586E9973560}" srcOrd="0" destOrd="0" presId="urn:microsoft.com/office/officeart/2005/8/layout/hierarchy1"/>
    <dgm:cxn modelId="{1B787202-FDA7-45F7-88E6-A1A66053D403}" type="presParOf" srcId="{3CA85221-780E-4E73-AA14-F1F8DE0A6F03}" destId="{4573A5F7-7AB4-472A-9A90-FC0165AF2342}" srcOrd="1" destOrd="0" presId="urn:microsoft.com/office/officeart/2005/8/layout/hierarchy1"/>
    <dgm:cxn modelId="{347347CC-F282-4D14-B970-B6BB1D02D0B7}" type="presParOf" srcId="{16E126E2-01AE-4342-B2DE-5BDC8C835A6F}" destId="{E5B153E2-E527-4B08-87AD-00F10AFD62E1}" srcOrd="1" destOrd="0" presId="urn:microsoft.com/office/officeart/2005/8/layout/hierarchy1"/>
    <dgm:cxn modelId="{FD4B5FBE-5852-4D3B-84A0-21472D3FF2DA}" type="presParOf" srcId="{43F76D7F-2B2D-4CAB-9A68-DB86FC3047A7}" destId="{1AC04D19-3448-4B92-B600-1096C84FF003}" srcOrd="10" destOrd="0" presId="urn:microsoft.com/office/officeart/2005/8/layout/hierarchy1"/>
    <dgm:cxn modelId="{37B6839C-FF55-4514-9D80-546863E5CA30}" type="presParOf" srcId="{43F76D7F-2B2D-4CAB-9A68-DB86FC3047A7}" destId="{09378932-7732-4BB6-AE3F-EFDC039F791F}" srcOrd="11" destOrd="0" presId="urn:microsoft.com/office/officeart/2005/8/layout/hierarchy1"/>
    <dgm:cxn modelId="{9C5B307E-28C3-4EC0-958F-30DC28C4AE18}" type="presParOf" srcId="{09378932-7732-4BB6-AE3F-EFDC039F791F}" destId="{CC99D100-39EE-4ABD-8519-B75D6AFE0AD8}" srcOrd="0" destOrd="0" presId="urn:microsoft.com/office/officeart/2005/8/layout/hierarchy1"/>
    <dgm:cxn modelId="{655F6D34-9F46-4D31-918F-2915F8AAA159}" type="presParOf" srcId="{CC99D100-39EE-4ABD-8519-B75D6AFE0AD8}" destId="{A09CBD75-96E0-48E3-AEE7-8A1DEFB27529}" srcOrd="0" destOrd="0" presId="urn:microsoft.com/office/officeart/2005/8/layout/hierarchy1"/>
    <dgm:cxn modelId="{5CC2FE65-27FC-4778-8AC7-7F48D30223B4}" type="presParOf" srcId="{CC99D100-39EE-4ABD-8519-B75D6AFE0AD8}" destId="{83F78EAA-DD5D-4B7B-8836-77E8589522E0}" srcOrd="1" destOrd="0" presId="urn:microsoft.com/office/officeart/2005/8/layout/hierarchy1"/>
    <dgm:cxn modelId="{B5B17518-3E01-4DD3-A045-D767DD94D57C}" type="presParOf" srcId="{09378932-7732-4BB6-AE3F-EFDC039F791F}" destId="{DECA277F-A8CE-4E4C-92A8-56282652088C}" srcOrd="1" destOrd="0" presId="urn:microsoft.com/office/officeart/2005/8/layout/hierarchy1"/>
    <dgm:cxn modelId="{758B045C-9AE0-4FF7-A708-481409D1A2BE}" type="presParOf" srcId="{43F76D7F-2B2D-4CAB-9A68-DB86FC3047A7}" destId="{5B323A07-052C-4E03-BEA0-043510ACCA1C}" srcOrd="12" destOrd="0" presId="urn:microsoft.com/office/officeart/2005/8/layout/hierarchy1"/>
    <dgm:cxn modelId="{ADFF6292-E348-45DD-B20E-33A6CF151F68}" type="presParOf" srcId="{43F76D7F-2B2D-4CAB-9A68-DB86FC3047A7}" destId="{A1D0A1C4-6AC2-4367-B883-DB760D45D9CD}" srcOrd="13" destOrd="0" presId="urn:microsoft.com/office/officeart/2005/8/layout/hierarchy1"/>
    <dgm:cxn modelId="{BDF88456-F063-4974-948C-167831F5BFCE}" type="presParOf" srcId="{A1D0A1C4-6AC2-4367-B883-DB760D45D9CD}" destId="{BD6CE108-52F1-4E21-B1C2-D1648F0151CD}" srcOrd="0" destOrd="0" presId="urn:microsoft.com/office/officeart/2005/8/layout/hierarchy1"/>
    <dgm:cxn modelId="{D85D935D-D115-44F2-9F11-89548505BAD8}" type="presParOf" srcId="{BD6CE108-52F1-4E21-B1C2-D1648F0151CD}" destId="{95D295E7-9AB8-4E74-9326-80B2DC1A9E0D}" srcOrd="0" destOrd="0" presId="urn:microsoft.com/office/officeart/2005/8/layout/hierarchy1"/>
    <dgm:cxn modelId="{D99F16B8-861B-4839-A8EE-2A748788E465}" type="presParOf" srcId="{BD6CE108-52F1-4E21-B1C2-D1648F0151CD}" destId="{E61F3F66-9FEE-4AA8-BF1D-34C787C81C91}" srcOrd="1" destOrd="0" presId="urn:microsoft.com/office/officeart/2005/8/layout/hierarchy1"/>
    <dgm:cxn modelId="{0B4E7101-095F-415A-8131-AC7DDE37C6C8}" type="presParOf" srcId="{A1D0A1C4-6AC2-4367-B883-DB760D45D9CD}" destId="{8C8FAB8F-0BB8-41B7-B06F-B1F7EB70733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55B040-AEC8-4F27-9892-5E0482C904D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341706-66ED-4A32-B014-20ACFC931C85}">
      <dgm:prSet phldrT="[Текст]"/>
      <dgm:spPr/>
      <dgm:t>
        <a:bodyPr/>
        <a:lstStyle/>
        <a:p>
          <a:r>
            <a:rPr lang="uk-UA" dirty="0" smtClean="0"/>
            <a:t>Суспільно-політичне красномовство</a:t>
          </a:r>
          <a:endParaRPr lang="ru-RU" dirty="0"/>
        </a:p>
      </dgm:t>
    </dgm:pt>
    <dgm:pt modelId="{AD36EA17-BE23-4132-9AD0-FC14875011DF}" type="parTrans" cxnId="{EC689F2A-1D08-4777-B921-F5390D11BC60}">
      <dgm:prSet/>
      <dgm:spPr/>
      <dgm:t>
        <a:bodyPr/>
        <a:lstStyle/>
        <a:p>
          <a:endParaRPr lang="ru-RU"/>
        </a:p>
      </dgm:t>
    </dgm:pt>
    <dgm:pt modelId="{0874B015-D877-469D-BEF8-F871F1496531}" type="sibTrans" cxnId="{EC689F2A-1D08-4777-B921-F5390D11BC60}">
      <dgm:prSet/>
      <dgm:spPr/>
      <dgm:t>
        <a:bodyPr/>
        <a:lstStyle/>
        <a:p>
          <a:endParaRPr lang="ru-RU"/>
        </a:p>
      </dgm:t>
    </dgm:pt>
    <dgm:pt modelId="{45C4CC29-E1DF-4B74-94F4-6A2ECFC9B91A}">
      <dgm:prSet phldrT="[Текст]"/>
      <dgm:spPr/>
      <dgm:t>
        <a:bodyPr/>
        <a:lstStyle/>
        <a:p>
          <a:r>
            <a:rPr lang="uk-UA" dirty="0" smtClean="0"/>
            <a:t>Політична промова</a:t>
          </a:r>
          <a:endParaRPr lang="ru-RU" dirty="0"/>
        </a:p>
      </dgm:t>
    </dgm:pt>
    <dgm:pt modelId="{435D35E0-24A2-46FA-9E02-B921874CA438}" type="parTrans" cxnId="{76DF11DE-2C6A-4F71-8B20-396298D1950E}">
      <dgm:prSet/>
      <dgm:spPr/>
      <dgm:t>
        <a:bodyPr/>
        <a:lstStyle/>
        <a:p>
          <a:endParaRPr lang="ru-RU"/>
        </a:p>
      </dgm:t>
    </dgm:pt>
    <dgm:pt modelId="{D409ACE6-C3EB-4E96-B8BF-B93EBA3A1813}" type="sibTrans" cxnId="{76DF11DE-2C6A-4F71-8B20-396298D1950E}">
      <dgm:prSet/>
      <dgm:spPr/>
      <dgm:t>
        <a:bodyPr/>
        <a:lstStyle/>
        <a:p>
          <a:endParaRPr lang="ru-RU"/>
        </a:p>
      </dgm:t>
    </dgm:pt>
    <dgm:pt modelId="{F9FE6D1D-D439-4C26-B1DC-BDF7760ED48D}">
      <dgm:prSet phldrT="[Текст]"/>
      <dgm:spPr/>
      <dgm:t>
        <a:bodyPr/>
        <a:lstStyle/>
        <a:p>
          <a:r>
            <a:rPr lang="uk-UA" dirty="0" smtClean="0"/>
            <a:t>Політичний огляд</a:t>
          </a:r>
          <a:endParaRPr lang="ru-RU" dirty="0"/>
        </a:p>
      </dgm:t>
    </dgm:pt>
    <dgm:pt modelId="{E7775224-6A4B-4C90-9681-89D07AF05BA0}" type="parTrans" cxnId="{81DE068A-CD0F-4585-8973-D4388A866D3D}">
      <dgm:prSet/>
      <dgm:spPr/>
      <dgm:t>
        <a:bodyPr/>
        <a:lstStyle/>
        <a:p>
          <a:endParaRPr lang="ru-RU"/>
        </a:p>
      </dgm:t>
    </dgm:pt>
    <dgm:pt modelId="{F91D4027-C1A2-4982-B182-8E49A86CBC0C}" type="sibTrans" cxnId="{81DE068A-CD0F-4585-8973-D4388A866D3D}">
      <dgm:prSet/>
      <dgm:spPr/>
      <dgm:t>
        <a:bodyPr/>
        <a:lstStyle/>
        <a:p>
          <a:endParaRPr lang="ru-RU"/>
        </a:p>
      </dgm:t>
    </dgm:pt>
    <dgm:pt modelId="{AB0D1301-BC87-494E-8561-CB6257DDD85B}">
      <dgm:prSet phldrT="[Текст]"/>
      <dgm:spPr/>
      <dgm:t>
        <a:bodyPr/>
        <a:lstStyle/>
        <a:p>
          <a:r>
            <a:rPr lang="uk-UA" dirty="0" smtClean="0"/>
            <a:t>Мітингова промова</a:t>
          </a:r>
          <a:endParaRPr lang="ru-RU" dirty="0"/>
        </a:p>
      </dgm:t>
    </dgm:pt>
    <dgm:pt modelId="{DAF7340F-7CAE-4127-B41E-E0253AD7CC2A}" type="parTrans" cxnId="{7134C0EE-D7F9-454D-8A5C-A755621BDCDB}">
      <dgm:prSet/>
      <dgm:spPr/>
      <dgm:t>
        <a:bodyPr/>
        <a:lstStyle/>
        <a:p>
          <a:endParaRPr lang="ru-RU"/>
        </a:p>
      </dgm:t>
    </dgm:pt>
    <dgm:pt modelId="{EEE8B47C-666C-4DDD-BC96-A41EA940A1A8}" type="sibTrans" cxnId="{7134C0EE-D7F9-454D-8A5C-A755621BDCDB}">
      <dgm:prSet/>
      <dgm:spPr/>
      <dgm:t>
        <a:bodyPr/>
        <a:lstStyle/>
        <a:p>
          <a:endParaRPr lang="ru-RU"/>
        </a:p>
      </dgm:t>
    </dgm:pt>
    <dgm:pt modelId="{9D29C9A0-41D9-4E6B-8FB1-916C66DDDFB9}">
      <dgm:prSet/>
      <dgm:spPr/>
      <dgm:t>
        <a:bodyPr/>
        <a:lstStyle/>
        <a:p>
          <a:r>
            <a:rPr lang="uk-UA" dirty="0" smtClean="0"/>
            <a:t>Парламентська промова</a:t>
          </a:r>
          <a:endParaRPr lang="ru-RU" dirty="0"/>
        </a:p>
      </dgm:t>
    </dgm:pt>
    <dgm:pt modelId="{2ED7A020-93C9-4EB4-A9F9-46883BA262E7}" type="parTrans" cxnId="{2367E99B-E632-470F-AF62-0040A80893C8}">
      <dgm:prSet/>
      <dgm:spPr/>
      <dgm:t>
        <a:bodyPr/>
        <a:lstStyle/>
        <a:p>
          <a:endParaRPr lang="ru-RU"/>
        </a:p>
      </dgm:t>
    </dgm:pt>
    <dgm:pt modelId="{F4CD0795-047A-4E49-8F9C-C3202DD57175}" type="sibTrans" cxnId="{2367E99B-E632-470F-AF62-0040A80893C8}">
      <dgm:prSet/>
      <dgm:spPr/>
      <dgm:t>
        <a:bodyPr/>
        <a:lstStyle/>
        <a:p>
          <a:endParaRPr lang="ru-RU"/>
        </a:p>
      </dgm:t>
    </dgm:pt>
    <dgm:pt modelId="{801BD9B1-582B-4975-9511-4D8A58BB44DB}" type="pres">
      <dgm:prSet presAssocID="{5A55B040-AEC8-4F27-9892-5E0482C904D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E0A913-4762-4154-B492-437AC381AD64}" type="pres">
      <dgm:prSet presAssocID="{B6341706-66ED-4A32-B014-20ACFC931C85}" presName="root1" presStyleCnt="0"/>
      <dgm:spPr/>
    </dgm:pt>
    <dgm:pt modelId="{EA56068A-803D-4ED8-82EC-4495D3E95792}" type="pres">
      <dgm:prSet presAssocID="{B6341706-66ED-4A32-B014-20ACFC931C85}" presName="LevelOneTextNode" presStyleLbl="node0" presStyleIdx="0" presStyleCnt="1" custLinFactNeighborX="-4989" custLinFactNeighborY="163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C793B4-F8E8-4BEE-9ABF-DAAA7DE9E3E7}" type="pres">
      <dgm:prSet presAssocID="{B6341706-66ED-4A32-B014-20ACFC931C85}" presName="level2hierChild" presStyleCnt="0"/>
      <dgm:spPr/>
    </dgm:pt>
    <dgm:pt modelId="{142796F7-D994-4B6F-A04A-8629F94CAADB}" type="pres">
      <dgm:prSet presAssocID="{435D35E0-24A2-46FA-9E02-B921874CA438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AF3B4631-5929-4B42-8B0C-A7F71CB389B8}" type="pres">
      <dgm:prSet presAssocID="{435D35E0-24A2-46FA-9E02-B921874CA438}" presName="connTx" presStyleLbl="parChTrans1D2" presStyleIdx="0" presStyleCnt="4"/>
      <dgm:spPr/>
      <dgm:t>
        <a:bodyPr/>
        <a:lstStyle/>
        <a:p>
          <a:endParaRPr lang="ru-RU"/>
        </a:p>
      </dgm:t>
    </dgm:pt>
    <dgm:pt modelId="{CC278198-CFEE-40BE-A94D-BDF4AE08B547}" type="pres">
      <dgm:prSet presAssocID="{45C4CC29-E1DF-4B74-94F4-6A2ECFC9B91A}" presName="root2" presStyleCnt="0"/>
      <dgm:spPr/>
    </dgm:pt>
    <dgm:pt modelId="{82B30FED-AAA2-4FC2-AF96-6414ED17BA33}" type="pres">
      <dgm:prSet presAssocID="{45C4CC29-E1DF-4B74-94F4-6A2ECFC9B91A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0A090E-96F3-48FF-9353-7027F2D70B38}" type="pres">
      <dgm:prSet presAssocID="{45C4CC29-E1DF-4B74-94F4-6A2ECFC9B91A}" presName="level3hierChild" presStyleCnt="0"/>
      <dgm:spPr/>
    </dgm:pt>
    <dgm:pt modelId="{591D1E38-57FC-4D10-88DB-23CD34DFEC5E}" type="pres">
      <dgm:prSet presAssocID="{E7775224-6A4B-4C90-9681-89D07AF05BA0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5EE6FD81-8561-4610-B5A9-4FFA0C14D7EE}" type="pres">
      <dgm:prSet presAssocID="{E7775224-6A4B-4C90-9681-89D07AF05BA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F9C7760C-DC76-4EF1-A160-B2DD32DE50D5}" type="pres">
      <dgm:prSet presAssocID="{F9FE6D1D-D439-4C26-B1DC-BDF7760ED48D}" presName="root2" presStyleCnt="0"/>
      <dgm:spPr/>
    </dgm:pt>
    <dgm:pt modelId="{F39821D7-A520-4A68-8382-76A959621A5E}" type="pres">
      <dgm:prSet presAssocID="{F9FE6D1D-D439-4C26-B1DC-BDF7760ED48D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8D194C-BF1C-4586-9D1B-2D5EFB5D9059}" type="pres">
      <dgm:prSet presAssocID="{F9FE6D1D-D439-4C26-B1DC-BDF7760ED48D}" presName="level3hierChild" presStyleCnt="0"/>
      <dgm:spPr/>
    </dgm:pt>
    <dgm:pt modelId="{F4BEA0F2-9FAA-4C9E-B0C9-F4E6F3349EBE}" type="pres">
      <dgm:prSet presAssocID="{DAF7340F-7CAE-4127-B41E-E0253AD7CC2A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69AA164A-B192-472B-8900-2C97CC5288D7}" type="pres">
      <dgm:prSet presAssocID="{DAF7340F-7CAE-4127-B41E-E0253AD7CC2A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43D39F2-1016-41EF-8EB2-3F3A04D7D47B}" type="pres">
      <dgm:prSet presAssocID="{AB0D1301-BC87-494E-8561-CB6257DDD85B}" presName="root2" presStyleCnt="0"/>
      <dgm:spPr/>
    </dgm:pt>
    <dgm:pt modelId="{6250BE77-3BF5-4C5E-95C4-3B743FE2B5F2}" type="pres">
      <dgm:prSet presAssocID="{AB0D1301-BC87-494E-8561-CB6257DDD85B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708043-0DF4-4CE4-8779-303A3219733D}" type="pres">
      <dgm:prSet presAssocID="{AB0D1301-BC87-494E-8561-CB6257DDD85B}" presName="level3hierChild" presStyleCnt="0"/>
      <dgm:spPr/>
    </dgm:pt>
    <dgm:pt modelId="{74A85978-E6FA-4CA2-9E55-ACCB92D96832}" type="pres">
      <dgm:prSet presAssocID="{2ED7A020-93C9-4EB4-A9F9-46883BA262E7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8025A092-CAC1-41BC-A4AC-EAED340E0740}" type="pres">
      <dgm:prSet presAssocID="{2ED7A020-93C9-4EB4-A9F9-46883BA262E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88F57097-6189-4EA2-8511-6CC3FC715D72}" type="pres">
      <dgm:prSet presAssocID="{9D29C9A0-41D9-4E6B-8FB1-916C66DDDFB9}" presName="root2" presStyleCnt="0"/>
      <dgm:spPr/>
    </dgm:pt>
    <dgm:pt modelId="{7EDA16C1-C81D-4CA4-A2C4-76B18BB8E001}" type="pres">
      <dgm:prSet presAssocID="{9D29C9A0-41D9-4E6B-8FB1-916C66DDDFB9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464F5D-786C-428A-80B2-8F8F348CADDF}" type="pres">
      <dgm:prSet presAssocID="{9D29C9A0-41D9-4E6B-8FB1-916C66DDDFB9}" presName="level3hierChild" presStyleCnt="0"/>
      <dgm:spPr/>
    </dgm:pt>
  </dgm:ptLst>
  <dgm:cxnLst>
    <dgm:cxn modelId="{76DF11DE-2C6A-4F71-8B20-396298D1950E}" srcId="{B6341706-66ED-4A32-B014-20ACFC931C85}" destId="{45C4CC29-E1DF-4B74-94F4-6A2ECFC9B91A}" srcOrd="0" destOrd="0" parTransId="{435D35E0-24A2-46FA-9E02-B921874CA438}" sibTransId="{D409ACE6-C3EB-4E96-B8BF-B93EBA3A1813}"/>
    <dgm:cxn modelId="{CB47998C-D02A-48A6-A289-7AFB1EC56D6B}" type="presOf" srcId="{E7775224-6A4B-4C90-9681-89D07AF05BA0}" destId="{5EE6FD81-8561-4610-B5A9-4FFA0C14D7EE}" srcOrd="1" destOrd="0" presId="urn:microsoft.com/office/officeart/2008/layout/HorizontalMultiLevelHierarchy"/>
    <dgm:cxn modelId="{45EFB21A-7207-464E-9D02-EEB8DAF14DE2}" type="presOf" srcId="{DAF7340F-7CAE-4127-B41E-E0253AD7CC2A}" destId="{F4BEA0F2-9FAA-4C9E-B0C9-F4E6F3349EBE}" srcOrd="0" destOrd="0" presId="urn:microsoft.com/office/officeart/2008/layout/HorizontalMultiLevelHierarchy"/>
    <dgm:cxn modelId="{043F8725-3E26-4C19-B702-CC98344A15D5}" type="presOf" srcId="{F9FE6D1D-D439-4C26-B1DC-BDF7760ED48D}" destId="{F39821D7-A520-4A68-8382-76A959621A5E}" srcOrd="0" destOrd="0" presId="urn:microsoft.com/office/officeart/2008/layout/HorizontalMultiLevelHierarchy"/>
    <dgm:cxn modelId="{EC689F2A-1D08-4777-B921-F5390D11BC60}" srcId="{5A55B040-AEC8-4F27-9892-5E0482C904D7}" destId="{B6341706-66ED-4A32-B014-20ACFC931C85}" srcOrd="0" destOrd="0" parTransId="{AD36EA17-BE23-4132-9AD0-FC14875011DF}" sibTransId="{0874B015-D877-469D-BEF8-F871F1496531}"/>
    <dgm:cxn modelId="{F87BD4AD-03F2-4BEE-BADE-AAFC566E6FFC}" type="presOf" srcId="{AB0D1301-BC87-494E-8561-CB6257DDD85B}" destId="{6250BE77-3BF5-4C5E-95C4-3B743FE2B5F2}" srcOrd="0" destOrd="0" presId="urn:microsoft.com/office/officeart/2008/layout/HorizontalMultiLevelHierarchy"/>
    <dgm:cxn modelId="{00350CB0-EE7A-49A4-9043-7B9AAE1CEA5E}" type="presOf" srcId="{435D35E0-24A2-46FA-9E02-B921874CA438}" destId="{AF3B4631-5929-4B42-8B0C-A7F71CB389B8}" srcOrd="1" destOrd="0" presId="urn:microsoft.com/office/officeart/2008/layout/HorizontalMultiLevelHierarchy"/>
    <dgm:cxn modelId="{EA068169-5368-42EF-AFDD-2BF628DA47CC}" type="presOf" srcId="{2ED7A020-93C9-4EB4-A9F9-46883BA262E7}" destId="{74A85978-E6FA-4CA2-9E55-ACCB92D96832}" srcOrd="0" destOrd="0" presId="urn:microsoft.com/office/officeart/2008/layout/HorizontalMultiLevelHierarchy"/>
    <dgm:cxn modelId="{439318D4-5E6A-47C5-9741-CC412762789B}" type="presOf" srcId="{9D29C9A0-41D9-4E6B-8FB1-916C66DDDFB9}" destId="{7EDA16C1-C81D-4CA4-A2C4-76B18BB8E001}" srcOrd="0" destOrd="0" presId="urn:microsoft.com/office/officeart/2008/layout/HorizontalMultiLevelHierarchy"/>
    <dgm:cxn modelId="{546DDDA6-0725-4815-8A24-AE280BD301F7}" type="presOf" srcId="{435D35E0-24A2-46FA-9E02-B921874CA438}" destId="{142796F7-D994-4B6F-A04A-8629F94CAADB}" srcOrd="0" destOrd="0" presId="urn:microsoft.com/office/officeart/2008/layout/HorizontalMultiLevelHierarchy"/>
    <dgm:cxn modelId="{2367E99B-E632-470F-AF62-0040A80893C8}" srcId="{B6341706-66ED-4A32-B014-20ACFC931C85}" destId="{9D29C9A0-41D9-4E6B-8FB1-916C66DDDFB9}" srcOrd="3" destOrd="0" parTransId="{2ED7A020-93C9-4EB4-A9F9-46883BA262E7}" sibTransId="{F4CD0795-047A-4E49-8F9C-C3202DD57175}"/>
    <dgm:cxn modelId="{8439DDBD-2E2B-4F51-87FC-0AC586574CBB}" type="presOf" srcId="{2ED7A020-93C9-4EB4-A9F9-46883BA262E7}" destId="{8025A092-CAC1-41BC-A4AC-EAED340E0740}" srcOrd="1" destOrd="0" presId="urn:microsoft.com/office/officeart/2008/layout/HorizontalMultiLevelHierarchy"/>
    <dgm:cxn modelId="{94CC529A-B1A0-4935-9D85-8E880BAACA46}" type="presOf" srcId="{B6341706-66ED-4A32-B014-20ACFC931C85}" destId="{EA56068A-803D-4ED8-82EC-4495D3E95792}" srcOrd="0" destOrd="0" presId="urn:microsoft.com/office/officeart/2008/layout/HorizontalMultiLevelHierarchy"/>
    <dgm:cxn modelId="{33F20181-B1DA-4A7A-950D-3A5C86EF3FDD}" type="presOf" srcId="{5A55B040-AEC8-4F27-9892-5E0482C904D7}" destId="{801BD9B1-582B-4975-9511-4D8A58BB44DB}" srcOrd="0" destOrd="0" presId="urn:microsoft.com/office/officeart/2008/layout/HorizontalMultiLevelHierarchy"/>
    <dgm:cxn modelId="{0006F346-98F6-4F09-857D-D43A18E84896}" type="presOf" srcId="{E7775224-6A4B-4C90-9681-89D07AF05BA0}" destId="{591D1E38-57FC-4D10-88DB-23CD34DFEC5E}" srcOrd="0" destOrd="0" presId="urn:microsoft.com/office/officeart/2008/layout/HorizontalMultiLevelHierarchy"/>
    <dgm:cxn modelId="{7134C0EE-D7F9-454D-8A5C-A755621BDCDB}" srcId="{B6341706-66ED-4A32-B014-20ACFC931C85}" destId="{AB0D1301-BC87-494E-8561-CB6257DDD85B}" srcOrd="2" destOrd="0" parTransId="{DAF7340F-7CAE-4127-B41E-E0253AD7CC2A}" sibTransId="{EEE8B47C-666C-4DDD-BC96-A41EA940A1A8}"/>
    <dgm:cxn modelId="{81DE068A-CD0F-4585-8973-D4388A866D3D}" srcId="{B6341706-66ED-4A32-B014-20ACFC931C85}" destId="{F9FE6D1D-D439-4C26-B1DC-BDF7760ED48D}" srcOrd="1" destOrd="0" parTransId="{E7775224-6A4B-4C90-9681-89D07AF05BA0}" sibTransId="{F91D4027-C1A2-4982-B182-8E49A86CBC0C}"/>
    <dgm:cxn modelId="{CCA9F94C-6FA2-4B33-BC2E-F40A5DB6EE95}" type="presOf" srcId="{45C4CC29-E1DF-4B74-94F4-6A2ECFC9B91A}" destId="{82B30FED-AAA2-4FC2-AF96-6414ED17BA33}" srcOrd="0" destOrd="0" presId="urn:microsoft.com/office/officeart/2008/layout/HorizontalMultiLevelHierarchy"/>
    <dgm:cxn modelId="{909F9105-DF1F-4945-8730-759CAC4CC664}" type="presOf" srcId="{DAF7340F-7CAE-4127-B41E-E0253AD7CC2A}" destId="{69AA164A-B192-472B-8900-2C97CC5288D7}" srcOrd="1" destOrd="0" presId="urn:microsoft.com/office/officeart/2008/layout/HorizontalMultiLevelHierarchy"/>
    <dgm:cxn modelId="{5D37D937-C7D6-4E03-B9A2-FC908459AFA4}" type="presParOf" srcId="{801BD9B1-582B-4975-9511-4D8A58BB44DB}" destId="{BFE0A913-4762-4154-B492-437AC381AD64}" srcOrd="0" destOrd="0" presId="urn:microsoft.com/office/officeart/2008/layout/HorizontalMultiLevelHierarchy"/>
    <dgm:cxn modelId="{60B274C7-45E2-4CC4-9B67-F4C79E316BE6}" type="presParOf" srcId="{BFE0A913-4762-4154-B492-437AC381AD64}" destId="{EA56068A-803D-4ED8-82EC-4495D3E95792}" srcOrd="0" destOrd="0" presId="urn:microsoft.com/office/officeart/2008/layout/HorizontalMultiLevelHierarchy"/>
    <dgm:cxn modelId="{D0D98624-D66E-48B6-B9FF-ADE4B6B41A76}" type="presParOf" srcId="{BFE0A913-4762-4154-B492-437AC381AD64}" destId="{FDC793B4-F8E8-4BEE-9ABF-DAAA7DE9E3E7}" srcOrd="1" destOrd="0" presId="urn:microsoft.com/office/officeart/2008/layout/HorizontalMultiLevelHierarchy"/>
    <dgm:cxn modelId="{0196ECA6-E86E-41A7-81E6-FD9DAEBB4D60}" type="presParOf" srcId="{FDC793B4-F8E8-4BEE-9ABF-DAAA7DE9E3E7}" destId="{142796F7-D994-4B6F-A04A-8629F94CAADB}" srcOrd="0" destOrd="0" presId="urn:microsoft.com/office/officeart/2008/layout/HorizontalMultiLevelHierarchy"/>
    <dgm:cxn modelId="{F3A9E722-C9C1-4A2B-9A1E-1E283077BAE8}" type="presParOf" srcId="{142796F7-D994-4B6F-A04A-8629F94CAADB}" destId="{AF3B4631-5929-4B42-8B0C-A7F71CB389B8}" srcOrd="0" destOrd="0" presId="urn:microsoft.com/office/officeart/2008/layout/HorizontalMultiLevelHierarchy"/>
    <dgm:cxn modelId="{327F2D60-0E74-442E-9822-785C698FB9F6}" type="presParOf" srcId="{FDC793B4-F8E8-4BEE-9ABF-DAAA7DE9E3E7}" destId="{CC278198-CFEE-40BE-A94D-BDF4AE08B547}" srcOrd="1" destOrd="0" presId="urn:microsoft.com/office/officeart/2008/layout/HorizontalMultiLevelHierarchy"/>
    <dgm:cxn modelId="{74E2CE02-8EB3-49A5-8095-BE2B68CC431E}" type="presParOf" srcId="{CC278198-CFEE-40BE-A94D-BDF4AE08B547}" destId="{82B30FED-AAA2-4FC2-AF96-6414ED17BA33}" srcOrd="0" destOrd="0" presId="urn:microsoft.com/office/officeart/2008/layout/HorizontalMultiLevelHierarchy"/>
    <dgm:cxn modelId="{75289D2D-F06F-4368-86DA-482961E1B9C0}" type="presParOf" srcId="{CC278198-CFEE-40BE-A94D-BDF4AE08B547}" destId="{2F0A090E-96F3-48FF-9353-7027F2D70B38}" srcOrd="1" destOrd="0" presId="urn:microsoft.com/office/officeart/2008/layout/HorizontalMultiLevelHierarchy"/>
    <dgm:cxn modelId="{257C475F-002D-40F5-8B03-E1CCAD22A3BF}" type="presParOf" srcId="{FDC793B4-F8E8-4BEE-9ABF-DAAA7DE9E3E7}" destId="{591D1E38-57FC-4D10-88DB-23CD34DFEC5E}" srcOrd="2" destOrd="0" presId="urn:microsoft.com/office/officeart/2008/layout/HorizontalMultiLevelHierarchy"/>
    <dgm:cxn modelId="{FCFE0655-71E1-413E-A5DC-46DEF321E3AB}" type="presParOf" srcId="{591D1E38-57FC-4D10-88DB-23CD34DFEC5E}" destId="{5EE6FD81-8561-4610-B5A9-4FFA0C14D7EE}" srcOrd="0" destOrd="0" presId="urn:microsoft.com/office/officeart/2008/layout/HorizontalMultiLevelHierarchy"/>
    <dgm:cxn modelId="{B2EB1EB7-5786-45B1-8FB4-0A2D32F4CDEA}" type="presParOf" srcId="{FDC793B4-F8E8-4BEE-9ABF-DAAA7DE9E3E7}" destId="{F9C7760C-DC76-4EF1-A160-B2DD32DE50D5}" srcOrd="3" destOrd="0" presId="urn:microsoft.com/office/officeart/2008/layout/HorizontalMultiLevelHierarchy"/>
    <dgm:cxn modelId="{4183B89C-12D4-43FB-9715-5A1F2022CF46}" type="presParOf" srcId="{F9C7760C-DC76-4EF1-A160-B2DD32DE50D5}" destId="{F39821D7-A520-4A68-8382-76A959621A5E}" srcOrd="0" destOrd="0" presId="urn:microsoft.com/office/officeart/2008/layout/HorizontalMultiLevelHierarchy"/>
    <dgm:cxn modelId="{B6848418-72D2-4969-98B5-DA878F171B62}" type="presParOf" srcId="{F9C7760C-DC76-4EF1-A160-B2DD32DE50D5}" destId="{818D194C-BF1C-4586-9D1B-2D5EFB5D9059}" srcOrd="1" destOrd="0" presId="urn:microsoft.com/office/officeart/2008/layout/HorizontalMultiLevelHierarchy"/>
    <dgm:cxn modelId="{77ABB1BE-6045-4DE8-AFA2-3E2BB0D5C20F}" type="presParOf" srcId="{FDC793B4-F8E8-4BEE-9ABF-DAAA7DE9E3E7}" destId="{F4BEA0F2-9FAA-4C9E-B0C9-F4E6F3349EBE}" srcOrd="4" destOrd="0" presId="urn:microsoft.com/office/officeart/2008/layout/HorizontalMultiLevelHierarchy"/>
    <dgm:cxn modelId="{939D4EE6-7115-4F2B-A899-AF91EF841B9B}" type="presParOf" srcId="{F4BEA0F2-9FAA-4C9E-B0C9-F4E6F3349EBE}" destId="{69AA164A-B192-472B-8900-2C97CC5288D7}" srcOrd="0" destOrd="0" presId="urn:microsoft.com/office/officeart/2008/layout/HorizontalMultiLevelHierarchy"/>
    <dgm:cxn modelId="{FFAB4B4D-A142-40C0-8FB2-263FEE426310}" type="presParOf" srcId="{FDC793B4-F8E8-4BEE-9ABF-DAAA7DE9E3E7}" destId="{A43D39F2-1016-41EF-8EB2-3F3A04D7D47B}" srcOrd="5" destOrd="0" presId="urn:microsoft.com/office/officeart/2008/layout/HorizontalMultiLevelHierarchy"/>
    <dgm:cxn modelId="{04AE2327-3AD1-4D29-A81B-9C760A2C4D70}" type="presParOf" srcId="{A43D39F2-1016-41EF-8EB2-3F3A04D7D47B}" destId="{6250BE77-3BF5-4C5E-95C4-3B743FE2B5F2}" srcOrd="0" destOrd="0" presId="urn:microsoft.com/office/officeart/2008/layout/HorizontalMultiLevelHierarchy"/>
    <dgm:cxn modelId="{C3E0CA38-2CD2-4886-85ED-FD7CE16384AB}" type="presParOf" srcId="{A43D39F2-1016-41EF-8EB2-3F3A04D7D47B}" destId="{3F708043-0DF4-4CE4-8779-303A3219733D}" srcOrd="1" destOrd="0" presId="urn:microsoft.com/office/officeart/2008/layout/HorizontalMultiLevelHierarchy"/>
    <dgm:cxn modelId="{0E40D8A2-A035-41F6-BB70-B5FCE76FC2AA}" type="presParOf" srcId="{FDC793B4-F8E8-4BEE-9ABF-DAAA7DE9E3E7}" destId="{74A85978-E6FA-4CA2-9E55-ACCB92D96832}" srcOrd="6" destOrd="0" presId="urn:microsoft.com/office/officeart/2008/layout/HorizontalMultiLevelHierarchy"/>
    <dgm:cxn modelId="{60001820-0D6E-47CF-8E9B-D472B9BDF04B}" type="presParOf" srcId="{74A85978-E6FA-4CA2-9E55-ACCB92D96832}" destId="{8025A092-CAC1-41BC-A4AC-EAED340E0740}" srcOrd="0" destOrd="0" presId="urn:microsoft.com/office/officeart/2008/layout/HorizontalMultiLevelHierarchy"/>
    <dgm:cxn modelId="{3BB57B75-0E79-4EB0-9A0D-B1F8B37FBD12}" type="presParOf" srcId="{FDC793B4-F8E8-4BEE-9ABF-DAAA7DE9E3E7}" destId="{88F57097-6189-4EA2-8511-6CC3FC715D72}" srcOrd="7" destOrd="0" presId="urn:microsoft.com/office/officeart/2008/layout/HorizontalMultiLevelHierarchy"/>
    <dgm:cxn modelId="{72A069D9-3638-4448-B6D5-0CC64ED488BA}" type="presParOf" srcId="{88F57097-6189-4EA2-8511-6CC3FC715D72}" destId="{7EDA16C1-C81D-4CA4-A2C4-76B18BB8E001}" srcOrd="0" destOrd="0" presId="urn:microsoft.com/office/officeart/2008/layout/HorizontalMultiLevelHierarchy"/>
    <dgm:cxn modelId="{ED4627D7-F13B-4B81-8F54-51E3CA17564F}" type="presParOf" srcId="{88F57097-6189-4EA2-8511-6CC3FC715D72}" destId="{88464F5D-786C-428A-80B2-8F8F348CADD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1AB58A-AB81-44F5-AEAE-296308FD82C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D825C4-C030-4F87-B3D5-CCF8A7552C90}">
      <dgm:prSet phldrT="[Текст]"/>
      <dgm:spPr/>
      <dgm:t>
        <a:bodyPr/>
        <a:lstStyle/>
        <a:p>
          <a:r>
            <a:rPr lang="uk-UA" dirty="0" smtClean="0"/>
            <a:t>Академічне красномовство</a:t>
          </a:r>
          <a:endParaRPr lang="ru-RU" dirty="0"/>
        </a:p>
      </dgm:t>
    </dgm:pt>
    <dgm:pt modelId="{D4A9C30D-4CF9-443C-82EE-5336DB18489A}" type="parTrans" cxnId="{5161ED46-F876-4513-87F7-E2F154351802}">
      <dgm:prSet/>
      <dgm:spPr/>
      <dgm:t>
        <a:bodyPr/>
        <a:lstStyle/>
        <a:p>
          <a:endParaRPr lang="ru-RU"/>
        </a:p>
      </dgm:t>
    </dgm:pt>
    <dgm:pt modelId="{80C61718-9B64-4710-ABC1-B48CEB4DE50D}" type="sibTrans" cxnId="{5161ED46-F876-4513-87F7-E2F154351802}">
      <dgm:prSet/>
      <dgm:spPr/>
      <dgm:t>
        <a:bodyPr/>
        <a:lstStyle/>
        <a:p>
          <a:endParaRPr lang="ru-RU"/>
        </a:p>
      </dgm:t>
    </dgm:pt>
    <dgm:pt modelId="{44CBD375-0A55-4F9A-9D8F-AD15792502B5}">
      <dgm:prSet phldrT="[Текст]"/>
      <dgm:spPr/>
      <dgm:t>
        <a:bodyPr/>
        <a:lstStyle/>
        <a:p>
          <a:r>
            <a:rPr lang="uk-UA" dirty="0" smtClean="0"/>
            <a:t>Наукова доповідь</a:t>
          </a:r>
          <a:endParaRPr lang="ru-RU" dirty="0"/>
        </a:p>
      </dgm:t>
    </dgm:pt>
    <dgm:pt modelId="{96E7AC19-4CA6-480F-8CE0-374D0F8C7AC4}" type="parTrans" cxnId="{533CC782-9C06-40AE-A6FB-129E7C0514D7}">
      <dgm:prSet/>
      <dgm:spPr/>
      <dgm:t>
        <a:bodyPr/>
        <a:lstStyle/>
        <a:p>
          <a:endParaRPr lang="ru-RU"/>
        </a:p>
      </dgm:t>
    </dgm:pt>
    <dgm:pt modelId="{D2FAF9FB-0238-4CB4-9419-29A8D412F749}" type="sibTrans" cxnId="{533CC782-9C06-40AE-A6FB-129E7C0514D7}">
      <dgm:prSet/>
      <dgm:spPr/>
      <dgm:t>
        <a:bodyPr/>
        <a:lstStyle/>
        <a:p>
          <a:endParaRPr lang="ru-RU"/>
        </a:p>
      </dgm:t>
    </dgm:pt>
    <dgm:pt modelId="{83A158D1-DC61-4FAE-93C3-5A7E98227E37}">
      <dgm:prSet phldrT="[Текст]"/>
      <dgm:spPr/>
      <dgm:t>
        <a:bodyPr/>
        <a:lstStyle/>
        <a:p>
          <a:r>
            <a:rPr lang="uk-UA" dirty="0" smtClean="0"/>
            <a:t>Наукове повідомлення</a:t>
          </a:r>
          <a:endParaRPr lang="ru-RU" dirty="0"/>
        </a:p>
      </dgm:t>
    </dgm:pt>
    <dgm:pt modelId="{26FCA157-A0F7-4734-A572-603DBCFF7AE1}" type="parTrans" cxnId="{AB87C04D-196F-4DF2-991B-4699812E38D0}">
      <dgm:prSet/>
      <dgm:spPr/>
      <dgm:t>
        <a:bodyPr/>
        <a:lstStyle/>
        <a:p>
          <a:endParaRPr lang="ru-RU"/>
        </a:p>
      </dgm:t>
    </dgm:pt>
    <dgm:pt modelId="{B3C4C5EE-A326-41B7-BE9E-0319FA9D30E0}" type="sibTrans" cxnId="{AB87C04D-196F-4DF2-991B-4699812E38D0}">
      <dgm:prSet/>
      <dgm:spPr/>
      <dgm:t>
        <a:bodyPr/>
        <a:lstStyle/>
        <a:p>
          <a:endParaRPr lang="ru-RU"/>
        </a:p>
      </dgm:t>
    </dgm:pt>
    <dgm:pt modelId="{40C81050-FE95-495E-B0D7-1A17C1F54435}">
      <dgm:prSet phldrT="[Текст]"/>
      <dgm:spPr/>
      <dgm:t>
        <a:bodyPr/>
        <a:lstStyle/>
        <a:p>
          <a:r>
            <a:rPr lang="uk-UA" dirty="0" smtClean="0"/>
            <a:t>Наукова лекція</a:t>
          </a:r>
          <a:endParaRPr lang="ru-RU" dirty="0"/>
        </a:p>
      </dgm:t>
    </dgm:pt>
    <dgm:pt modelId="{517D30B1-3003-4C03-AD40-D84C3164764E}" type="parTrans" cxnId="{136963D5-6BDF-42FC-A50D-29E364EF492F}">
      <dgm:prSet/>
      <dgm:spPr/>
      <dgm:t>
        <a:bodyPr/>
        <a:lstStyle/>
        <a:p>
          <a:endParaRPr lang="ru-RU"/>
        </a:p>
      </dgm:t>
    </dgm:pt>
    <dgm:pt modelId="{D388083D-C443-42C0-A78B-1BE3D5C7AD2E}" type="sibTrans" cxnId="{136963D5-6BDF-42FC-A50D-29E364EF492F}">
      <dgm:prSet/>
      <dgm:spPr/>
      <dgm:t>
        <a:bodyPr/>
        <a:lstStyle/>
        <a:p>
          <a:endParaRPr lang="ru-RU"/>
        </a:p>
      </dgm:t>
    </dgm:pt>
    <dgm:pt modelId="{DFC43357-6EC0-4F03-822C-A8E59355CA99}">
      <dgm:prSet/>
      <dgm:spPr/>
      <dgm:t>
        <a:bodyPr/>
        <a:lstStyle/>
        <a:p>
          <a:r>
            <a:rPr lang="uk-UA" dirty="0" smtClean="0"/>
            <a:t>Реферат</a:t>
          </a:r>
          <a:endParaRPr lang="ru-RU" dirty="0"/>
        </a:p>
      </dgm:t>
    </dgm:pt>
    <dgm:pt modelId="{29E3864D-3F80-4E18-B3FD-BB886AD0BAF1}" type="parTrans" cxnId="{C2063D60-68BD-4DCE-B71E-CCE6E1FBE977}">
      <dgm:prSet/>
      <dgm:spPr/>
      <dgm:t>
        <a:bodyPr/>
        <a:lstStyle/>
        <a:p>
          <a:endParaRPr lang="ru-RU"/>
        </a:p>
      </dgm:t>
    </dgm:pt>
    <dgm:pt modelId="{B44734E1-2601-41CD-A4CA-F7C2FF9DFD65}" type="sibTrans" cxnId="{C2063D60-68BD-4DCE-B71E-CCE6E1FBE977}">
      <dgm:prSet/>
      <dgm:spPr/>
      <dgm:t>
        <a:bodyPr/>
        <a:lstStyle/>
        <a:p>
          <a:endParaRPr lang="ru-RU"/>
        </a:p>
      </dgm:t>
    </dgm:pt>
    <dgm:pt modelId="{BA915ECD-7188-4326-9762-E2BE73E7D6BF}">
      <dgm:prSet/>
      <dgm:spPr/>
      <dgm:t>
        <a:bodyPr/>
        <a:lstStyle/>
        <a:p>
          <a:r>
            <a:rPr lang="uk-UA" dirty="0" smtClean="0"/>
            <a:t>Огляд</a:t>
          </a:r>
          <a:endParaRPr lang="ru-RU" dirty="0"/>
        </a:p>
      </dgm:t>
    </dgm:pt>
    <dgm:pt modelId="{C5656131-88A0-4041-B0C3-565EDDE1509C}" type="parTrans" cxnId="{9906F43C-A7FA-4D0C-B5A1-C2EC378F042F}">
      <dgm:prSet/>
      <dgm:spPr/>
      <dgm:t>
        <a:bodyPr/>
        <a:lstStyle/>
        <a:p>
          <a:endParaRPr lang="ru-RU"/>
        </a:p>
      </dgm:t>
    </dgm:pt>
    <dgm:pt modelId="{C71D48B6-B317-4B52-A22B-5222CD73ACDE}" type="sibTrans" cxnId="{9906F43C-A7FA-4D0C-B5A1-C2EC378F042F}">
      <dgm:prSet/>
      <dgm:spPr/>
      <dgm:t>
        <a:bodyPr/>
        <a:lstStyle/>
        <a:p>
          <a:endParaRPr lang="ru-RU"/>
        </a:p>
      </dgm:t>
    </dgm:pt>
    <dgm:pt modelId="{ED8DF9C2-E68A-492D-AC11-A0B0DE9A29DA}">
      <dgm:prSet/>
      <dgm:spPr/>
      <dgm:t>
        <a:bodyPr/>
        <a:lstStyle/>
        <a:p>
          <a:r>
            <a:rPr lang="uk-UA" dirty="0" smtClean="0"/>
            <a:t>Бесіда</a:t>
          </a:r>
          <a:endParaRPr lang="ru-RU" dirty="0"/>
        </a:p>
      </dgm:t>
    </dgm:pt>
    <dgm:pt modelId="{3A4D5883-61CC-4274-B8EB-F8D6E36D3024}" type="parTrans" cxnId="{53256742-7E0D-4A5B-926C-572E73FAB3CF}">
      <dgm:prSet/>
      <dgm:spPr/>
      <dgm:t>
        <a:bodyPr/>
        <a:lstStyle/>
        <a:p>
          <a:endParaRPr lang="ru-RU"/>
        </a:p>
      </dgm:t>
    </dgm:pt>
    <dgm:pt modelId="{AC4F4B74-226D-4970-B942-FC859D74661A}" type="sibTrans" cxnId="{53256742-7E0D-4A5B-926C-572E73FAB3CF}">
      <dgm:prSet/>
      <dgm:spPr/>
      <dgm:t>
        <a:bodyPr/>
        <a:lstStyle/>
        <a:p>
          <a:endParaRPr lang="ru-RU"/>
        </a:p>
      </dgm:t>
    </dgm:pt>
    <dgm:pt modelId="{523E8BE0-E85C-4AA4-A7CF-384D96675C1A}">
      <dgm:prSet/>
      <dgm:spPr/>
      <dgm:t>
        <a:bodyPr/>
        <a:lstStyle/>
        <a:p>
          <a:r>
            <a:rPr lang="uk-UA" dirty="0" smtClean="0"/>
            <a:t>Виступ на семінарському занятті</a:t>
          </a:r>
          <a:endParaRPr lang="ru-RU" dirty="0"/>
        </a:p>
      </dgm:t>
    </dgm:pt>
    <dgm:pt modelId="{A2FDFF8C-45D0-4767-BDC0-5D66F6CBE75E}" type="parTrans" cxnId="{FE793E05-A28B-4640-8D2C-78A7337FAF52}">
      <dgm:prSet/>
      <dgm:spPr/>
      <dgm:t>
        <a:bodyPr/>
        <a:lstStyle/>
        <a:p>
          <a:endParaRPr lang="ru-RU"/>
        </a:p>
      </dgm:t>
    </dgm:pt>
    <dgm:pt modelId="{2A855525-8D45-40CA-A64D-D5CB27FBEA69}" type="sibTrans" cxnId="{FE793E05-A28B-4640-8D2C-78A7337FAF52}">
      <dgm:prSet/>
      <dgm:spPr/>
      <dgm:t>
        <a:bodyPr/>
        <a:lstStyle/>
        <a:p>
          <a:endParaRPr lang="ru-RU"/>
        </a:p>
      </dgm:t>
    </dgm:pt>
    <dgm:pt modelId="{BF2832DE-A5A3-47EA-B961-905AF01975E4}">
      <dgm:prSet/>
      <dgm:spPr/>
      <dgm:t>
        <a:bodyPr/>
        <a:lstStyle/>
        <a:p>
          <a:r>
            <a:rPr lang="uk-UA" dirty="0" smtClean="0"/>
            <a:t>Науково-популярна лекція</a:t>
          </a:r>
          <a:endParaRPr lang="ru-RU" dirty="0"/>
        </a:p>
      </dgm:t>
    </dgm:pt>
    <dgm:pt modelId="{0EA3B061-A28A-4D3E-AB33-E1EC53D6759D}" type="parTrans" cxnId="{EE516462-8146-4EA9-8A87-4CA80BE93A08}">
      <dgm:prSet/>
      <dgm:spPr/>
      <dgm:t>
        <a:bodyPr/>
        <a:lstStyle/>
        <a:p>
          <a:endParaRPr lang="ru-RU"/>
        </a:p>
      </dgm:t>
    </dgm:pt>
    <dgm:pt modelId="{A2AE4D80-CD71-4EBC-A3F3-9E6E56962410}" type="sibTrans" cxnId="{EE516462-8146-4EA9-8A87-4CA80BE93A08}">
      <dgm:prSet/>
      <dgm:spPr/>
      <dgm:t>
        <a:bodyPr/>
        <a:lstStyle/>
        <a:p>
          <a:endParaRPr lang="ru-RU"/>
        </a:p>
      </dgm:t>
    </dgm:pt>
    <dgm:pt modelId="{CF2A3A34-0743-48B1-81E3-03ED9F83D45A}" type="pres">
      <dgm:prSet presAssocID="{7F1AB58A-AB81-44F5-AEAE-296308FD82C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74AE7B-E1CB-4F89-8445-ED1F22C35EC6}" type="pres">
      <dgm:prSet presAssocID="{1CD825C4-C030-4F87-B3D5-CCF8A7552C90}" presName="root1" presStyleCnt="0"/>
      <dgm:spPr/>
    </dgm:pt>
    <dgm:pt modelId="{C660DDDA-71C7-45B0-A9FE-F64A73001BA0}" type="pres">
      <dgm:prSet presAssocID="{1CD825C4-C030-4F87-B3D5-CCF8A7552C90}" presName="LevelOneTextNode" presStyleLbl="node0" presStyleIdx="0" presStyleCnt="1" custLinFactNeighborX="2604" custLinFactNeighborY="11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AC4B75-04C0-4032-9CFA-1B441312F8F5}" type="pres">
      <dgm:prSet presAssocID="{1CD825C4-C030-4F87-B3D5-CCF8A7552C90}" presName="level2hierChild" presStyleCnt="0"/>
      <dgm:spPr/>
    </dgm:pt>
    <dgm:pt modelId="{AB2DD89A-477B-4319-9620-659C1D0AB4B0}" type="pres">
      <dgm:prSet presAssocID="{96E7AC19-4CA6-480F-8CE0-374D0F8C7AC4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349D36CB-DB1B-4F4C-BE46-07E4265BC495}" type="pres">
      <dgm:prSet presAssocID="{96E7AC19-4CA6-480F-8CE0-374D0F8C7AC4}" presName="connTx" presStyleLbl="parChTrans1D2" presStyleIdx="0" presStyleCnt="8"/>
      <dgm:spPr/>
      <dgm:t>
        <a:bodyPr/>
        <a:lstStyle/>
        <a:p>
          <a:endParaRPr lang="ru-RU"/>
        </a:p>
      </dgm:t>
    </dgm:pt>
    <dgm:pt modelId="{9F3193BE-FAA1-4E4B-BF8A-AD48A4CCE5D6}" type="pres">
      <dgm:prSet presAssocID="{44CBD375-0A55-4F9A-9D8F-AD15792502B5}" presName="root2" presStyleCnt="0"/>
      <dgm:spPr/>
    </dgm:pt>
    <dgm:pt modelId="{F12D2D96-D3B4-476E-8359-997A0343B0C6}" type="pres">
      <dgm:prSet presAssocID="{44CBD375-0A55-4F9A-9D8F-AD15792502B5}" presName="LevelTwoTextNode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E957EF-17E4-4A13-8FF1-3901FE3A1E77}" type="pres">
      <dgm:prSet presAssocID="{44CBD375-0A55-4F9A-9D8F-AD15792502B5}" presName="level3hierChild" presStyleCnt="0"/>
      <dgm:spPr/>
    </dgm:pt>
    <dgm:pt modelId="{48AAF4EB-8D55-4609-B847-FEABEC5FA73E}" type="pres">
      <dgm:prSet presAssocID="{26FCA157-A0F7-4734-A572-603DBCFF7AE1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30261EC0-ED51-415A-AD72-4E078BAD29C2}" type="pres">
      <dgm:prSet presAssocID="{26FCA157-A0F7-4734-A572-603DBCFF7AE1}" presName="connTx" presStyleLbl="parChTrans1D2" presStyleIdx="1" presStyleCnt="8"/>
      <dgm:spPr/>
      <dgm:t>
        <a:bodyPr/>
        <a:lstStyle/>
        <a:p>
          <a:endParaRPr lang="ru-RU"/>
        </a:p>
      </dgm:t>
    </dgm:pt>
    <dgm:pt modelId="{06FF8FA2-BC24-4220-B88C-DC2EF28E4F32}" type="pres">
      <dgm:prSet presAssocID="{83A158D1-DC61-4FAE-93C3-5A7E98227E37}" presName="root2" presStyleCnt="0"/>
      <dgm:spPr/>
    </dgm:pt>
    <dgm:pt modelId="{B556E801-7F99-44F9-94F3-4FB7E74414F2}" type="pres">
      <dgm:prSet presAssocID="{83A158D1-DC61-4FAE-93C3-5A7E98227E37}" presName="LevelTwoTextNode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6C072D-0EA2-4E57-B398-565517A01EA0}" type="pres">
      <dgm:prSet presAssocID="{83A158D1-DC61-4FAE-93C3-5A7E98227E37}" presName="level3hierChild" presStyleCnt="0"/>
      <dgm:spPr/>
    </dgm:pt>
    <dgm:pt modelId="{493FD4F2-71C1-408B-99E9-E000626529E2}" type="pres">
      <dgm:prSet presAssocID="{517D30B1-3003-4C03-AD40-D84C3164764E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DDA13BEE-425B-4C7B-A525-0915BF7E4C07}" type="pres">
      <dgm:prSet presAssocID="{517D30B1-3003-4C03-AD40-D84C3164764E}" presName="connTx" presStyleLbl="parChTrans1D2" presStyleIdx="2" presStyleCnt="8"/>
      <dgm:spPr/>
      <dgm:t>
        <a:bodyPr/>
        <a:lstStyle/>
        <a:p>
          <a:endParaRPr lang="ru-RU"/>
        </a:p>
      </dgm:t>
    </dgm:pt>
    <dgm:pt modelId="{C60A3E7E-4407-4151-809E-0FB2BDFF80C5}" type="pres">
      <dgm:prSet presAssocID="{40C81050-FE95-495E-B0D7-1A17C1F54435}" presName="root2" presStyleCnt="0"/>
      <dgm:spPr/>
    </dgm:pt>
    <dgm:pt modelId="{66782EC5-222F-4B94-A00A-42B6A4EA47E0}" type="pres">
      <dgm:prSet presAssocID="{40C81050-FE95-495E-B0D7-1A17C1F54435}" presName="LevelTwoTextNode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FDC466-EE04-49B4-917E-17EFDE70C6EA}" type="pres">
      <dgm:prSet presAssocID="{40C81050-FE95-495E-B0D7-1A17C1F54435}" presName="level3hierChild" presStyleCnt="0"/>
      <dgm:spPr/>
    </dgm:pt>
    <dgm:pt modelId="{6844DFCB-F8A4-455C-A365-E2E451DD8085}" type="pres">
      <dgm:prSet presAssocID="{29E3864D-3F80-4E18-B3FD-BB886AD0BAF1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3AA6B447-72C6-4FA2-A324-19B9F385A2DD}" type="pres">
      <dgm:prSet presAssocID="{29E3864D-3F80-4E18-B3FD-BB886AD0BAF1}" presName="connTx" presStyleLbl="parChTrans1D2" presStyleIdx="3" presStyleCnt="8"/>
      <dgm:spPr/>
      <dgm:t>
        <a:bodyPr/>
        <a:lstStyle/>
        <a:p>
          <a:endParaRPr lang="ru-RU"/>
        </a:p>
      </dgm:t>
    </dgm:pt>
    <dgm:pt modelId="{5C4EE547-2215-43E4-B188-C05E5599DF46}" type="pres">
      <dgm:prSet presAssocID="{DFC43357-6EC0-4F03-822C-A8E59355CA99}" presName="root2" presStyleCnt="0"/>
      <dgm:spPr/>
    </dgm:pt>
    <dgm:pt modelId="{23D22380-1596-4AC5-8B55-C232D3B96AD5}" type="pres">
      <dgm:prSet presAssocID="{DFC43357-6EC0-4F03-822C-A8E59355CA99}" presName="LevelTwoTextNode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046A71-C4CA-4537-A5E7-7CF226148861}" type="pres">
      <dgm:prSet presAssocID="{DFC43357-6EC0-4F03-822C-A8E59355CA99}" presName="level3hierChild" presStyleCnt="0"/>
      <dgm:spPr/>
    </dgm:pt>
    <dgm:pt modelId="{818DD236-11B7-461B-8ACC-7331F3913D64}" type="pres">
      <dgm:prSet presAssocID="{C5656131-88A0-4041-B0C3-565EDDE1509C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81A46878-740E-4D64-BFA9-866EC4A4275A}" type="pres">
      <dgm:prSet presAssocID="{C5656131-88A0-4041-B0C3-565EDDE1509C}" presName="connTx" presStyleLbl="parChTrans1D2" presStyleIdx="4" presStyleCnt="8"/>
      <dgm:spPr/>
      <dgm:t>
        <a:bodyPr/>
        <a:lstStyle/>
        <a:p>
          <a:endParaRPr lang="ru-RU"/>
        </a:p>
      </dgm:t>
    </dgm:pt>
    <dgm:pt modelId="{F545E2F7-F188-4A47-8A30-8628F029405E}" type="pres">
      <dgm:prSet presAssocID="{BA915ECD-7188-4326-9762-E2BE73E7D6BF}" presName="root2" presStyleCnt="0"/>
      <dgm:spPr/>
    </dgm:pt>
    <dgm:pt modelId="{F100DBA5-A6BB-49F2-B333-E8A9BF43777F}" type="pres">
      <dgm:prSet presAssocID="{BA915ECD-7188-4326-9762-E2BE73E7D6BF}" presName="LevelTwoTextNode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B20905-6B0E-4C7F-BA77-C2E08C21DAD4}" type="pres">
      <dgm:prSet presAssocID="{BA915ECD-7188-4326-9762-E2BE73E7D6BF}" presName="level3hierChild" presStyleCnt="0"/>
      <dgm:spPr/>
    </dgm:pt>
    <dgm:pt modelId="{28DE9236-4F19-411D-BD82-30ED6B0B34A0}" type="pres">
      <dgm:prSet presAssocID="{3A4D5883-61CC-4274-B8EB-F8D6E36D3024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D84EDCED-1921-45E0-925B-BB0957753DAC}" type="pres">
      <dgm:prSet presAssocID="{3A4D5883-61CC-4274-B8EB-F8D6E36D3024}" presName="connTx" presStyleLbl="parChTrans1D2" presStyleIdx="5" presStyleCnt="8"/>
      <dgm:spPr/>
      <dgm:t>
        <a:bodyPr/>
        <a:lstStyle/>
        <a:p>
          <a:endParaRPr lang="ru-RU"/>
        </a:p>
      </dgm:t>
    </dgm:pt>
    <dgm:pt modelId="{6D56CF9D-4781-4FF3-B5BE-78458E5EF596}" type="pres">
      <dgm:prSet presAssocID="{ED8DF9C2-E68A-492D-AC11-A0B0DE9A29DA}" presName="root2" presStyleCnt="0"/>
      <dgm:spPr/>
    </dgm:pt>
    <dgm:pt modelId="{BDA96D8E-A043-48EB-91AF-8702236E9AD2}" type="pres">
      <dgm:prSet presAssocID="{ED8DF9C2-E68A-492D-AC11-A0B0DE9A29DA}" presName="LevelTwoTextNode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C4DCD6-5D8E-43B5-AA4D-EA8E32BE88B3}" type="pres">
      <dgm:prSet presAssocID="{ED8DF9C2-E68A-492D-AC11-A0B0DE9A29DA}" presName="level3hierChild" presStyleCnt="0"/>
      <dgm:spPr/>
    </dgm:pt>
    <dgm:pt modelId="{87528FAE-9796-4044-BE7C-A07528EAB8DE}" type="pres">
      <dgm:prSet presAssocID="{A2FDFF8C-45D0-4767-BDC0-5D66F6CBE75E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ACF00435-C832-4384-B838-13E97040489A}" type="pres">
      <dgm:prSet presAssocID="{A2FDFF8C-45D0-4767-BDC0-5D66F6CBE75E}" presName="connTx" presStyleLbl="parChTrans1D2" presStyleIdx="6" presStyleCnt="8"/>
      <dgm:spPr/>
      <dgm:t>
        <a:bodyPr/>
        <a:lstStyle/>
        <a:p>
          <a:endParaRPr lang="ru-RU"/>
        </a:p>
      </dgm:t>
    </dgm:pt>
    <dgm:pt modelId="{02B98FF5-9A61-4A91-8F47-80664E3AB398}" type="pres">
      <dgm:prSet presAssocID="{523E8BE0-E85C-4AA4-A7CF-384D96675C1A}" presName="root2" presStyleCnt="0"/>
      <dgm:spPr/>
    </dgm:pt>
    <dgm:pt modelId="{73F6CDEA-7D81-4DEC-A7A7-E3345F27A876}" type="pres">
      <dgm:prSet presAssocID="{523E8BE0-E85C-4AA4-A7CF-384D96675C1A}" presName="LevelTwoTextNode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5967DC-B582-4370-8E5F-2046BE88E1F3}" type="pres">
      <dgm:prSet presAssocID="{523E8BE0-E85C-4AA4-A7CF-384D96675C1A}" presName="level3hierChild" presStyleCnt="0"/>
      <dgm:spPr/>
    </dgm:pt>
    <dgm:pt modelId="{3768B85C-A835-4BDB-8AC4-6077381A7BD8}" type="pres">
      <dgm:prSet presAssocID="{0EA3B061-A28A-4D3E-AB33-E1EC53D6759D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226011CE-A691-4494-9711-0F47497CF3F9}" type="pres">
      <dgm:prSet presAssocID="{0EA3B061-A28A-4D3E-AB33-E1EC53D6759D}" presName="connTx" presStyleLbl="parChTrans1D2" presStyleIdx="7" presStyleCnt="8"/>
      <dgm:spPr/>
      <dgm:t>
        <a:bodyPr/>
        <a:lstStyle/>
        <a:p>
          <a:endParaRPr lang="ru-RU"/>
        </a:p>
      </dgm:t>
    </dgm:pt>
    <dgm:pt modelId="{595A0FD0-32B1-4D3F-B52F-930C00CF1D42}" type="pres">
      <dgm:prSet presAssocID="{BF2832DE-A5A3-47EA-B961-905AF01975E4}" presName="root2" presStyleCnt="0"/>
      <dgm:spPr/>
    </dgm:pt>
    <dgm:pt modelId="{5F02F01B-D84E-4125-9B2E-772422D2BA54}" type="pres">
      <dgm:prSet presAssocID="{BF2832DE-A5A3-47EA-B961-905AF01975E4}" presName="LevelTwoTextNode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711207-EB09-4CA3-850D-B48A60CB1D66}" type="pres">
      <dgm:prSet presAssocID="{BF2832DE-A5A3-47EA-B961-905AF01975E4}" presName="level3hierChild" presStyleCnt="0"/>
      <dgm:spPr/>
    </dgm:pt>
  </dgm:ptLst>
  <dgm:cxnLst>
    <dgm:cxn modelId="{AB87C04D-196F-4DF2-991B-4699812E38D0}" srcId="{1CD825C4-C030-4F87-B3D5-CCF8A7552C90}" destId="{83A158D1-DC61-4FAE-93C3-5A7E98227E37}" srcOrd="1" destOrd="0" parTransId="{26FCA157-A0F7-4734-A572-603DBCFF7AE1}" sibTransId="{B3C4C5EE-A326-41B7-BE9E-0319FA9D30E0}"/>
    <dgm:cxn modelId="{5161ED46-F876-4513-87F7-E2F154351802}" srcId="{7F1AB58A-AB81-44F5-AEAE-296308FD82CE}" destId="{1CD825C4-C030-4F87-B3D5-CCF8A7552C90}" srcOrd="0" destOrd="0" parTransId="{D4A9C30D-4CF9-443C-82EE-5336DB18489A}" sibTransId="{80C61718-9B64-4710-ABC1-B48CEB4DE50D}"/>
    <dgm:cxn modelId="{53256742-7E0D-4A5B-926C-572E73FAB3CF}" srcId="{1CD825C4-C030-4F87-B3D5-CCF8A7552C90}" destId="{ED8DF9C2-E68A-492D-AC11-A0B0DE9A29DA}" srcOrd="5" destOrd="0" parTransId="{3A4D5883-61CC-4274-B8EB-F8D6E36D3024}" sibTransId="{AC4F4B74-226D-4970-B942-FC859D74661A}"/>
    <dgm:cxn modelId="{9906F43C-A7FA-4D0C-B5A1-C2EC378F042F}" srcId="{1CD825C4-C030-4F87-B3D5-CCF8A7552C90}" destId="{BA915ECD-7188-4326-9762-E2BE73E7D6BF}" srcOrd="4" destOrd="0" parTransId="{C5656131-88A0-4041-B0C3-565EDDE1509C}" sibTransId="{C71D48B6-B317-4B52-A22B-5222CD73ACDE}"/>
    <dgm:cxn modelId="{359E1CAF-C464-4B14-9A50-705745C63D5E}" type="presOf" srcId="{7F1AB58A-AB81-44F5-AEAE-296308FD82CE}" destId="{CF2A3A34-0743-48B1-81E3-03ED9F83D45A}" srcOrd="0" destOrd="0" presId="urn:microsoft.com/office/officeart/2008/layout/HorizontalMultiLevelHierarchy"/>
    <dgm:cxn modelId="{A443997C-8A19-4F5A-9361-54E2737D3F96}" type="presOf" srcId="{96E7AC19-4CA6-480F-8CE0-374D0F8C7AC4}" destId="{349D36CB-DB1B-4F4C-BE46-07E4265BC495}" srcOrd="1" destOrd="0" presId="urn:microsoft.com/office/officeart/2008/layout/HorizontalMultiLevelHierarchy"/>
    <dgm:cxn modelId="{FCDA2078-A9B0-4B1F-BA55-B36406AE9297}" type="presOf" srcId="{A2FDFF8C-45D0-4767-BDC0-5D66F6CBE75E}" destId="{ACF00435-C832-4384-B838-13E97040489A}" srcOrd="1" destOrd="0" presId="urn:microsoft.com/office/officeart/2008/layout/HorizontalMultiLevelHierarchy"/>
    <dgm:cxn modelId="{AD0330C4-ECEA-48B0-80BE-1B73E5142C78}" type="presOf" srcId="{C5656131-88A0-4041-B0C3-565EDDE1509C}" destId="{81A46878-740E-4D64-BFA9-866EC4A4275A}" srcOrd="1" destOrd="0" presId="urn:microsoft.com/office/officeart/2008/layout/HorizontalMultiLevelHierarchy"/>
    <dgm:cxn modelId="{38782BDF-63B9-4C6B-8411-22A118571A06}" type="presOf" srcId="{0EA3B061-A28A-4D3E-AB33-E1EC53D6759D}" destId="{3768B85C-A835-4BDB-8AC4-6077381A7BD8}" srcOrd="0" destOrd="0" presId="urn:microsoft.com/office/officeart/2008/layout/HorizontalMultiLevelHierarchy"/>
    <dgm:cxn modelId="{D35BBF25-1440-478F-9247-4B11B4D08897}" type="presOf" srcId="{A2FDFF8C-45D0-4767-BDC0-5D66F6CBE75E}" destId="{87528FAE-9796-4044-BE7C-A07528EAB8DE}" srcOrd="0" destOrd="0" presId="urn:microsoft.com/office/officeart/2008/layout/HorizontalMultiLevelHierarchy"/>
    <dgm:cxn modelId="{04E95FEA-19AD-48F0-BBAB-8C16C73FAE76}" type="presOf" srcId="{26FCA157-A0F7-4734-A572-603DBCFF7AE1}" destId="{30261EC0-ED51-415A-AD72-4E078BAD29C2}" srcOrd="1" destOrd="0" presId="urn:microsoft.com/office/officeart/2008/layout/HorizontalMultiLevelHierarchy"/>
    <dgm:cxn modelId="{75A0D274-60EA-41E2-A73C-6C11C2EC8DA6}" type="presOf" srcId="{3A4D5883-61CC-4274-B8EB-F8D6E36D3024}" destId="{D84EDCED-1921-45E0-925B-BB0957753DAC}" srcOrd="1" destOrd="0" presId="urn:microsoft.com/office/officeart/2008/layout/HorizontalMultiLevelHierarchy"/>
    <dgm:cxn modelId="{EE516462-8146-4EA9-8A87-4CA80BE93A08}" srcId="{1CD825C4-C030-4F87-B3D5-CCF8A7552C90}" destId="{BF2832DE-A5A3-47EA-B961-905AF01975E4}" srcOrd="7" destOrd="0" parTransId="{0EA3B061-A28A-4D3E-AB33-E1EC53D6759D}" sibTransId="{A2AE4D80-CD71-4EBC-A3F3-9E6E56962410}"/>
    <dgm:cxn modelId="{88796F77-CC2A-457C-BAF6-4E7799671FF1}" type="presOf" srcId="{83A158D1-DC61-4FAE-93C3-5A7E98227E37}" destId="{B556E801-7F99-44F9-94F3-4FB7E74414F2}" srcOrd="0" destOrd="0" presId="urn:microsoft.com/office/officeart/2008/layout/HorizontalMultiLevelHierarchy"/>
    <dgm:cxn modelId="{6F4ED158-A917-4106-9CCD-4636A775E2DE}" type="presOf" srcId="{C5656131-88A0-4041-B0C3-565EDDE1509C}" destId="{818DD236-11B7-461B-8ACC-7331F3913D64}" srcOrd="0" destOrd="0" presId="urn:microsoft.com/office/officeart/2008/layout/HorizontalMultiLevelHierarchy"/>
    <dgm:cxn modelId="{548C31AD-0005-438B-9D6D-05070FC76269}" type="presOf" srcId="{0EA3B061-A28A-4D3E-AB33-E1EC53D6759D}" destId="{226011CE-A691-4494-9711-0F47497CF3F9}" srcOrd="1" destOrd="0" presId="urn:microsoft.com/office/officeart/2008/layout/HorizontalMultiLevelHierarchy"/>
    <dgm:cxn modelId="{7BB9F62D-29ED-4652-B732-C9BFF54F41BA}" type="presOf" srcId="{BA915ECD-7188-4326-9762-E2BE73E7D6BF}" destId="{F100DBA5-A6BB-49F2-B333-E8A9BF43777F}" srcOrd="0" destOrd="0" presId="urn:microsoft.com/office/officeart/2008/layout/HorizontalMultiLevelHierarchy"/>
    <dgm:cxn modelId="{0627B2EA-0463-44F5-93A3-AE8314E75EE0}" type="presOf" srcId="{523E8BE0-E85C-4AA4-A7CF-384D96675C1A}" destId="{73F6CDEA-7D81-4DEC-A7A7-E3345F27A876}" srcOrd="0" destOrd="0" presId="urn:microsoft.com/office/officeart/2008/layout/HorizontalMultiLevelHierarchy"/>
    <dgm:cxn modelId="{56F66F02-1C95-4D8E-B172-698B7DA476BF}" type="presOf" srcId="{517D30B1-3003-4C03-AD40-D84C3164764E}" destId="{493FD4F2-71C1-408B-99E9-E000626529E2}" srcOrd="0" destOrd="0" presId="urn:microsoft.com/office/officeart/2008/layout/HorizontalMultiLevelHierarchy"/>
    <dgm:cxn modelId="{C2063D60-68BD-4DCE-B71E-CCE6E1FBE977}" srcId="{1CD825C4-C030-4F87-B3D5-CCF8A7552C90}" destId="{DFC43357-6EC0-4F03-822C-A8E59355CA99}" srcOrd="3" destOrd="0" parTransId="{29E3864D-3F80-4E18-B3FD-BB886AD0BAF1}" sibTransId="{B44734E1-2601-41CD-A4CA-F7C2FF9DFD65}"/>
    <dgm:cxn modelId="{DBAF21A3-72B7-46B4-B7BC-82C16D0BB55C}" type="presOf" srcId="{3A4D5883-61CC-4274-B8EB-F8D6E36D3024}" destId="{28DE9236-4F19-411D-BD82-30ED6B0B34A0}" srcOrd="0" destOrd="0" presId="urn:microsoft.com/office/officeart/2008/layout/HorizontalMultiLevelHierarchy"/>
    <dgm:cxn modelId="{533CC782-9C06-40AE-A6FB-129E7C0514D7}" srcId="{1CD825C4-C030-4F87-B3D5-CCF8A7552C90}" destId="{44CBD375-0A55-4F9A-9D8F-AD15792502B5}" srcOrd="0" destOrd="0" parTransId="{96E7AC19-4CA6-480F-8CE0-374D0F8C7AC4}" sibTransId="{D2FAF9FB-0238-4CB4-9419-29A8D412F749}"/>
    <dgm:cxn modelId="{FE793E05-A28B-4640-8D2C-78A7337FAF52}" srcId="{1CD825C4-C030-4F87-B3D5-CCF8A7552C90}" destId="{523E8BE0-E85C-4AA4-A7CF-384D96675C1A}" srcOrd="6" destOrd="0" parTransId="{A2FDFF8C-45D0-4767-BDC0-5D66F6CBE75E}" sibTransId="{2A855525-8D45-40CA-A64D-D5CB27FBEA69}"/>
    <dgm:cxn modelId="{646283A2-5CBB-4E6F-A290-DD02F17E2A39}" type="presOf" srcId="{ED8DF9C2-E68A-492D-AC11-A0B0DE9A29DA}" destId="{BDA96D8E-A043-48EB-91AF-8702236E9AD2}" srcOrd="0" destOrd="0" presId="urn:microsoft.com/office/officeart/2008/layout/HorizontalMultiLevelHierarchy"/>
    <dgm:cxn modelId="{136963D5-6BDF-42FC-A50D-29E364EF492F}" srcId="{1CD825C4-C030-4F87-B3D5-CCF8A7552C90}" destId="{40C81050-FE95-495E-B0D7-1A17C1F54435}" srcOrd="2" destOrd="0" parTransId="{517D30B1-3003-4C03-AD40-D84C3164764E}" sibTransId="{D388083D-C443-42C0-A78B-1BE3D5C7AD2E}"/>
    <dgm:cxn modelId="{186590EE-9F86-48AD-8BC5-1310DE0ACDEF}" type="presOf" srcId="{96E7AC19-4CA6-480F-8CE0-374D0F8C7AC4}" destId="{AB2DD89A-477B-4319-9620-659C1D0AB4B0}" srcOrd="0" destOrd="0" presId="urn:microsoft.com/office/officeart/2008/layout/HorizontalMultiLevelHierarchy"/>
    <dgm:cxn modelId="{862A75F7-0C5E-4125-AE82-17E87A3330F9}" type="presOf" srcId="{DFC43357-6EC0-4F03-822C-A8E59355CA99}" destId="{23D22380-1596-4AC5-8B55-C232D3B96AD5}" srcOrd="0" destOrd="0" presId="urn:microsoft.com/office/officeart/2008/layout/HorizontalMultiLevelHierarchy"/>
    <dgm:cxn modelId="{3BEC2D12-A7A8-4B90-82C6-CF46E6AF5BDE}" type="presOf" srcId="{40C81050-FE95-495E-B0D7-1A17C1F54435}" destId="{66782EC5-222F-4B94-A00A-42B6A4EA47E0}" srcOrd="0" destOrd="0" presId="urn:microsoft.com/office/officeart/2008/layout/HorizontalMultiLevelHierarchy"/>
    <dgm:cxn modelId="{8C86F42C-02E0-441A-B371-15ADBE489C76}" type="presOf" srcId="{29E3864D-3F80-4E18-B3FD-BB886AD0BAF1}" destId="{3AA6B447-72C6-4FA2-A324-19B9F385A2DD}" srcOrd="1" destOrd="0" presId="urn:microsoft.com/office/officeart/2008/layout/HorizontalMultiLevelHierarchy"/>
    <dgm:cxn modelId="{063B3B3F-E0FB-4522-AEAE-CA717FB73A48}" type="presOf" srcId="{517D30B1-3003-4C03-AD40-D84C3164764E}" destId="{DDA13BEE-425B-4C7B-A525-0915BF7E4C07}" srcOrd="1" destOrd="0" presId="urn:microsoft.com/office/officeart/2008/layout/HorizontalMultiLevelHierarchy"/>
    <dgm:cxn modelId="{12F872ED-CFD0-4373-BF68-DEDB3B1A07D7}" type="presOf" srcId="{26FCA157-A0F7-4734-A572-603DBCFF7AE1}" destId="{48AAF4EB-8D55-4609-B847-FEABEC5FA73E}" srcOrd="0" destOrd="0" presId="urn:microsoft.com/office/officeart/2008/layout/HorizontalMultiLevelHierarchy"/>
    <dgm:cxn modelId="{BE6EDF52-4A2C-4F6E-8C26-1BE81CA8F185}" type="presOf" srcId="{44CBD375-0A55-4F9A-9D8F-AD15792502B5}" destId="{F12D2D96-D3B4-476E-8359-997A0343B0C6}" srcOrd="0" destOrd="0" presId="urn:microsoft.com/office/officeart/2008/layout/HorizontalMultiLevelHierarchy"/>
    <dgm:cxn modelId="{A3CBF787-07AD-4455-A309-1E512CED02B3}" type="presOf" srcId="{1CD825C4-C030-4F87-B3D5-CCF8A7552C90}" destId="{C660DDDA-71C7-45B0-A9FE-F64A73001BA0}" srcOrd="0" destOrd="0" presId="urn:microsoft.com/office/officeart/2008/layout/HorizontalMultiLevelHierarchy"/>
    <dgm:cxn modelId="{7F40BBF1-F75D-4F57-A4D8-8D211E5E5D6C}" type="presOf" srcId="{BF2832DE-A5A3-47EA-B961-905AF01975E4}" destId="{5F02F01B-D84E-4125-9B2E-772422D2BA54}" srcOrd="0" destOrd="0" presId="urn:microsoft.com/office/officeart/2008/layout/HorizontalMultiLevelHierarchy"/>
    <dgm:cxn modelId="{4EE8E588-438A-4FCA-A37C-D2A775C43DCC}" type="presOf" srcId="{29E3864D-3F80-4E18-B3FD-BB886AD0BAF1}" destId="{6844DFCB-F8A4-455C-A365-E2E451DD8085}" srcOrd="0" destOrd="0" presId="urn:microsoft.com/office/officeart/2008/layout/HorizontalMultiLevelHierarchy"/>
    <dgm:cxn modelId="{36667BBF-7282-4518-B093-EEDE384B0B37}" type="presParOf" srcId="{CF2A3A34-0743-48B1-81E3-03ED9F83D45A}" destId="{6D74AE7B-E1CB-4F89-8445-ED1F22C35EC6}" srcOrd="0" destOrd="0" presId="urn:microsoft.com/office/officeart/2008/layout/HorizontalMultiLevelHierarchy"/>
    <dgm:cxn modelId="{03EA0671-1E8C-4911-A234-4F755276605B}" type="presParOf" srcId="{6D74AE7B-E1CB-4F89-8445-ED1F22C35EC6}" destId="{C660DDDA-71C7-45B0-A9FE-F64A73001BA0}" srcOrd="0" destOrd="0" presId="urn:microsoft.com/office/officeart/2008/layout/HorizontalMultiLevelHierarchy"/>
    <dgm:cxn modelId="{DEFC27B1-1398-4F54-9EC2-3F25BF0E0E5B}" type="presParOf" srcId="{6D74AE7B-E1CB-4F89-8445-ED1F22C35EC6}" destId="{7EAC4B75-04C0-4032-9CFA-1B441312F8F5}" srcOrd="1" destOrd="0" presId="urn:microsoft.com/office/officeart/2008/layout/HorizontalMultiLevelHierarchy"/>
    <dgm:cxn modelId="{164EAF22-6581-4D75-B6A1-CE4628AF5551}" type="presParOf" srcId="{7EAC4B75-04C0-4032-9CFA-1B441312F8F5}" destId="{AB2DD89A-477B-4319-9620-659C1D0AB4B0}" srcOrd="0" destOrd="0" presId="urn:microsoft.com/office/officeart/2008/layout/HorizontalMultiLevelHierarchy"/>
    <dgm:cxn modelId="{41186252-4FE8-48EE-BA0A-39B6343648FE}" type="presParOf" srcId="{AB2DD89A-477B-4319-9620-659C1D0AB4B0}" destId="{349D36CB-DB1B-4F4C-BE46-07E4265BC495}" srcOrd="0" destOrd="0" presId="urn:microsoft.com/office/officeart/2008/layout/HorizontalMultiLevelHierarchy"/>
    <dgm:cxn modelId="{E2E73DEC-9F87-4A97-8891-6AF811140F1B}" type="presParOf" srcId="{7EAC4B75-04C0-4032-9CFA-1B441312F8F5}" destId="{9F3193BE-FAA1-4E4B-BF8A-AD48A4CCE5D6}" srcOrd="1" destOrd="0" presId="urn:microsoft.com/office/officeart/2008/layout/HorizontalMultiLevelHierarchy"/>
    <dgm:cxn modelId="{57C9F865-AB45-4A4D-BAC8-9F495840F748}" type="presParOf" srcId="{9F3193BE-FAA1-4E4B-BF8A-AD48A4CCE5D6}" destId="{F12D2D96-D3B4-476E-8359-997A0343B0C6}" srcOrd="0" destOrd="0" presId="urn:microsoft.com/office/officeart/2008/layout/HorizontalMultiLevelHierarchy"/>
    <dgm:cxn modelId="{099EF5D1-9802-4326-9EDE-5D71457C1B7A}" type="presParOf" srcId="{9F3193BE-FAA1-4E4B-BF8A-AD48A4CCE5D6}" destId="{8DE957EF-17E4-4A13-8FF1-3901FE3A1E77}" srcOrd="1" destOrd="0" presId="urn:microsoft.com/office/officeart/2008/layout/HorizontalMultiLevelHierarchy"/>
    <dgm:cxn modelId="{2A7EDE00-C9AF-42C2-A7C6-1E432B8B6E86}" type="presParOf" srcId="{7EAC4B75-04C0-4032-9CFA-1B441312F8F5}" destId="{48AAF4EB-8D55-4609-B847-FEABEC5FA73E}" srcOrd="2" destOrd="0" presId="urn:microsoft.com/office/officeart/2008/layout/HorizontalMultiLevelHierarchy"/>
    <dgm:cxn modelId="{4EBEE9E9-291D-4080-84ED-D3848D8048CA}" type="presParOf" srcId="{48AAF4EB-8D55-4609-B847-FEABEC5FA73E}" destId="{30261EC0-ED51-415A-AD72-4E078BAD29C2}" srcOrd="0" destOrd="0" presId="urn:microsoft.com/office/officeart/2008/layout/HorizontalMultiLevelHierarchy"/>
    <dgm:cxn modelId="{5AAA4006-564A-41ED-8908-661FE6E9B44E}" type="presParOf" srcId="{7EAC4B75-04C0-4032-9CFA-1B441312F8F5}" destId="{06FF8FA2-BC24-4220-B88C-DC2EF28E4F32}" srcOrd="3" destOrd="0" presId="urn:microsoft.com/office/officeart/2008/layout/HorizontalMultiLevelHierarchy"/>
    <dgm:cxn modelId="{23167B0A-18D5-4C38-90CA-29BA399D09A7}" type="presParOf" srcId="{06FF8FA2-BC24-4220-B88C-DC2EF28E4F32}" destId="{B556E801-7F99-44F9-94F3-4FB7E74414F2}" srcOrd="0" destOrd="0" presId="urn:microsoft.com/office/officeart/2008/layout/HorizontalMultiLevelHierarchy"/>
    <dgm:cxn modelId="{C458AF56-D794-48AF-BE2F-1CAC6528807C}" type="presParOf" srcId="{06FF8FA2-BC24-4220-B88C-DC2EF28E4F32}" destId="{9F6C072D-0EA2-4E57-B398-565517A01EA0}" srcOrd="1" destOrd="0" presId="urn:microsoft.com/office/officeart/2008/layout/HorizontalMultiLevelHierarchy"/>
    <dgm:cxn modelId="{23D61CB3-E574-4AD1-A49E-FE0F0BE32ED7}" type="presParOf" srcId="{7EAC4B75-04C0-4032-9CFA-1B441312F8F5}" destId="{493FD4F2-71C1-408B-99E9-E000626529E2}" srcOrd="4" destOrd="0" presId="urn:microsoft.com/office/officeart/2008/layout/HorizontalMultiLevelHierarchy"/>
    <dgm:cxn modelId="{94DFEEC3-90C0-4696-9D2D-7FCB1729D3E8}" type="presParOf" srcId="{493FD4F2-71C1-408B-99E9-E000626529E2}" destId="{DDA13BEE-425B-4C7B-A525-0915BF7E4C07}" srcOrd="0" destOrd="0" presId="urn:microsoft.com/office/officeart/2008/layout/HorizontalMultiLevelHierarchy"/>
    <dgm:cxn modelId="{A503DCE3-EC38-4E45-AFEA-F5973665444B}" type="presParOf" srcId="{7EAC4B75-04C0-4032-9CFA-1B441312F8F5}" destId="{C60A3E7E-4407-4151-809E-0FB2BDFF80C5}" srcOrd="5" destOrd="0" presId="urn:microsoft.com/office/officeart/2008/layout/HorizontalMultiLevelHierarchy"/>
    <dgm:cxn modelId="{B43A33AB-A5FD-49FE-9271-7C5D8F75369B}" type="presParOf" srcId="{C60A3E7E-4407-4151-809E-0FB2BDFF80C5}" destId="{66782EC5-222F-4B94-A00A-42B6A4EA47E0}" srcOrd="0" destOrd="0" presId="urn:microsoft.com/office/officeart/2008/layout/HorizontalMultiLevelHierarchy"/>
    <dgm:cxn modelId="{92CCE86B-96DD-464F-B4D6-7AD412E365C9}" type="presParOf" srcId="{C60A3E7E-4407-4151-809E-0FB2BDFF80C5}" destId="{30FDC466-EE04-49B4-917E-17EFDE70C6EA}" srcOrd="1" destOrd="0" presId="urn:microsoft.com/office/officeart/2008/layout/HorizontalMultiLevelHierarchy"/>
    <dgm:cxn modelId="{F5620421-BC73-454F-B8E9-AAA46AEF85AC}" type="presParOf" srcId="{7EAC4B75-04C0-4032-9CFA-1B441312F8F5}" destId="{6844DFCB-F8A4-455C-A365-E2E451DD8085}" srcOrd="6" destOrd="0" presId="urn:microsoft.com/office/officeart/2008/layout/HorizontalMultiLevelHierarchy"/>
    <dgm:cxn modelId="{CAF103E9-4C45-45B3-9D24-5FD2E0646F32}" type="presParOf" srcId="{6844DFCB-F8A4-455C-A365-E2E451DD8085}" destId="{3AA6B447-72C6-4FA2-A324-19B9F385A2DD}" srcOrd="0" destOrd="0" presId="urn:microsoft.com/office/officeart/2008/layout/HorizontalMultiLevelHierarchy"/>
    <dgm:cxn modelId="{954D4E28-9F07-44B3-89E9-E8173CF7F502}" type="presParOf" srcId="{7EAC4B75-04C0-4032-9CFA-1B441312F8F5}" destId="{5C4EE547-2215-43E4-B188-C05E5599DF46}" srcOrd="7" destOrd="0" presId="urn:microsoft.com/office/officeart/2008/layout/HorizontalMultiLevelHierarchy"/>
    <dgm:cxn modelId="{9203919A-A599-4299-8B0D-2B8A14156B7B}" type="presParOf" srcId="{5C4EE547-2215-43E4-B188-C05E5599DF46}" destId="{23D22380-1596-4AC5-8B55-C232D3B96AD5}" srcOrd="0" destOrd="0" presId="urn:microsoft.com/office/officeart/2008/layout/HorizontalMultiLevelHierarchy"/>
    <dgm:cxn modelId="{D29D56C1-2EE4-4BD7-8004-04D88D8E3DF4}" type="presParOf" srcId="{5C4EE547-2215-43E4-B188-C05E5599DF46}" destId="{02046A71-C4CA-4537-A5E7-7CF226148861}" srcOrd="1" destOrd="0" presId="urn:microsoft.com/office/officeart/2008/layout/HorizontalMultiLevelHierarchy"/>
    <dgm:cxn modelId="{E736C114-F9FB-4D08-A35A-1B281F224F61}" type="presParOf" srcId="{7EAC4B75-04C0-4032-9CFA-1B441312F8F5}" destId="{818DD236-11B7-461B-8ACC-7331F3913D64}" srcOrd="8" destOrd="0" presId="urn:microsoft.com/office/officeart/2008/layout/HorizontalMultiLevelHierarchy"/>
    <dgm:cxn modelId="{4D8D2A1E-CCAE-43CC-8264-9856C317D743}" type="presParOf" srcId="{818DD236-11B7-461B-8ACC-7331F3913D64}" destId="{81A46878-740E-4D64-BFA9-866EC4A4275A}" srcOrd="0" destOrd="0" presId="urn:microsoft.com/office/officeart/2008/layout/HorizontalMultiLevelHierarchy"/>
    <dgm:cxn modelId="{BE6EE2A2-1485-438B-8B17-5121263EF885}" type="presParOf" srcId="{7EAC4B75-04C0-4032-9CFA-1B441312F8F5}" destId="{F545E2F7-F188-4A47-8A30-8628F029405E}" srcOrd="9" destOrd="0" presId="urn:microsoft.com/office/officeart/2008/layout/HorizontalMultiLevelHierarchy"/>
    <dgm:cxn modelId="{2C043CD4-7627-403E-AB4A-10FD1A93634E}" type="presParOf" srcId="{F545E2F7-F188-4A47-8A30-8628F029405E}" destId="{F100DBA5-A6BB-49F2-B333-E8A9BF43777F}" srcOrd="0" destOrd="0" presId="urn:microsoft.com/office/officeart/2008/layout/HorizontalMultiLevelHierarchy"/>
    <dgm:cxn modelId="{2CADE7C5-5C47-453E-B211-84856093C4EC}" type="presParOf" srcId="{F545E2F7-F188-4A47-8A30-8628F029405E}" destId="{C4B20905-6B0E-4C7F-BA77-C2E08C21DAD4}" srcOrd="1" destOrd="0" presId="urn:microsoft.com/office/officeart/2008/layout/HorizontalMultiLevelHierarchy"/>
    <dgm:cxn modelId="{2A2D9375-6528-4DC3-902E-7771CAA8B6B5}" type="presParOf" srcId="{7EAC4B75-04C0-4032-9CFA-1B441312F8F5}" destId="{28DE9236-4F19-411D-BD82-30ED6B0B34A0}" srcOrd="10" destOrd="0" presId="urn:microsoft.com/office/officeart/2008/layout/HorizontalMultiLevelHierarchy"/>
    <dgm:cxn modelId="{A3001A57-F727-4693-BDA8-F815595D4C0A}" type="presParOf" srcId="{28DE9236-4F19-411D-BD82-30ED6B0B34A0}" destId="{D84EDCED-1921-45E0-925B-BB0957753DAC}" srcOrd="0" destOrd="0" presId="urn:microsoft.com/office/officeart/2008/layout/HorizontalMultiLevelHierarchy"/>
    <dgm:cxn modelId="{4E306D28-2654-4936-B293-F6478079A34C}" type="presParOf" srcId="{7EAC4B75-04C0-4032-9CFA-1B441312F8F5}" destId="{6D56CF9D-4781-4FF3-B5BE-78458E5EF596}" srcOrd="11" destOrd="0" presId="urn:microsoft.com/office/officeart/2008/layout/HorizontalMultiLevelHierarchy"/>
    <dgm:cxn modelId="{529423B0-2731-4BE8-AA96-3F193D0D450A}" type="presParOf" srcId="{6D56CF9D-4781-4FF3-B5BE-78458E5EF596}" destId="{BDA96D8E-A043-48EB-91AF-8702236E9AD2}" srcOrd="0" destOrd="0" presId="urn:microsoft.com/office/officeart/2008/layout/HorizontalMultiLevelHierarchy"/>
    <dgm:cxn modelId="{E62023B4-208C-45EB-92EC-208B139ADAFF}" type="presParOf" srcId="{6D56CF9D-4781-4FF3-B5BE-78458E5EF596}" destId="{3BC4DCD6-5D8E-43B5-AA4D-EA8E32BE88B3}" srcOrd="1" destOrd="0" presId="urn:microsoft.com/office/officeart/2008/layout/HorizontalMultiLevelHierarchy"/>
    <dgm:cxn modelId="{99D93AAE-7971-480E-AE1A-B99D10DFA1F9}" type="presParOf" srcId="{7EAC4B75-04C0-4032-9CFA-1B441312F8F5}" destId="{87528FAE-9796-4044-BE7C-A07528EAB8DE}" srcOrd="12" destOrd="0" presId="urn:microsoft.com/office/officeart/2008/layout/HorizontalMultiLevelHierarchy"/>
    <dgm:cxn modelId="{C8FB6CFB-3E3A-4374-9C31-BE255CE40252}" type="presParOf" srcId="{87528FAE-9796-4044-BE7C-A07528EAB8DE}" destId="{ACF00435-C832-4384-B838-13E97040489A}" srcOrd="0" destOrd="0" presId="urn:microsoft.com/office/officeart/2008/layout/HorizontalMultiLevelHierarchy"/>
    <dgm:cxn modelId="{D41B3720-1D73-4C44-BF85-ECD84F251E16}" type="presParOf" srcId="{7EAC4B75-04C0-4032-9CFA-1B441312F8F5}" destId="{02B98FF5-9A61-4A91-8F47-80664E3AB398}" srcOrd="13" destOrd="0" presId="urn:microsoft.com/office/officeart/2008/layout/HorizontalMultiLevelHierarchy"/>
    <dgm:cxn modelId="{6C4239C1-CD8D-437B-A77A-7EC195AEF3FF}" type="presParOf" srcId="{02B98FF5-9A61-4A91-8F47-80664E3AB398}" destId="{73F6CDEA-7D81-4DEC-A7A7-E3345F27A876}" srcOrd="0" destOrd="0" presId="urn:microsoft.com/office/officeart/2008/layout/HorizontalMultiLevelHierarchy"/>
    <dgm:cxn modelId="{C978FDB1-255D-4A6A-8E28-9C9388C69430}" type="presParOf" srcId="{02B98FF5-9A61-4A91-8F47-80664E3AB398}" destId="{7A5967DC-B582-4370-8E5F-2046BE88E1F3}" srcOrd="1" destOrd="0" presId="urn:microsoft.com/office/officeart/2008/layout/HorizontalMultiLevelHierarchy"/>
    <dgm:cxn modelId="{F590A96C-7E98-4ACD-B8B1-61BCA3AA55C6}" type="presParOf" srcId="{7EAC4B75-04C0-4032-9CFA-1B441312F8F5}" destId="{3768B85C-A835-4BDB-8AC4-6077381A7BD8}" srcOrd="14" destOrd="0" presId="urn:microsoft.com/office/officeart/2008/layout/HorizontalMultiLevelHierarchy"/>
    <dgm:cxn modelId="{E9D781B5-7465-4CE4-A0B9-1DA432C993AE}" type="presParOf" srcId="{3768B85C-A835-4BDB-8AC4-6077381A7BD8}" destId="{226011CE-A691-4494-9711-0F47497CF3F9}" srcOrd="0" destOrd="0" presId="urn:microsoft.com/office/officeart/2008/layout/HorizontalMultiLevelHierarchy"/>
    <dgm:cxn modelId="{98834458-6E8B-4E8D-8241-CD24466FBA96}" type="presParOf" srcId="{7EAC4B75-04C0-4032-9CFA-1B441312F8F5}" destId="{595A0FD0-32B1-4D3F-B52F-930C00CF1D42}" srcOrd="15" destOrd="0" presId="urn:microsoft.com/office/officeart/2008/layout/HorizontalMultiLevelHierarchy"/>
    <dgm:cxn modelId="{B04C7DF8-9568-4370-80E3-EB8BE13E1E2C}" type="presParOf" srcId="{595A0FD0-32B1-4D3F-B52F-930C00CF1D42}" destId="{5F02F01B-D84E-4125-9B2E-772422D2BA54}" srcOrd="0" destOrd="0" presId="urn:microsoft.com/office/officeart/2008/layout/HorizontalMultiLevelHierarchy"/>
    <dgm:cxn modelId="{352964EE-CC16-4169-B315-846F19A8B714}" type="presParOf" srcId="{595A0FD0-32B1-4D3F-B52F-930C00CF1D42}" destId="{E3711207-EB09-4CA3-850D-B48A60CB1D6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731BF8-3998-4149-A97D-DF11F3096CB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54812A-BC37-46D5-AB88-2DAA71FA151C}">
      <dgm:prSet phldrT="[Текст]"/>
      <dgm:spPr/>
      <dgm:t>
        <a:bodyPr/>
        <a:lstStyle/>
        <a:p>
          <a:r>
            <a:rPr lang="uk-UA" dirty="0" smtClean="0"/>
            <a:t>Доказовість</a:t>
          </a:r>
          <a:endParaRPr lang="ru-RU" dirty="0"/>
        </a:p>
      </dgm:t>
    </dgm:pt>
    <dgm:pt modelId="{99ECAD5D-8F9D-4346-AFFB-CBA840761EF3}" type="parTrans" cxnId="{12D59C4D-4B5A-4498-98AB-623AC43DF7F6}">
      <dgm:prSet/>
      <dgm:spPr/>
      <dgm:t>
        <a:bodyPr/>
        <a:lstStyle/>
        <a:p>
          <a:endParaRPr lang="ru-RU"/>
        </a:p>
      </dgm:t>
    </dgm:pt>
    <dgm:pt modelId="{1AB7F280-70A8-4384-B913-FE3B257C27A6}" type="sibTrans" cxnId="{12D59C4D-4B5A-4498-98AB-623AC43DF7F6}">
      <dgm:prSet/>
      <dgm:spPr/>
      <dgm:t>
        <a:bodyPr/>
        <a:lstStyle/>
        <a:p>
          <a:endParaRPr lang="ru-RU"/>
        </a:p>
      </dgm:t>
    </dgm:pt>
    <dgm:pt modelId="{C36FEEFE-04B8-4478-9181-A838209175D1}">
      <dgm:prSet phldrT="[Текст]"/>
      <dgm:spPr/>
      <dgm:t>
        <a:bodyPr/>
        <a:lstStyle/>
        <a:p>
          <a:r>
            <a:rPr lang="uk-UA" dirty="0" smtClean="0"/>
            <a:t>Точність мислення</a:t>
          </a:r>
          <a:endParaRPr lang="ru-RU" dirty="0"/>
        </a:p>
      </dgm:t>
    </dgm:pt>
    <dgm:pt modelId="{78F928B2-0360-4727-B668-E7747F41E215}" type="parTrans" cxnId="{8087FDC3-968F-4368-BE8C-AB31F561AA60}">
      <dgm:prSet/>
      <dgm:spPr/>
      <dgm:t>
        <a:bodyPr/>
        <a:lstStyle/>
        <a:p>
          <a:endParaRPr lang="ru-RU"/>
        </a:p>
      </dgm:t>
    </dgm:pt>
    <dgm:pt modelId="{76560FA8-2A07-48AD-8CA3-105DD7C45CA8}" type="sibTrans" cxnId="{8087FDC3-968F-4368-BE8C-AB31F561AA60}">
      <dgm:prSet/>
      <dgm:spPr/>
      <dgm:t>
        <a:bodyPr/>
        <a:lstStyle/>
        <a:p>
          <a:endParaRPr lang="ru-RU"/>
        </a:p>
      </dgm:t>
    </dgm:pt>
    <dgm:pt modelId="{2BD1A478-475D-4848-B543-943963043A55}">
      <dgm:prSet phldrT="[Текст]"/>
      <dgm:spPr/>
      <dgm:t>
        <a:bodyPr/>
        <a:lstStyle/>
        <a:p>
          <a:r>
            <a:rPr lang="uk-UA" dirty="0" smtClean="0"/>
            <a:t>Чітка термінологія</a:t>
          </a:r>
          <a:endParaRPr lang="ru-RU" dirty="0"/>
        </a:p>
      </dgm:t>
    </dgm:pt>
    <dgm:pt modelId="{D64388B9-C8BB-438A-8312-71D1114B2876}" type="parTrans" cxnId="{14A39F47-2636-4CFF-8EA0-0F5D1D75FD56}">
      <dgm:prSet/>
      <dgm:spPr/>
      <dgm:t>
        <a:bodyPr/>
        <a:lstStyle/>
        <a:p>
          <a:endParaRPr lang="ru-RU"/>
        </a:p>
      </dgm:t>
    </dgm:pt>
    <dgm:pt modelId="{740F96DB-C41F-4364-A7BE-23C5B8ED2B38}" type="sibTrans" cxnId="{14A39F47-2636-4CFF-8EA0-0F5D1D75FD56}">
      <dgm:prSet/>
      <dgm:spPr/>
      <dgm:t>
        <a:bodyPr/>
        <a:lstStyle/>
        <a:p>
          <a:endParaRPr lang="ru-RU"/>
        </a:p>
      </dgm:t>
    </dgm:pt>
    <dgm:pt modelId="{B904ADBB-7305-43FB-BD8E-36702B6D5FE0}">
      <dgm:prSet phldrT="[Текст]"/>
      <dgm:spPr/>
      <dgm:t>
        <a:bodyPr/>
        <a:lstStyle/>
        <a:p>
          <a:r>
            <a:rPr lang="uk-UA" dirty="0" smtClean="0"/>
            <a:t>Логічність</a:t>
          </a:r>
          <a:endParaRPr lang="ru-RU" dirty="0"/>
        </a:p>
      </dgm:t>
    </dgm:pt>
    <dgm:pt modelId="{AFC2192B-283A-4F38-86CB-2422A8C25A63}" type="parTrans" cxnId="{0BA76F3B-61BD-4915-8273-E8CBBDF96D8E}">
      <dgm:prSet/>
      <dgm:spPr/>
      <dgm:t>
        <a:bodyPr/>
        <a:lstStyle/>
        <a:p>
          <a:endParaRPr lang="ru-RU"/>
        </a:p>
      </dgm:t>
    </dgm:pt>
    <dgm:pt modelId="{0AF42FE9-0261-4062-B16F-D1120191DA56}" type="sibTrans" cxnId="{0BA76F3B-61BD-4915-8273-E8CBBDF96D8E}">
      <dgm:prSet/>
      <dgm:spPr/>
      <dgm:t>
        <a:bodyPr/>
        <a:lstStyle/>
        <a:p>
          <a:endParaRPr lang="ru-RU"/>
        </a:p>
      </dgm:t>
    </dgm:pt>
    <dgm:pt modelId="{54C09198-1981-45BE-8794-713291FC497C}" type="pres">
      <dgm:prSet presAssocID="{61731BF8-3998-4149-A97D-DF11F3096CB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C9C5A4-5DC6-4A3E-AC8E-BA00EAE9EE6B}" type="pres">
      <dgm:prSet presAssocID="{AD54812A-BC37-46D5-AB88-2DAA71FA151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9B60A-B597-4E17-8774-89BC91C1C95E}" type="pres">
      <dgm:prSet presAssocID="{AD54812A-BC37-46D5-AB88-2DAA71FA151C}" presName="spNode" presStyleCnt="0"/>
      <dgm:spPr/>
    </dgm:pt>
    <dgm:pt modelId="{E9CB24C0-AB39-4978-8D0D-7F17B6E3C961}" type="pres">
      <dgm:prSet presAssocID="{1AB7F280-70A8-4384-B913-FE3B257C27A6}" presName="sibTrans" presStyleLbl="sibTrans1D1" presStyleIdx="0" presStyleCnt="4"/>
      <dgm:spPr/>
      <dgm:t>
        <a:bodyPr/>
        <a:lstStyle/>
        <a:p>
          <a:endParaRPr lang="ru-RU"/>
        </a:p>
      </dgm:t>
    </dgm:pt>
    <dgm:pt modelId="{D7084AAE-6B7C-4A90-B87C-05A222686EE3}" type="pres">
      <dgm:prSet presAssocID="{C36FEEFE-04B8-4478-9181-A838209175D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A9A11D-322D-4284-8309-8156AF362D50}" type="pres">
      <dgm:prSet presAssocID="{C36FEEFE-04B8-4478-9181-A838209175D1}" presName="spNode" presStyleCnt="0"/>
      <dgm:spPr/>
    </dgm:pt>
    <dgm:pt modelId="{E42BE81B-09C9-43F0-A923-579502CEEBBF}" type="pres">
      <dgm:prSet presAssocID="{76560FA8-2A07-48AD-8CA3-105DD7C45CA8}" presName="sibTrans" presStyleLbl="sibTrans1D1" presStyleIdx="1" presStyleCnt="4"/>
      <dgm:spPr/>
      <dgm:t>
        <a:bodyPr/>
        <a:lstStyle/>
        <a:p>
          <a:endParaRPr lang="ru-RU"/>
        </a:p>
      </dgm:t>
    </dgm:pt>
    <dgm:pt modelId="{174C8148-0893-4A18-92BD-592F6B993FE4}" type="pres">
      <dgm:prSet presAssocID="{2BD1A478-475D-4848-B543-943963043A55}" presName="node" presStyleLbl="node1" presStyleIdx="2" presStyleCnt="4" custRadScaleRad="101284" custRadScaleInc="-3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F9D1A-EDC8-461D-89F5-BBC9B28A83EF}" type="pres">
      <dgm:prSet presAssocID="{2BD1A478-475D-4848-B543-943963043A55}" presName="spNode" presStyleCnt="0"/>
      <dgm:spPr/>
    </dgm:pt>
    <dgm:pt modelId="{5B29CBD7-1196-42F4-87FC-CB099FC8052C}" type="pres">
      <dgm:prSet presAssocID="{740F96DB-C41F-4364-A7BE-23C5B8ED2B38}" presName="sibTrans" presStyleLbl="sibTrans1D1" presStyleIdx="2" presStyleCnt="4"/>
      <dgm:spPr/>
      <dgm:t>
        <a:bodyPr/>
        <a:lstStyle/>
        <a:p>
          <a:endParaRPr lang="ru-RU"/>
        </a:p>
      </dgm:t>
    </dgm:pt>
    <dgm:pt modelId="{273C649D-100F-4492-840D-FA50CF9DD5A4}" type="pres">
      <dgm:prSet presAssocID="{B904ADBB-7305-43FB-BD8E-36702B6D5F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7A4D0-85E2-418E-95CD-FCB1DD164608}" type="pres">
      <dgm:prSet presAssocID="{B904ADBB-7305-43FB-BD8E-36702B6D5FE0}" presName="spNode" presStyleCnt="0"/>
      <dgm:spPr/>
    </dgm:pt>
    <dgm:pt modelId="{AA7BC9F4-F61F-4FD8-9225-18F605897CE7}" type="pres">
      <dgm:prSet presAssocID="{0AF42FE9-0261-4062-B16F-D1120191DA56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12D59C4D-4B5A-4498-98AB-623AC43DF7F6}" srcId="{61731BF8-3998-4149-A97D-DF11F3096CB4}" destId="{AD54812A-BC37-46D5-AB88-2DAA71FA151C}" srcOrd="0" destOrd="0" parTransId="{99ECAD5D-8F9D-4346-AFFB-CBA840761EF3}" sibTransId="{1AB7F280-70A8-4384-B913-FE3B257C27A6}"/>
    <dgm:cxn modelId="{CD910C35-D1E8-43DB-B0CC-3205D5A8C384}" type="presOf" srcId="{B904ADBB-7305-43FB-BD8E-36702B6D5FE0}" destId="{273C649D-100F-4492-840D-FA50CF9DD5A4}" srcOrd="0" destOrd="0" presId="urn:microsoft.com/office/officeart/2005/8/layout/cycle6"/>
    <dgm:cxn modelId="{C60E0B85-4BC6-4BE4-85D0-C14749D576BC}" type="presOf" srcId="{76560FA8-2A07-48AD-8CA3-105DD7C45CA8}" destId="{E42BE81B-09C9-43F0-A923-579502CEEBBF}" srcOrd="0" destOrd="0" presId="urn:microsoft.com/office/officeart/2005/8/layout/cycle6"/>
    <dgm:cxn modelId="{44F158E7-6AA8-49C3-9EF9-FEF182F3379A}" type="presOf" srcId="{1AB7F280-70A8-4384-B913-FE3B257C27A6}" destId="{E9CB24C0-AB39-4978-8D0D-7F17B6E3C961}" srcOrd="0" destOrd="0" presId="urn:microsoft.com/office/officeart/2005/8/layout/cycle6"/>
    <dgm:cxn modelId="{1619BED9-1584-4279-B188-83505D03A2DC}" type="presOf" srcId="{AD54812A-BC37-46D5-AB88-2DAA71FA151C}" destId="{7DC9C5A4-5DC6-4A3E-AC8E-BA00EAE9EE6B}" srcOrd="0" destOrd="0" presId="urn:microsoft.com/office/officeart/2005/8/layout/cycle6"/>
    <dgm:cxn modelId="{18D97810-7937-435D-AD09-E9FA7E83AEBF}" type="presOf" srcId="{C36FEEFE-04B8-4478-9181-A838209175D1}" destId="{D7084AAE-6B7C-4A90-B87C-05A222686EE3}" srcOrd="0" destOrd="0" presId="urn:microsoft.com/office/officeart/2005/8/layout/cycle6"/>
    <dgm:cxn modelId="{8087FDC3-968F-4368-BE8C-AB31F561AA60}" srcId="{61731BF8-3998-4149-A97D-DF11F3096CB4}" destId="{C36FEEFE-04B8-4478-9181-A838209175D1}" srcOrd="1" destOrd="0" parTransId="{78F928B2-0360-4727-B668-E7747F41E215}" sibTransId="{76560FA8-2A07-48AD-8CA3-105DD7C45CA8}"/>
    <dgm:cxn modelId="{7E040AB1-DE29-4CB8-BB2D-E6C055D2671B}" type="presOf" srcId="{61731BF8-3998-4149-A97D-DF11F3096CB4}" destId="{54C09198-1981-45BE-8794-713291FC497C}" srcOrd="0" destOrd="0" presId="urn:microsoft.com/office/officeart/2005/8/layout/cycle6"/>
    <dgm:cxn modelId="{A450CD62-CAE7-47ED-AA58-B44BB76A1DD3}" type="presOf" srcId="{2BD1A478-475D-4848-B543-943963043A55}" destId="{174C8148-0893-4A18-92BD-592F6B993FE4}" srcOrd="0" destOrd="0" presId="urn:microsoft.com/office/officeart/2005/8/layout/cycle6"/>
    <dgm:cxn modelId="{14A39F47-2636-4CFF-8EA0-0F5D1D75FD56}" srcId="{61731BF8-3998-4149-A97D-DF11F3096CB4}" destId="{2BD1A478-475D-4848-B543-943963043A55}" srcOrd="2" destOrd="0" parTransId="{D64388B9-C8BB-438A-8312-71D1114B2876}" sibTransId="{740F96DB-C41F-4364-A7BE-23C5B8ED2B38}"/>
    <dgm:cxn modelId="{0BA76F3B-61BD-4915-8273-E8CBBDF96D8E}" srcId="{61731BF8-3998-4149-A97D-DF11F3096CB4}" destId="{B904ADBB-7305-43FB-BD8E-36702B6D5FE0}" srcOrd="3" destOrd="0" parTransId="{AFC2192B-283A-4F38-86CB-2422A8C25A63}" sibTransId="{0AF42FE9-0261-4062-B16F-D1120191DA56}"/>
    <dgm:cxn modelId="{8E9A2619-5865-4EE7-BBA0-069BE1E83E27}" type="presOf" srcId="{740F96DB-C41F-4364-A7BE-23C5B8ED2B38}" destId="{5B29CBD7-1196-42F4-87FC-CB099FC8052C}" srcOrd="0" destOrd="0" presId="urn:microsoft.com/office/officeart/2005/8/layout/cycle6"/>
    <dgm:cxn modelId="{D6AE7C0D-A4FD-43A3-9E41-7B47B573263A}" type="presOf" srcId="{0AF42FE9-0261-4062-B16F-D1120191DA56}" destId="{AA7BC9F4-F61F-4FD8-9225-18F605897CE7}" srcOrd="0" destOrd="0" presId="urn:microsoft.com/office/officeart/2005/8/layout/cycle6"/>
    <dgm:cxn modelId="{5AF90EBC-8A8D-4632-9C8F-60D4DB29CBBA}" type="presParOf" srcId="{54C09198-1981-45BE-8794-713291FC497C}" destId="{7DC9C5A4-5DC6-4A3E-AC8E-BA00EAE9EE6B}" srcOrd="0" destOrd="0" presId="urn:microsoft.com/office/officeart/2005/8/layout/cycle6"/>
    <dgm:cxn modelId="{68713A43-02A4-4659-BD66-2652767AF752}" type="presParOf" srcId="{54C09198-1981-45BE-8794-713291FC497C}" destId="{1CD9B60A-B597-4E17-8774-89BC91C1C95E}" srcOrd="1" destOrd="0" presId="urn:microsoft.com/office/officeart/2005/8/layout/cycle6"/>
    <dgm:cxn modelId="{6D36135A-CD3A-4FB9-A469-689E13692C8A}" type="presParOf" srcId="{54C09198-1981-45BE-8794-713291FC497C}" destId="{E9CB24C0-AB39-4978-8D0D-7F17B6E3C961}" srcOrd="2" destOrd="0" presId="urn:microsoft.com/office/officeart/2005/8/layout/cycle6"/>
    <dgm:cxn modelId="{C7C48E17-616A-4D9D-8AF1-8C592CD9D092}" type="presParOf" srcId="{54C09198-1981-45BE-8794-713291FC497C}" destId="{D7084AAE-6B7C-4A90-B87C-05A222686EE3}" srcOrd="3" destOrd="0" presId="urn:microsoft.com/office/officeart/2005/8/layout/cycle6"/>
    <dgm:cxn modelId="{3D3FD5AA-014F-45C1-946B-D3189CB24618}" type="presParOf" srcId="{54C09198-1981-45BE-8794-713291FC497C}" destId="{09A9A11D-322D-4284-8309-8156AF362D50}" srcOrd="4" destOrd="0" presId="urn:microsoft.com/office/officeart/2005/8/layout/cycle6"/>
    <dgm:cxn modelId="{BBC8F344-ACB6-40F4-B4A6-761AA0310ABB}" type="presParOf" srcId="{54C09198-1981-45BE-8794-713291FC497C}" destId="{E42BE81B-09C9-43F0-A923-579502CEEBBF}" srcOrd="5" destOrd="0" presId="urn:microsoft.com/office/officeart/2005/8/layout/cycle6"/>
    <dgm:cxn modelId="{C999CF53-C356-4A9D-9237-53E1D4691597}" type="presParOf" srcId="{54C09198-1981-45BE-8794-713291FC497C}" destId="{174C8148-0893-4A18-92BD-592F6B993FE4}" srcOrd="6" destOrd="0" presId="urn:microsoft.com/office/officeart/2005/8/layout/cycle6"/>
    <dgm:cxn modelId="{F49EEF10-E5F3-4AD3-80D5-6CB0C8B9E858}" type="presParOf" srcId="{54C09198-1981-45BE-8794-713291FC497C}" destId="{628F9D1A-EDC8-461D-89F5-BBC9B28A83EF}" srcOrd="7" destOrd="0" presId="urn:microsoft.com/office/officeart/2005/8/layout/cycle6"/>
    <dgm:cxn modelId="{D48FDC1C-2BA6-45DB-9F7F-BA6DBB26A7F1}" type="presParOf" srcId="{54C09198-1981-45BE-8794-713291FC497C}" destId="{5B29CBD7-1196-42F4-87FC-CB099FC8052C}" srcOrd="8" destOrd="0" presId="urn:microsoft.com/office/officeart/2005/8/layout/cycle6"/>
    <dgm:cxn modelId="{29BD836C-A7EB-41CF-8541-19AA7ADAA919}" type="presParOf" srcId="{54C09198-1981-45BE-8794-713291FC497C}" destId="{273C649D-100F-4492-840D-FA50CF9DD5A4}" srcOrd="9" destOrd="0" presId="urn:microsoft.com/office/officeart/2005/8/layout/cycle6"/>
    <dgm:cxn modelId="{C769BD73-6FC5-4F4C-A4AC-EC8449AC8185}" type="presParOf" srcId="{54C09198-1981-45BE-8794-713291FC497C}" destId="{8517A4D0-85E2-418E-95CD-FCB1DD164608}" srcOrd="10" destOrd="0" presId="urn:microsoft.com/office/officeart/2005/8/layout/cycle6"/>
    <dgm:cxn modelId="{EFB91CA2-89F7-4A5A-A10A-83AFF764A6CB}" type="presParOf" srcId="{54C09198-1981-45BE-8794-713291FC497C}" destId="{AA7BC9F4-F61F-4FD8-9225-18F605897CE7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DC8734-B1DE-4A94-9BB7-617BC120DFE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C9C6B0-48B6-4A5C-BDAA-FE6359DFCA24}">
      <dgm:prSet phldrT="[Текст]"/>
      <dgm:spPr/>
      <dgm:t>
        <a:bodyPr/>
        <a:lstStyle/>
        <a:p>
          <a:r>
            <a:rPr lang="uk-UA" dirty="0" smtClean="0"/>
            <a:t>Судове красномовство</a:t>
          </a:r>
          <a:endParaRPr lang="ru-RU" dirty="0"/>
        </a:p>
      </dgm:t>
    </dgm:pt>
    <dgm:pt modelId="{377422A7-65F0-4888-AEBD-D042DAB64850}" type="parTrans" cxnId="{E418F1EA-5F7B-4B00-B8A0-1621C6E38CD3}">
      <dgm:prSet/>
      <dgm:spPr/>
      <dgm:t>
        <a:bodyPr/>
        <a:lstStyle/>
        <a:p>
          <a:endParaRPr lang="ru-RU"/>
        </a:p>
      </dgm:t>
    </dgm:pt>
    <dgm:pt modelId="{105D0470-8595-4262-871E-6F9469521A1A}" type="sibTrans" cxnId="{E418F1EA-5F7B-4B00-B8A0-1621C6E38CD3}">
      <dgm:prSet/>
      <dgm:spPr/>
      <dgm:t>
        <a:bodyPr/>
        <a:lstStyle/>
        <a:p>
          <a:endParaRPr lang="ru-RU"/>
        </a:p>
      </dgm:t>
    </dgm:pt>
    <dgm:pt modelId="{4C073A38-5ADE-496F-982C-8A5536842814}">
      <dgm:prSet phldrT="[Текст]"/>
      <dgm:spPr/>
      <dgm:t>
        <a:bodyPr/>
        <a:lstStyle/>
        <a:p>
          <a:r>
            <a:rPr lang="uk-UA" dirty="0" smtClean="0"/>
            <a:t>Запалювальні промови</a:t>
          </a:r>
          <a:endParaRPr lang="ru-RU" dirty="0"/>
        </a:p>
      </dgm:t>
    </dgm:pt>
    <dgm:pt modelId="{3F2C4B00-F2AC-46B0-A649-502CDA7DB7B5}" type="parTrans" cxnId="{930DF63D-7CCB-4E57-A2AC-44396CA3B5D1}">
      <dgm:prSet/>
      <dgm:spPr/>
      <dgm:t>
        <a:bodyPr/>
        <a:lstStyle/>
        <a:p>
          <a:endParaRPr lang="ru-RU"/>
        </a:p>
      </dgm:t>
    </dgm:pt>
    <dgm:pt modelId="{5522F971-C3CC-415F-BC44-97EA2E35C43B}" type="sibTrans" cxnId="{930DF63D-7CCB-4E57-A2AC-44396CA3B5D1}">
      <dgm:prSet/>
      <dgm:spPr/>
      <dgm:t>
        <a:bodyPr/>
        <a:lstStyle/>
        <a:p>
          <a:endParaRPr lang="ru-RU"/>
        </a:p>
      </dgm:t>
    </dgm:pt>
    <dgm:pt modelId="{067558B5-6428-4986-A723-60D0AB3693E0}">
      <dgm:prSet phldrT="[Текст]"/>
      <dgm:spPr/>
      <dgm:t>
        <a:bodyPr/>
        <a:lstStyle/>
        <a:p>
          <a:r>
            <a:rPr lang="uk-UA" dirty="0" smtClean="0"/>
            <a:t>Звинувачувальні промови</a:t>
          </a:r>
          <a:endParaRPr lang="ru-RU" dirty="0"/>
        </a:p>
      </dgm:t>
    </dgm:pt>
    <dgm:pt modelId="{503CBC6A-ADEC-40CE-8D95-49D239FAB36B}" type="parTrans" cxnId="{F0367090-E8C2-40E9-9491-AB1F7C6A59DC}">
      <dgm:prSet/>
      <dgm:spPr/>
      <dgm:t>
        <a:bodyPr/>
        <a:lstStyle/>
        <a:p>
          <a:endParaRPr lang="ru-RU"/>
        </a:p>
      </dgm:t>
    </dgm:pt>
    <dgm:pt modelId="{FF4CD5BA-D53A-4A63-A7B3-210D331253B7}" type="sibTrans" cxnId="{F0367090-E8C2-40E9-9491-AB1F7C6A59DC}">
      <dgm:prSet/>
      <dgm:spPr/>
      <dgm:t>
        <a:bodyPr/>
        <a:lstStyle/>
        <a:p>
          <a:endParaRPr lang="ru-RU"/>
        </a:p>
      </dgm:t>
    </dgm:pt>
    <dgm:pt modelId="{31191754-2A12-4318-85E4-AC53785F0CA9}">
      <dgm:prSet phldrT="[Текст]"/>
      <dgm:spPr/>
      <dgm:t>
        <a:bodyPr/>
        <a:lstStyle/>
        <a:p>
          <a:r>
            <a:rPr lang="uk-UA" dirty="0" smtClean="0"/>
            <a:t>Виправдувальні промови</a:t>
          </a:r>
          <a:endParaRPr lang="ru-RU" dirty="0"/>
        </a:p>
      </dgm:t>
    </dgm:pt>
    <dgm:pt modelId="{6B3CCB15-2F68-478D-AB25-A44EF69CFF13}" type="parTrans" cxnId="{C9B41672-1195-4F3D-A43B-2FEE5C60108D}">
      <dgm:prSet/>
      <dgm:spPr/>
      <dgm:t>
        <a:bodyPr/>
        <a:lstStyle/>
        <a:p>
          <a:endParaRPr lang="ru-RU"/>
        </a:p>
      </dgm:t>
    </dgm:pt>
    <dgm:pt modelId="{A947901D-41F5-4601-973F-91C0139E3FAB}" type="sibTrans" cxnId="{C9B41672-1195-4F3D-A43B-2FEE5C60108D}">
      <dgm:prSet/>
      <dgm:spPr/>
      <dgm:t>
        <a:bodyPr/>
        <a:lstStyle/>
        <a:p>
          <a:endParaRPr lang="ru-RU"/>
        </a:p>
      </dgm:t>
    </dgm:pt>
    <dgm:pt modelId="{03A9C0C3-1CC2-420E-B8FA-FDAE65BA4CD1}" type="pres">
      <dgm:prSet presAssocID="{42DC8734-B1DE-4A94-9BB7-617BC120DFE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E314D5-2162-4C67-837B-54B9A9B48FBA}" type="pres">
      <dgm:prSet presAssocID="{5EC9C6B0-48B6-4A5C-BDAA-FE6359DFCA24}" presName="root1" presStyleCnt="0"/>
      <dgm:spPr/>
    </dgm:pt>
    <dgm:pt modelId="{76718ECB-B0A2-42BE-B6E7-779448E12ABA}" type="pres">
      <dgm:prSet presAssocID="{5EC9C6B0-48B6-4A5C-BDAA-FE6359DFCA2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357ED8-DD51-4592-BF77-8A66BDA9808A}" type="pres">
      <dgm:prSet presAssocID="{5EC9C6B0-48B6-4A5C-BDAA-FE6359DFCA24}" presName="level2hierChild" presStyleCnt="0"/>
      <dgm:spPr/>
    </dgm:pt>
    <dgm:pt modelId="{E7413793-761D-4ED5-A563-6BD5A40361F4}" type="pres">
      <dgm:prSet presAssocID="{3F2C4B00-F2AC-46B0-A649-502CDA7DB7B5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8589A24-911A-41E9-BCBF-716DCB9DF2DE}" type="pres">
      <dgm:prSet presAssocID="{3F2C4B00-F2AC-46B0-A649-502CDA7DB7B5}" presName="connTx" presStyleLbl="parChTrans1D2" presStyleIdx="0" presStyleCnt="3"/>
      <dgm:spPr/>
      <dgm:t>
        <a:bodyPr/>
        <a:lstStyle/>
        <a:p>
          <a:endParaRPr lang="ru-RU"/>
        </a:p>
      </dgm:t>
    </dgm:pt>
    <dgm:pt modelId="{6DF04C2B-2EB0-41BC-A12A-5A244A57D3DB}" type="pres">
      <dgm:prSet presAssocID="{4C073A38-5ADE-496F-982C-8A5536842814}" presName="root2" presStyleCnt="0"/>
      <dgm:spPr/>
    </dgm:pt>
    <dgm:pt modelId="{3CCE070D-57DE-4A5C-AF5E-9E9001EDE6EE}" type="pres">
      <dgm:prSet presAssocID="{4C073A38-5ADE-496F-982C-8A553684281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56E2EA-8C70-45FD-A8B6-47414B8946D6}" type="pres">
      <dgm:prSet presAssocID="{4C073A38-5ADE-496F-982C-8A5536842814}" presName="level3hierChild" presStyleCnt="0"/>
      <dgm:spPr/>
    </dgm:pt>
    <dgm:pt modelId="{63B0E656-AC34-4455-8C91-D6B109AB54AC}" type="pres">
      <dgm:prSet presAssocID="{503CBC6A-ADEC-40CE-8D95-49D239FAB36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696D46A-3E89-4F4C-BB46-C76F2033C200}" type="pres">
      <dgm:prSet presAssocID="{503CBC6A-ADEC-40CE-8D95-49D239FAB36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C97DAA5-E711-4763-B5A4-95A1625EF310}" type="pres">
      <dgm:prSet presAssocID="{067558B5-6428-4986-A723-60D0AB3693E0}" presName="root2" presStyleCnt="0"/>
      <dgm:spPr/>
    </dgm:pt>
    <dgm:pt modelId="{AD9A6333-BA06-4523-8988-DF6A2D0050D2}" type="pres">
      <dgm:prSet presAssocID="{067558B5-6428-4986-A723-60D0AB3693E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A6BA64-4DBC-473D-BED7-647A348FB6B2}" type="pres">
      <dgm:prSet presAssocID="{067558B5-6428-4986-A723-60D0AB3693E0}" presName="level3hierChild" presStyleCnt="0"/>
      <dgm:spPr/>
    </dgm:pt>
    <dgm:pt modelId="{CF72B7EA-2EF8-45F8-9998-6EC5725B6A6F}" type="pres">
      <dgm:prSet presAssocID="{6B3CCB15-2F68-478D-AB25-A44EF69CFF13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AF52D339-33AF-42A7-9DA1-7A984996CACF}" type="pres">
      <dgm:prSet presAssocID="{6B3CCB15-2F68-478D-AB25-A44EF69CFF1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D26A3E6A-E14A-4EE1-9FD0-26CA0B1AAE53}" type="pres">
      <dgm:prSet presAssocID="{31191754-2A12-4318-85E4-AC53785F0CA9}" presName="root2" presStyleCnt="0"/>
      <dgm:spPr/>
    </dgm:pt>
    <dgm:pt modelId="{E3BA5340-CEAC-4F56-AB83-31E7AE448CB5}" type="pres">
      <dgm:prSet presAssocID="{31191754-2A12-4318-85E4-AC53785F0CA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E49EE9-FFD8-42BD-9C1E-1DF79BD5EAD9}" type="pres">
      <dgm:prSet presAssocID="{31191754-2A12-4318-85E4-AC53785F0CA9}" presName="level3hierChild" presStyleCnt="0"/>
      <dgm:spPr/>
    </dgm:pt>
  </dgm:ptLst>
  <dgm:cxnLst>
    <dgm:cxn modelId="{03112558-27E7-4956-8221-7D6FBDFA8E18}" type="presOf" srcId="{503CBC6A-ADEC-40CE-8D95-49D239FAB36B}" destId="{5696D46A-3E89-4F4C-BB46-C76F2033C200}" srcOrd="1" destOrd="0" presId="urn:microsoft.com/office/officeart/2008/layout/HorizontalMultiLevelHierarchy"/>
    <dgm:cxn modelId="{F0367090-E8C2-40E9-9491-AB1F7C6A59DC}" srcId="{5EC9C6B0-48B6-4A5C-BDAA-FE6359DFCA24}" destId="{067558B5-6428-4986-A723-60D0AB3693E0}" srcOrd="1" destOrd="0" parTransId="{503CBC6A-ADEC-40CE-8D95-49D239FAB36B}" sibTransId="{FF4CD5BA-D53A-4A63-A7B3-210D331253B7}"/>
    <dgm:cxn modelId="{E418F1EA-5F7B-4B00-B8A0-1621C6E38CD3}" srcId="{42DC8734-B1DE-4A94-9BB7-617BC120DFEE}" destId="{5EC9C6B0-48B6-4A5C-BDAA-FE6359DFCA24}" srcOrd="0" destOrd="0" parTransId="{377422A7-65F0-4888-AEBD-D042DAB64850}" sibTransId="{105D0470-8595-4262-871E-6F9469521A1A}"/>
    <dgm:cxn modelId="{B5685C53-858A-44B1-B931-02B9AA4F985A}" type="presOf" srcId="{6B3CCB15-2F68-478D-AB25-A44EF69CFF13}" destId="{AF52D339-33AF-42A7-9DA1-7A984996CACF}" srcOrd="1" destOrd="0" presId="urn:microsoft.com/office/officeart/2008/layout/HorizontalMultiLevelHierarchy"/>
    <dgm:cxn modelId="{930DF63D-7CCB-4E57-A2AC-44396CA3B5D1}" srcId="{5EC9C6B0-48B6-4A5C-BDAA-FE6359DFCA24}" destId="{4C073A38-5ADE-496F-982C-8A5536842814}" srcOrd="0" destOrd="0" parTransId="{3F2C4B00-F2AC-46B0-A649-502CDA7DB7B5}" sibTransId="{5522F971-C3CC-415F-BC44-97EA2E35C43B}"/>
    <dgm:cxn modelId="{E510DC3F-CCFD-4CB6-AA70-9438859550D0}" type="presOf" srcId="{42DC8734-B1DE-4A94-9BB7-617BC120DFEE}" destId="{03A9C0C3-1CC2-420E-B8FA-FDAE65BA4CD1}" srcOrd="0" destOrd="0" presId="urn:microsoft.com/office/officeart/2008/layout/HorizontalMultiLevelHierarchy"/>
    <dgm:cxn modelId="{E3EE2C85-2BD8-42C6-8E22-E7902CB27D41}" type="presOf" srcId="{3F2C4B00-F2AC-46B0-A649-502CDA7DB7B5}" destId="{E7413793-761D-4ED5-A563-6BD5A40361F4}" srcOrd="0" destOrd="0" presId="urn:microsoft.com/office/officeart/2008/layout/HorizontalMultiLevelHierarchy"/>
    <dgm:cxn modelId="{0752AF09-3728-4ECB-ABD7-FD669B292C8D}" type="presOf" srcId="{4C073A38-5ADE-496F-982C-8A5536842814}" destId="{3CCE070D-57DE-4A5C-AF5E-9E9001EDE6EE}" srcOrd="0" destOrd="0" presId="urn:microsoft.com/office/officeart/2008/layout/HorizontalMultiLevelHierarchy"/>
    <dgm:cxn modelId="{805D42E5-82CE-4DB0-934F-996E47EF38C7}" type="presOf" srcId="{3F2C4B00-F2AC-46B0-A649-502CDA7DB7B5}" destId="{78589A24-911A-41E9-BCBF-716DCB9DF2DE}" srcOrd="1" destOrd="0" presId="urn:microsoft.com/office/officeart/2008/layout/HorizontalMultiLevelHierarchy"/>
    <dgm:cxn modelId="{077D8234-54A8-46F0-B6E0-82555D63D2A5}" type="presOf" srcId="{5EC9C6B0-48B6-4A5C-BDAA-FE6359DFCA24}" destId="{76718ECB-B0A2-42BE-B6E7-779448E12ABA}" srcOrd="0" destOrd="0" presId="urn:microsoft.com/office/officeart/2008/layout/HorizontalMultiLevelHierarchy"/>
    <dgm:cxn modelId="{C9B41672-1195-4F3D-A43B-2FEE5C60108D}" srcId="{5EC9C6B0-48B6-4A5C-BDAA-FE6359DFCA24}" destId="{31191754-2A12-4318-85E4-AC53785F0CA9}" srcOrd="2" destOrd="0" parTransId="{6B3CCB15-2F68-478D-AB25-A44EF69CFF13}" sibTransId="{A947901D-41F5-4601-973F-91C0139E3FAB}"/>
    <dgm:cxn modelId="{B3871CB4-EFF2-4FEA-A1F5-0048DAE9418F}" type="presOf" srcId="{6B3CCB15-2F68-478D-AB25-A44EF69CFF13}" destId="{CF72B7EA-2EF8-45F8-9998-6EC5725B6A6F}" srcOrd="0" destOrd="0" presId="urn:microsoft.com/office/officeart/2008/layout/HorizontalMultiLevelHierarchy"/>
    <dgm:cxn modelId="{52DF9AA8-4F29-4629-A7D5-712973892261}" type="presOf" srcId="{067558B5-6428-4986-A723-60D0AB3693E0}" destId="{AD9A6333-BA06-4523-8988-DF6A2D0050D2}" srcOrd="0" destOrd="0" presId="urn:microsoft.com/office/officeart/2008/layout/HorizontalMultiLevelHierarchy"/>
    <dgm:cxn modelId="{2D3556F1-A975-408E-8BF4-48793E55C071}" type="presOf" srcId="{503CBC6A-ADEC-40CE-8D95-49D239FAB36B}" destId="{63B0E656-AC34-4455-8C91-D6B109AB54AC}" srcOrd="0" destOrd="0" presId="urn:microsoft.com/office/officeart/2008/layout/HorizontalMultiLevelHierarchy"/>
    <dgm:cxn modelId="{58CF7AC7-5474-4FFD-A87A-42142497100D}" type="presOf" srcId="{31191754-2A12-4318-85E4-AC53785F0CA9}" destId="{E3BA5340-CEAC-4F56-AB83-31E7AE448CB5}" srcOrd="0" destOrd="0" presId="urn:microsoft.com/office/officeart/2008/layout/HorizontalMultiLevelHierarchy"/>
    <dgm:cxn modelId="{224E1BF8-9AEA-4BC9-8855-752AA983174F}" type="presParOf" srcId="{03A9C0C3-1CC2-420E-B8FA-FDAE65BA4CD1}" destId="{46E314D5-2162-4C67-837B-54B9A9B48FBA}" srcOrd="0" destOrd="0" presId="urn:microsoft.com/office/officeart/2008/layout/HorizontalMultiLevelHierarchy"/>
    <dgm:cxn modelId="{A80F8AEE-920A-4975-8F9A-EF898F58BD2A}" type="presParOf" srcId="{46E314D5-2162-4C67-837B-54B9A9B48FBA}" destId="{76718ECB-B0A2-42BE-B6E7-779448E12ABA}" srcOrd="0" destOrd="0" presId="urn:microsoft.com/office/officeart/2008/layout/HorizontalMultiLevelHierarchy"/>
    <dgm:cxn modelId="{121FCD77-4110-4BF4-AD82-B15A4750169E}" type="presParOf" srcId="{46E314D5-2162-4C67-837B-54B9A9B48FBA}" destId="{A6357ED8-DD51-4592-BF77-8A66BDA9808A}" srcOrd="1" destOrd="0" presId="urn:microsoft.com/office/officeart/2008/layout/HorizontalMultiLevelHierarchy"/>
    <dgm:cxn modelId="{59B81265-9B7D-4B51-83AC-312D3741AD91}" type="presParOf" srcId="{A6357ED8-DD51-4592-BF77-8A66BDA9808A}" destId="{E7413793-761D-4ED5-A563-6BD5A40361F4}" srcOrd="0" destOrd="0" presId="urn:microsoft.com/office/officeart/2008/layout/HorizontalMultiLevelHierarchy"/>
    <dgm:cxn modelId="{5C2B20F4-7ECE-4AEF-8DD9-CD1E00EC720C}" type="presParOf" srcId="{E7413793-761D-4ED5-A563-6BD5A40361F4}" destId="{78589A24-911A-41E9-BCBF-716DCB9DF2DE}" srcOrd="0" destOrd="0" presId="urn:microsoft.com/office/officeart/2008/layout/HorizontalMultiLevelHierarchy"/>
    <dgm:cxn modelId="{B8B514FD-BACC-4BC8-8DE7-849DBCF9334C}" type="presParOf" srcId="{A6357ED8-DD51-4592-BF77-8A66BDA9808A}" destId="{6DF04C2B-2EB0-41BC-A12A-5A244A57D3DB}" srcOrd="1" destOrd="0" presId="urn:microsoft.com/office/officeart/2008/layout/HorizontalMultiLevelHierarchy"/>
    <dgm:cxn modelId="{BF2D67C9-69F0-4A6F-93E7-F0790A19EB1F}" type="presParOf" srcId="{6DF04C2B-2EB0-41BC-A12A-5A244A57D3DB}" destId="{3CCE070D-57DE-4A5C-AF5E-9E9001EDE6EE}" srcOrd="0" destOrd="0" presId="urn:microsoft.com/office/officeart/2008/layout/HorizontalMultiLevelHierarchy"/>
    <dgm:cxn modelId="{2C2C5438-2CEE-4594-9FE0-DC04268CA3A1}" type="presParOf" srcId="{6DF04C2B-2EB0-41BC-A12A-5A244A57D3DB}" destId="{C856E2EA-8C70-45FD-A8B6-47414B8946D6}" srcOrd="1" destOrd="0" presId="urn:microsoft.com/office/officeart/2008/layout/HorizontalMultiLevelHierarchy"/>
    <dgm:cxn modelId="{17E3C6C5-E426-475A-A140-2AF034B19F7C}" type="presParOf" srcId="{A6357ED8-DD51-4592-BF77-8A66BDA9808A}" destId="{63B0E656-AC34-4455-8C91-D6B109AB54AC}" srcOrd="2" destOrd="0" presId="urn:microsoft.com/office/officeart/2008/layout/HorizontalMultiLevelHierarchy"/>
    <dgm:cxn modelId="{8F3BB4BB-E5F2-426F-95FA-A01EF27ED72D}" type="presParOf" srcId="{63B0E656-AC34-4455-8C91-D6B109AB54AC}" destId="{5696D46A-3E89-4F4C-BB46-C76F2033C200}" srcOrd="0" destOrd="0" presId="urn:microsoft.com/office/officeart/2008/layout/HorizontalMultiLevelHierarchy"/>
    <dgm:cxn modelId="{4E2738A1-4723-4517-A27F-F600A425D478}" type="presParOf" srcId="{A6357ED8-DD51-4592-BF77-8A66BDA9808A}" destId="{0C97DAA5-E711-4763-B5A4-95A1625EF310}" srcOrd="3" destOrd="0" presId="urn:microsoft.com/office/officeart/2008/layout/HorizontalMultiLevelHierarchy"/>
    <dgm:cxn modelId="{B1AA0449-D5E9-48C7-B5E2-C201CDE59EAC}" type="presParOf" srcId="{0C97DAA5-E711-4763-B5A4-95A1625EF310}" destId="{AD9A6333-BA06-4523-8988-DF6A2D0050D2}" srcOrd="0" destOrd="0" presId="urn:microsoft.com/office/officeart/2008/layout/HorizontalMultiLevelHierarchy"/>
    <dgm:cxn modelId="{D4B8BD1A-28A7-4C60-877D-3F9DA01976E7}" type="presParOf" srcId="{0C97DAA5-E711-4763-B5A4-95A1625EF310}" destId="{A0A6BA64-4DBC-473D-BED7-647A348FB6B2}" srcOrd="1" destOrd="0" presId="urn:microsoft.com/office/officeart/2008/layout/HorizontalMultiLevelHierarchy"/>
    <dgm:cxn modelId="{5FEB6A30-0095-413D-B3C0-D4BCD29F2780}" type="presParOf" srcId="{A6357ED8-DD51-4592-BF77-8A66BDA9808A}" destId="{CF72B7EA-2EF8-45F8-9998-6EC5725B6A6F}" srcOrd="4" destOrd="0" presId="urn:microsoft.com/office/officeart/2008/layout/HorizontalMultiLevelHierarchy"/>
    <dgm:cxn modelId="{494838D9-9E34-4082-8BBA-36E11C3866F6}" type="presParOf" srcId="{CF72B7EA-2EF8-45F8-9998-6EC5725B6A6F}" destId="{AF52D339-33AF-42A7-9DA1-7A984996CACF}" srcOrd="0" destOrd="0" presId="urn:microsoft.com/office/officeart/2008/layout/HorizontalMultiLevelHierarchy"/>
    <dgm:cxn modelId="{2A760B3A-5EBF-4352-886E-05EA63349DE0}" type="presParOf" srcId="{A6357ED8-DD51-4592-BF77-8A66BDA9808A}" destId="{D26A3E6A-E14A-4EE1-9FD0-26CA0B1AAE53}" srcOrd="5" destOrd="0" presId="urn:microsoft.com/office/officeart/2008/layout/HorizontalMultiLevelHierarchy"/>
    <dgm:cxn modelId="{D9C9946F-796B-4648-8A03-EB167F3E07BB}" type="presParOf" srcId="{D26A3E6A-E14A-4EE1-9FD0-26CA0B1AAE53}" destId="{E3BA5340-CEAC-4F56-AB83-31E7AE448CB5}" srcOrd="0" destOrd="0" presId="urn:microsoft.com/office/officeart/2008/layout/HorizontalMultiLevelHierarchy"/>
    <dgm:cxn modelId="{5BD7EB84-5D1A-4542-8B49-FA8F85EDB450}" type="presParOf" srcId="{D26A3E6A-E14A-4EE1-9FD0-26CA0B1AAE53}" destId="{D8E49EE9-FFD8-42BD-9C1E-1DF79BD5EAD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C5607D-C93C-48A4-87FF-162305AC61D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E63911-5B5B-4975-9D93-7368FB12E22F}">
      <dgm:prSet phldrT="[Текст]"/>
      <dgm:spPr/>
      <dgm:t>
        <a:bodyPr/>
        <a:lstStyle/>
        <a:p>
          <a:r>
            <a:rPr lang="ru-RU" dirty="0" err="1" smtClean="0"/>
            <a:t>Соціально-побутове</a:t>
          </a:r>
          <a:r>
            <a:rPr lang="ru-RU" dirty="0" smtClean="0"/>
            <a:t> </a:t>
          </a:r>
          <a:r>
            <a:rPr lang="ru-RU" dirty="0" err="1" smtClean="0"/>
            <a:t>красномовство</a:t>
          </a:r>
          <a:r>
            <a:rPr lang="ru-RU" dirty="0" smtClean="0"/>
            <a:t> </a:t>
          </a:r>
          <a:endParaRPr lang="ru-RU" dirty="0"/>
        </a:p>
      </dgm:t>
    </dgm:pt>
    <dgm:pt modelId="{D3074A2D-D84D-4275-B78B-BF106E9D1126}" type="parTrans" cxnId="{17AE85C5-66FE-4221-BE2C-865E30AFCF51}">
      <dgm:prSet/>
      <dgm:spPr/>
      <dgm:t>
        <a:bodyPr/>
        <a:lstStyle/>
        <a:p>
          <a:endParaRPr lang="ru-RU"/>
        </a:p>
      </dgm:t>
    </dgm:pt>
    <dgm:pt modelId="{9E6A5CA2-F197-4E3B-82B8-DA76DAEF582A}" type="sibTrans" cxnId="{17AE85C5-66FE-4221-BE2C-865E30AFCF51}">
      <dgm:prSet/>
      <dgm:spPr/>
      <dgm:t>
        <a:bodyPr/>
        <a:lstStyle/>
        <a:p>
          <a:endParaRPr lang="ru-RU"/>
        </a:p>
      </dgm:t>
    </dgm:pt>
    <dgm:pt modelId="{FD5CD1A2-A5DF-452E-B16C-F6087AF1A06F}">
      <dgm:prSet phldrT="[Текст]"/>
      <dgm:spPr/>
      <dgm:t>
        <a:bodyPr/>
        <a:lstStyle/>
        <a:p>
          <a:r>
            <a:rPr lang="uk-UA" dirty="0" smtClean="0"/>
            <a:t>Ювілейна промова</a:t>
          </a:r>
          <a:endParaRPr lang="ru-RU" dirty="0"/>
        </a:p>
      </dgm:t>
    </dgm:pt>
    <dgm:pt modelId="{5A4D537D-AF20-4CF8-9E20-EEC64E4799A6}" type="parTrans" cxnId="{3A8E900B-DC50-450B-8886-DF62487B086A}">
      <dgm:prSet/>
      <dgm:spPr/>
      <dgm:t>
        <a:bodyPr/>
        <a:lstStyle/>
        <a:p>
          <a:endParaRPr lang="ru-RU"/>
        </a:p>
      </dgm:t>
    </dgm:pt>
    <dgm:pt modelId="{32035EB7-7FD8-4C47-83F2-BC9DEBFB0B6D}" type="sibTrans" cxnId="{3A8E900B-DC50-450B-8886-DF62487B086A}">
      <dgm:prSet/>
      <dgm:spPr/>
      <dgm:t>
        <a:bodyPr/>
        <a:lstStyle/>
        <a:p>
          <a:endParaRPr lang="ru-RU"/>
        </a:p>
      </dgm:t>
    </dgm:pt>
    <dgm:pt modelId="{92B183E6-76BC-42EA-81F3-840E379EE01B}">
      <dgm:prSet phldrT="[Текст]"/>
      <dgm:spPr/>
      <dgm:t>
        <a:bodyPr/>
        <a:lstStyle/>
        <a:p>
          <a:r>
            <a:rPr lang="uk-UA" dirty="0" smtClean="0"/>
            <a:t>Застільна промова</a:t>
          </a:r>
          <a:endParaRPr lang="ru-RU" dirty="0"/>
        </a:p>
      </dgm:t>
    </dgm:pt>
    <dgm:pt modelId="{5255F04E-6CA6-47EF-A078-30BA6C183296}" type="parTrans" cxnId="{D8C9CE19-8DDC-451D-B8BB-94C940924E70}">
      <dgm:prSet/>
      <dgm:spPr/>
      <dgm:t>
        <a:bodyPr/>
        <a:lstStyle/>
        <a:p>
          <a:endParaRPr lang="ru-RU"/>
        </a:p>
      </dgm:t>
    </dgm:pt>
    <dgm:pt modelId="{8B30B9EC-887B-45EA-9FA8-DF1A412F9C3A}" type="sibTrans" cxnId="{D8C9CE19-8DDC-451D-B8BB-94C940924E70}">
      <dgm:prSet/>
      <dgm:spPr/>
      <dgm:t>
        <a:bodyPr/>
        <a:lstStyle/>
        <a:p>
          <a:endParaRPr lang="ru-RU"/>
        </a:p>
      </dgm:t>
    </dgm:pt>
    <dgm:pt modelId="{ED23A208-7556-434D-8963-9FBB0E65B941}">
      <dgm:prSet phldrT="[Текст]"/>
      <dgm:spPr/>
      <dgm:t>
        <a:bodyPr/>
        <a:lstStyle/>
        <a:p>
          <a:r>
            <a:rPr lang="uk-UA" dirty="0" smtClean="0"/>
            <a:t>Ритуальна промова</a:t>
          </a:r>
          <a:endParaRPr lang="ru-RU" dirty="0"/>
        </a:p>
      </dgm:t>
    </dgm:pt>
    <dgm:pt modelId="{56A16936-6D5B-4D10-9E5A-27296FD1D790}" type="parTrans" cxnId="{35DA53A0-1877-454A-8AB9-4048FE095098}">
      <dgm:prSet/>
      <dgm:spPr/>
      <dgm:t>
        <a:bodyPr/>
        <a:lstStyle/>
        <a:p>
          <a:endParaRPr lang="ru-RU"/>
        </a:p>
      </dgm:t>
    </dgm:pt>
    <dgm:pt modelId="{474BF913-5055-45DD-BF72-8955B0DD4F9D}" type="sibTrans" cxnId="{35DA53A0-1877-454A-8AB9-4048FE095098}">
      <dgm:prSet/>
      <dgm:spPr/>
      <dgm:t>
        <a:bodyPr/>
        <a:lstStyle/>
        <a:p>
          <a:endParaRPr lang="ru-RU"/>
        </a:p>
      </dgm:t>
    </dgm:pt>
    <dgm:pt modelId="{B244EDB9-5865-4AEF-907B-FE49BC8B12EB}" type="pres">
      <dgm:prSet presAssocID="{4AC5607D-C93C-48A4-87FF-162305AC61D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B24050-467B-4480-BF71-36CDE7F5DF15}" type="pres">
      <dgm:prSet presAssocID="{BEE63911-5B5B-4975-9D93-7368FB12E22F}" presName="root1" presStyleCnt="0"/>
      <dgm:spPr/>
    </dgm:pt>
    <dgm:pt modelId="{2B8B5D82-0FA0-42E9-AB86-E511A242E79E}" type="pres">
      <dgm:prSet presAssocID="{BEE63911-5B5B-4975-9D93-7368FB12E22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9A41BC-8EC9-4EB8-B25A-C466860AA01C}" type="pres">
      <dgm:prSet presAssocID="{BEE63911-5B5B-4975-9D93-7368FB12E22F}" presName="level2hierChild" presStyleCnt="0"/>
      <dgm:spPr/>
    </dgm:pt>
    <dgm:pt modelId="{A15275CF-CB69-47DE-ACC7-F1D7B233ED87}" type="pres">
      <dgm:prSet presAssocID="{5A4D537D-AF20-4CF8-9E20-EEC64E4799A6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56DDF21-97F1-46C1-89EC-C7ED2323FA03}" type="pres">
      <dgm:prSet presAssocID="{5A4D537D-AF20-4CF8-9E20-EEC64E4799A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3F59CC3-7EF8-4D1E-A1A0-68020282F821}" type="pres">
      <dgm:prSet presAssocID="{FD5CD1A2-A5DF-452E-B16C-F6087AF1A06F}" presName="root2" presStyleCnt="0"/>
      <dgm:spPr/>
    </dgm:pt>
    <dgm:pt modelId="{5730AB9B-4CB5-48F3-BBC6-59542CCC62D0}" type="pres">
      <dgm:prSet presAssocID="{FD5CD1A2-A5DF-452E-B16C-F6087AF1A06F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7726E0-92E5-491A-8F58-D214EC8373B9}" type="pres">
      <dgm:prSet presAssocID="{FD5CD1A2-A5DF-452E-B16C-F6087AF1A06F}" presName="level3hierChild" presStyleCnt="0"/>
      <dgm:spPr/>
    </dgm:pt>
    <dgm:pt modelId="{C07B7534-34A2-4951-AF10-726543330554}" type="pres">
      <dgm:prSet presAssocID="{5255F04E-6CA6-47EF-A078-30BA6C183296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CB29453D-3452-4EDF-B973-4CE3E8377CC2}" type="pres">
      <dgm:prSet presAssocID="{5255F04E-6CA6-47EF-A078-30BA6C18329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E0328073-6E9A-4301-8C60-712263E58AD7}" type="pres">
      <dgm:prSet presAssocID="{92B183E6-76BC-42EA-81F3-840E379EE01B}" presName="root2" presStyleCnt="0"/>
      <dgm:spPr/>
    </dgm:pt>
    <dgm:pt modelId="{AE887A14-44CB-4857-8470-FA7B39D25556}" type="pres">
      <dgm:prSet presAssocID="{92B183E6-76BC-42EA-81F3-840E379EE01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3A6784-F9D2-4EE4-BD53-DE998A4C6234}" type="pres">
      <dgm:prSet presAssocID="{92B183E6-76BC-42EA-81F3-840E379EE01B}" presName="level3hierChild" presStyleCnt="0"/>
      <dgm:spPr/>
    </dgm:pt>
    <dgm:pt modelId="{B09A03AD-7C4E-4EBA-A94E-94F45E7EC209}" type="pres">
      <dgm:prSet presAssocID="{56A16936-6D5B-4D10-9E5A-27296FD1D790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F8E67B1-E477-4F1F-B770-F61D008BB6F7}" type="pres">
      <dgm:prSet presAssocID="{56A16936-6D5B-4D10-9E5A-27296FD1D790}" presName="connTx" presStyleLbl="parChTrans1D2" presStyleIdx="2" presStyleCnt="3"/>
      <dgm:spPr/>
      <dgm:t>
        <a:bodyPr/>
        <a:lstStyle/>
        <a:p>
          <a:endParaRPr lang="ru-RU"/>
        </a:p>
      </dgm:t>
    </dgm:pt>
    <dgm:pt modelId="{77568AB6-6CAC-4C63-BC07-AF665A6AE60F}" type="pres">
      <dgm:prSet presAssocID="{ED23A208-7556-434D-8963-9FBB0E65B941}" presName="root2" presStyleCnt="0"/>
      <dgm:spPr/>
    </dgm:pt>
    <dgm:pt modelId="{77FB507D-704B-45DD-9AE9-E49A089776E2}" type="pres">
      <dgm:prSet presAssocID="{ED23A208-7556-434D-8963-9FBB0E65B941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B60716-9BEE-450C-A8C9-E6411DA9568F}" type="pres">
      <dgm:prSet presAssocID="{ED23A208-7556-434D-8963-9FBB0E65B941}" presName="level3hierChild" presStyleCnt="0"/>
      <dgm:spPr/>
    </dgm:pt>
  </dgm:ptLst>
  <dgm:cxnLst>
    <dgm:cxn modelId="{96E31481-791E-449B-8CFB-CF35258D77C4}" type="presOf" srcId="{92B183E6-76BC-42EA-81F3-840E379EE01B}" destId="{AE887A14-44CB-4857-8470-FA7B39D25556}" srcOrd="0" destOrd="0" presId="urn:microsoft.com/office/officeart/2008/layout/HorizontalMultiLevelHierarchy"/>
    <dgm:cxn modelId="{35DA53A0-1877-454A-8AB9-4048FE095098}" srcId="{BEE63911-5B5B-4975-9D93-7368FB12E22F}" destId="{ED23A208-7556-434D-8963-9FBB0E65B941}" srcOrd="2" destOrd="0" parTransId="{56A16936-6D5B-4D10-9E5A-27296FD1D790}" sibTransId="{474BF913-5055-45DD-BF72-8955B0DD4F9D}"/>
    <dgm:cxn modelId="{F9AE28B9-60C6-4A3A-8582-99605E6FAE15}" type="presOf" srcId="{56A16936-6D5B-4D10-9E5A-27296FD1D790}" destId="{8F8E67B1-E477-4F1F-B770-F61D008BB6F7}" srcOrd="1" destOrd="0" presId="urn:microsoft.com/office/officeart/2008/layout/HorizontalMultiLevelHierarchy"/>
    <dgm:cxn modelId="{17AE85C5-66FE-4221-BE2C-865E30AFCF51}" srcId="{4AC5607D-C93C-48A4-87FF-162305AC61D6}" destId="{BEE63911-5B5B-4975-9D93-7368FB12E22F}" srcOrd="0" destOrd="0" parTransId="{D3074A2D-D84D-4275-B78B-BF106E9D1126}" sibTransId="{9E6A5CA2-F197-4E3B-82B8-DA76DAEF582A}"/>
    <dgm:cxn modelId="{E147370B-497E-40B0-9908-322AD5A3194E}" type="presOf" srcId="{4AC5607D-C93C-48A4-87FF-162305AC61D6}" destId="{B244EDB9-5865-4AEF-907B-FE49BC8B12EB}" srcOrd="0" destOrd="0" presId="urn:microsoft.com/office/officeart/2008/layout/HorizontalMultiLevelHierarchy"/>
    <dgm:cxn modelId="{D8C9CE19-8DDC-451D-B8BB-94C940924E70}" srcId="{BEE63911-5B5B-4975-9D93-7368FB12E22F}" destId="{92B183E6-76BC-42EA-81F3-840E379EE01B}" srcOrd="1" destOrd="0" parTransId="{5255F04E-6CA6-47EF-A078-30BA6C183296}" sibTransId="{8B30B9EC-887B-45EA-9FA8-DF1A412F9C3A}"/>
    <dgm:cxn modelId="{C64A6289-4888-4817-859E-315F9827F729}" type="presOf" srcId="{56A16936-6D5B-4D10-9E5A-27296FD1D790}" destId="{B09A03AD-7C4E-4EBA-A94E-94F45E7EC209}" srcOrd="0" destOrd="0" presId="urn:microsoft.com/office/officeart/2008/layout/HorizontalMultiLevelHierarchy"/>
    <dgm:cxn modelId="{C4A00D26-FCCD-446C-BAE4-ACF51892FC34}" type="presOf" srcId="{BEE63911-5B5B-4975-9D93-7368FB12E22F}" destId="{2B8B5D82-0FA0-42E9-AB86-E511A242E79E}" srcOrd="0" destOrd="0" presId="urn:microsoft.com/office/officeart/2008/layout/HorizontalMultiLevelHierarchy"/>
    <dgm:cxn modelId="{C5C48ECC-BB8E-4586-A0CA-6D4FF3C0CC57}" type="presOf" srcId="{FD5CD1A2-A5DF-452E-B16C-F6087AF1A06F}" destId="{5730AB9B-4CB5-48F3-BBC6-59542CCC62D0}" srcOrd="0" destOrd="0" presId="urn:microsoft.com/office/officeart/2008/layout/HorizontalMultiLevelHierarchy"/>
    <dgm:cxn modelId="{1C2004B3-71D7-431A-B039-66F695293779}" type="presOf" srcId="{5255F04E-6CA6-47EF-A078-30BA6C183296}" destId="{CB29453D-3452-4EDF-B973-4CE3E8377CC2}" srcOrd="1" destOrd="0" presId="urn:microsoft.com/office/officeart/2008/layout/HorizontalMultiLevelHierarchy"/>
    <dgm:cxn modelId="{3C7504B9-DCFA-4DB6-ABF5-E605D080386A}" type="presOf" srcId="{5A4D537D-AF20-4CF8-9E20-EEC64E4799A6}" destId="{756DDF21-97F1-46C1-89EC-C7ED2323FA03}" srcOrd="1" destOrd="0" presId="urn:microsoft.com/office/officeart/2008/layout/HorizontalMultiLevelHierarchy"/>
    <dgm:cxn modelId="{5C72C2BE-4E52-413E-89B4-DFB0A2BBA948}" type="presOf" srcId="{5255F04E-6CA6-47EF-A078-30BA6C183296}" destId="{C07B7534-34A2-4951-AF10-726543330554}" srcOrd="0" destOrd="0" presId="urn:microsoft.com/office/officeart/2008/layout/HorizontalMultiLevelHierarchy"/>
    <dgm:cxn modelId="{CC50DF4D-0FD9-48FF-8003-3B9B6304CB57}" type="presOf" srcId="{ED23A208-7556-434D-8963-9FBB0E65B941}" destId="{77FB507D-704B-45DD-9AE9-E49A089776E2}" srcOrd="0" destOrd="0" presId="urn:microsoft.com/office/officeart/2008/layout/HorizontalMultiLevelHierarchy"/>
    <dgm:cxn modelId="{C6BBDB70-06A4-45ED-B1B6-68B7C2B0FF02}" type="presOf" srcId="{5A4D537D-AF20-4CF8-9E20-EEC64E4799A6}" destId="{A15275CF-CB69-47DE-ACC7-F1D7B233ED87}" srcOrd="0" destOrd="0" presId="urn:microsoft.com/office/officeart/2008/layout/HorizontalMultiLevelHierarchy"/>
    <dgm:cxn modelId="{3A8E900B-DC50-450B-8886-DF62487B086A}" srcId="{BEE63911-5B5B-4975-9D93-7368FB12E22F}" destId="{FD5CD1A2-A5DF-452E-B16C-F6087AF1A06F}" srcOrd="0" destOrd="0" parTransId="{5A4D537D-AF20-4CF8-9E20-EEC64E4799A6}" sibTransId="{32035EB7-7FD8-4C47-83F2-BC9DEBFB0B6D}"/>
    <dgm:cxn modelId="{F6F9946E-CC32-435F-A787-438E62B984FD}" type="presParOf" srcId="{B244EDB9-5865-4AEF-907B-FE49BC8B12EB}" destId="{F1B24050-467B-4480-BF71-36CDE7F5DF15}" srcOrd="0" destOrd="0" presId="urn:microsoft.com/office/officeart/2008/layout/HorizontalMultiLevelHierarchy"/>
    <dgm:cxn modelId="{63104681-B226-4BD8-85DA-6CAC4B64AADD}" type="presParOf" srcId="{F1B24050-467B-4480-BF71-36CDE7F5DF15}" destId="{2B8B5D82-0FA0-42E9-AB86-E511A242E79E}" srcOrd="0" destOrd="0" presId="urn:microsoft.com/office/officeart/2008/layout/HorizontalMultiLevelHierarchy"/>
    <dgm:cxn modelId="{4A2F14BC-2303-461C-BE87-29B09662D850}" type="presParOf" srcId="{F1B24050-467B-4480-BF71-36CDE7F5DF15}" destId="{129A41BC-8EC9-4EB8-B25A-C466860AA01C}" srcOrd="1" destOrd="0" presId="urn:microsoft.com/office/officeart/2008/layout/HorizontalMultiLevelHierarchy"/>
    <dgm:cxn modelId="{E9DFCE79-51BC-47C8-8CB4-5D9BF283742B}" type="presParOf" srcId="{129A41BC-8EC9-4EB8-B25A-C466860AA01C}" destId="{A15275CF-CB69-47DE-ACC7-F1D7B233ED87}" srcOrd="0" destOrd="0" presId="urn:microsoft.com/office/officeart/2008/layout/HorizontalMultiLevelHierarchy"/>
    <dgm:cxn modelId="{54872A9A-3BC9-4614-B875-79BCC9536EE4}" type="presParOf" srcId="{A15275CF-CB69-47DE-ACC7-F1D7B233ED87}" destId="{756DDF21-97F1-46C1-89EC-C7ED2323FA03}" srcOrd="0" destOrd="0" presId="urn:microsoft.com/office/officeart/2008/layout/HorizontalMultiLevelHierarchy"/>
    <dgm:cxn modelId="{CDFC6606-B448-4381-9F56-BAD415CBA953}" type="presParOf" srcId="{129A41BC-8EC9-4EB8-B25A-C466860AA01C}" destId="{03F59CC3-7EF8-4D1E-A1A0-68020282F821}" srcOrd="1" destOrd="0" presId="urn:microsoft.com/office/officeart/2008/layout/HorizontalMultiLevelHierarchy"/>
    <dgm:cxn modelId="{52ED1AB5-F471-41FE-9776-1B3EF7E8A0E0}" type="presParOf" srcId="{03F59CC3-7EF8-4D1E-A1A0-68020282F821}" destId="{5730AB9B-4CB5-48F3-BBC6-59542CCC62D0}" srcOrd="0" destOrd="0" presId="urn:microsoft.com/office/officeart/2008/layout/HorizontalMultiLevelHierarchy"/>
    <dgm:cxn modelId="{AC604ADE-996B-424B-81F6-CFD923BC53DB}" type="presParOf" srcId="{03F59CC3-7EF8-4D1E-A1A0-68020282F821}" destId="{E07726E0-92E5-491A-8F58-D214EC8373B9}" srcOrd="1" destOrd="0" presId="urn:microsoft.com/office/officeart/2008/layout/HorizontalMultiLevelHierarchy"/>
    <dgm:cxn modelId="{D11B6BD8-8C46-4E81-915F-98F09FDC6BD1}" type="presParOf" srcId="{129A41BC-8EC9-4EB8-B25A-C466860AA01C}" destId="{C07B7534-34A2-4951-AF10-726543330554}" srcOrd="2" destOrd="0" presId="urn:microsoft.com/office/officeart/2008/layout/HorizontalMultiLevelHierarchy"/>
    <dgm:cxn modelId="{E1FDD311-E258-49A6-A840-BF8EA53221F1}" type="presParOf" srcId="{C07B7534-34A2-4951-AF10-726543330554}" destId="{CB29453D-3452-4EDF-B973-4CE3E8377CC2}" srcOrd="0" destOrd="0" presId="urn:microsoft.com/office/officeart/2008/layout/HorizontalMultiLevelHierarchy"/>
    <dgm:cxn modelId="{DAF37848-989B-495D-9C4F-06545069216A}" type="presParOf" srcId="{129A41BC-8EC9-4EB8-B25A-C466860AA01C}" destId="{E0328073-6E9A-4301-8C60-712263E58AD7}" srcOrd="3" destOrd="0" presId="urn:microsoft.com/office/officeart/2008/layout/HorizontalMultiLevelHierarchy"/>
    <dgm:cxn modelId="{70281F9D-455F-467B-8C6B-9EB6EB7E6ACA}" type="presParOf" srcId="{E0328073-6E9A-4301-8C60-712263E58AD7}" destId="{AE887A14-44CB-4857-8470-FA7B39D25556}" srcOrd="0" destOrd="0" presId="urn:microsoft.com/office/officeart/2008/layout/HorizontalMultiLevelHierarchy"/>
    <dgm:cxn modelId="{866E497E-4C44-4086-8537-9EFC582EF1DF}" type="presParOf" srcId="{E0328073-6E9A-4301-8C60-712263E58AD7}" destId="{483A6784-F9D2-4EE4-BD53-DE998A4C6234}" srcOrd="1" destOrd="0" presId="urn:microsoft.com/office/officeart/2008/layout/HorizontalMultiLevelHierarchy"/>
    <dgm:cxn modelId="{6EF5C22C-DFD3-451C-A03D-DAB5299E2E3F}" type="presParOf" srcId="{129A41BC-8EC9-4EB8-B25A-C466860AA01C}" destId="{B09A03AD-7C4E-4EBA-A94E-94F45E7EC209}" srcOrd="4" destOrd="0" presId="urn:microsoft.com/office/officeart/2008/layout/HorizontalMultiLevelHierarchy"/>
    <dgm:cxn modelId="{039D2219-41D3-40CD-B325-4FC1D1034C22}" type="presParOf" srcId="{B09A03AD-7C4E-4EBA-A94E-94F45E7EC209}" destId="{8F8E67B1-E477-4F1F-B770-F61D008BB6F7}" srcOrd="0" destOrd="0" presId="urn:microsoft.com/office/officeart/2008/layout/HorizontalMultiLevelHierarchy"/>
    <dgm:cxn modelId="{6E6D8F98-B6BD-4632-99D4-BA38F61DF718}" type="presParOf" srcId="{129A41BC-8EC9-4EB8-B25A-C466860AA01C}" destId="{77568AB6-6CAC-4C63-BC07-AF665A6AE60F}" srcOrd="5" destOrd="0" presId="urn:microsoft.com/office/officeart/2008/layout/HorizontalMultiLevelHierarchy"/>
    <dgm:cxn modelId="{A1011721-A250-4A28-9708-1B80C933F6CD}" type="presParOf" srcId="{77568AB6-6CAC-4C63-BC07-AF665A6AE60F}" destId="{77FB507D-704B-45DD-9AE9-E49A089776E2}" srcOrd="0" destOrd="0" presId="urn:microsoft.com/office/officeart/2008/layout/HorizontalMultiLevelHierarchy"/>
    <dgm:cxn modelId="{231B469E-3B4E-4876-ACA5-68892F3D7F18}" type="presParOf" srcId="{77568AB6-6CAC-4C63-BC07-AF665A6AE60F}" destId="{6FB60716-9BEE-450C-A8C9-E6411DA9568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F91474-7226-4ABA-8C81-D6F77AFB063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9C2E5A-91AF-4D0D-A1E3-23E6BD384CD5}">
      <dgm:prSet phldrT="[Текст]"/>
      <dgm:spPr/>
      <dgm:t>
        <a:bodyPr/>
        <a:lstStyle/>
        <a:p>
          <a:r>
            <a:rPr lang="uk-UA" dirty="0" smtClean="0"/>
            <a:t>Військове красномовство</a:t>
          </a:r>
          <a:endParaRPr lang="ru-RU" dirty="0"/>
        </a:p>
      </dgm:t>
    </dgm:pt>
    <dgm:pt modelId="{69C02443-94D6-4BB3-96DA-4F47EE73468D}" type="parTrans" cxnId="{D9B4E8AB-C0E3-49B9-85C1-253FC82D0E85}">
      <dgm:prSet/>
      <dgm:spPr/>
      <dgm:t>
        <a:bodyPr/>
        <a:lstStyle/>
        <a:p>
          <a:endParaRPr lang="ru-RU"/>
        </a:p>
      </dgm:t>
    </dgm:pt>
    <dgm:pt modelId="{C6FC3E8B-E63C-4550-B45C-D08CF781C4E1}" type="sibTrans" cxnId="{D9B4E8AB-C0E3-49B9-85C1-253FC82D0E85}">
      <dgm:prSet/>
      <dgm:spPr/>
      <dgm:t>
        <a:bodyPr/>
        <a:lstStyle/>
        <a:p>
          <a:endParaRPr lang="ru-RU"/>
        </a:p>
      </dgm:t>
    </dgm:pt>
    <dgm:pt modelId="{192BC081-4BBD-41AA-A396-B5AC1C9032DF}">
      <dgm:prSet phldrT="[Текст]"/>
      <dgm:spPr/>
      <dgm:t>
        <a:bodyPr/>
        <a:lstStyle/>
        <a:p>
          <a:r>
            <a:rPr lang="uk-UA" dirty="0" smtClean="0"/>
            <a:t>Промова на параді</a:t>
          </a:r>
          <a:endParaRPr lang="ru-RU" dirty="0"/>
        </a:p>
      </dgm:t>
    </dgm:pt>
    <dgm:pt modelId="{A933972C-A9D3-405D-A440-B2BC469E9C6D}" type="parTrans" cxnId="{87B23FC2-2FE1-4CCE-ACE1-BB3298E1BCDE}">
      <dgm:prSet/>
      <dgm:spPr/>
      <dgm:t>
        <a:bodyPr/>
        <a:lstStyle/>
        <a:p>
          <a:endParaRPr lang="ru-RU"/>
        </a:p>
      </dgm:t>
    </dgm:pt>
    <dgm:pt modelId="{01099E89-83FA-4124-AE2B-BAEA156C9FC4}" type="sibTrans" cxnId="{87B23FC2-2FE1-4CCE-ACE1-BB3298E1BCDE}">
      <dgm:prSet/>
      <dgm:spPr/>
      <dgm:t>
        <a:bodyPr/>
        <a:lstStyle/>
        <a:p>
          <a:endParaRPr lang="ru-RU"/>
        </a:p>
      </dgm:t>
    </dgm:pt>
    <dgm:pt modelId="{05CAF78E-DEB2-4977-B2D0-070B56301F95}">
      <dgm:prSet phldrT="[Текст]"/>
      <dgm:spPr/>
      <dgm:t>
        <a:bodyPr/>
        <a:lstStyle/>
        <a:p>
          <a:r>
            <a:rPr lang="uk-UA" dirty="0" smtClean="0"/>
            <a:t>Запалювальна промова</a:t>
          </a:r>
          <a:endParaRPr lang="ru-RU" dirty="0"/>
        </a:p>
      </dgm:t>
    </dgm:pt>
    <dgm:pt modelId="{45E06F6A-7D36-43AB-AC5C-914A9745F3A9}" type="parTrans" cxnId="{93AC41A9-5029-4E9D-B5FA-B04F9F7A8DB0}">
      <dgm:prSet/>
      <dgm:spPr/>
      <dgm:t>
        <a:bodyPr/>
        <a:lstStyle/>
        <a:p>
          <a:endParaRPr lang="ru-RU"/>
        </a:p>
      </dgm:t>
    </dgm:pt>
    <dgm:pt modelId="{99284E9D-32D2-4309-860D-BE3076C0A20B}" type="sibTrans" cxnId="{93AC41A9-5029-4E9D-B5FA-B04F9F7A8DB0}">
      <dgm:prSet/>
      <dgm:spPr/>
      <dgm:t>
        <a:bodyPr/>
        <a:lstStyle/>
        <a:p>
          <a:endParaRPr lang="ru-RU"/>
        </a:p>
      </dgm:t>
    </dgm:pt>
    <dgm:pt modelId="{3BAA53C3-A192-479B-903B-9B67582717A3}" type="pres">
      <dgm:prSet presAssocID="{88F91474-7226-4ABA-8C81-D6F77AFB063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B432C6-7654-4433-B1AB-B44685167B36}" type="pres">
      <dgm:prSet presAssocID="{649C2E5A-91AF-4D0D-A1E3-23E6BD384CD5}" presName="root1" presStyleCnt="0"/>
      <dgm:spPr/>
    </dgm:pt>
    <dgm:pt modelId="{52A58050-D4D8-4F3A-95E8-B6A151D9F7D4}" type="pres">
      <dgm:prSet presAssocID="{649C2E5A-91AF-4D0D-A1E3-23E6BD384CD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4A2117-F64D-44A2-9502-712A6F80C71E}" type="pres">
      <dgm:prSet presAssocID="{649C2E5A-91AF-4D0D-A1E3-23E6BD384CD5}" presName="level2hierChild" presStyleCnt="0"/>
      <dgm:spPr/>
    </dgm:pt>
    <dgm:pt modelId="{58FDA0D5-CB66-4C2D-9AE9-E55A2968C3EC}" type="pres">
      <dgm:prSet presAssocID="{A933972C-A9D3-405D-A440-B2BC469E9C6D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6EE58A3-C97E-45D9-A7D6-AD472FBBA62A}" type="pres">
      <dgm:prSet presAssocID="{A933972C-A9D3-405D-A440-B2BC469E9C6D}" presName="connTx" presStyleLbl="parChTrans1D2" presStyleIdx="0" presStyleCnt="2"/>
      <dgm:spPr/>
      <dgm:t>
        <a:bodyPr/>
        <a:lstStyle/>
        <a:p>
          <a:endParaRPr lang="ru-RU"/>
        </a:p>
      </dgm:t>
    </dgm:pt>
    <dgm:pt modelId="{FA283171-C159-4464-B05B-D6E4C8638F13}" type="pres">
      <dgm:prSet presAssocID="{192BC081-4BBD-41AA-A396-B5AC1C9032DF}" presName="root2" presStyleCnt="0"/>
      <dgm:spPr/>
    </dgm:pt>
    <dgm:pt modelId="{4F1E3F8F-30FF-49CE-8E94-C2AE49A8BDF7}" type="pres">
      <dgm:prSet presAssocID="{192BC081-4BBD-41AA-A396-B5AC1C9032D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C021E6-3717-44B2-9FCC-0E103991D3E4}" type="pres">
      <dgm:prSet presAssocID="{192BC081-4BBD-41AA-A396-B5AC1C9032DF}" presName="level3hierChild" presStyleCnt="0"/>
      <dgm:spPr/>
    </dgm:pt>
    <dgm:pt modelId="{C8014FF2-BF42-45DE-B5A8-A9C922C0E3DC}" type="pres">
      <dgm:prSet presAssocID="{45E06F6A-7D36-43AB-AC5C-914A9745F3A9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3D2F353-BB69-4758-B70F-A7C68198680D}" type="pres">
      <dgm:prSet presAssocID="{45E06F6A-7D36-43AB-AC5C-914A9745F3A9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DA72DE3-5DA8-4786-8B8C-D5E4147AB11D}" type="pres">
      <dgm:prSet presAssocID="{05CAF78E-DEB2-4977-B2D0-070B56301F95}" presName="root2" presStyleCnt="0"/>
      <dgm:spPr/>
    </dgm:pt>
    <dgm:pt modelId="{38DE8E85-E424-46D0-AB72-E6EFEF5D2356}" type="pres">
      <dgm:prSet presAssocID="{05CAF78E-DEB2-4977-B2D0-070B56301F9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7FCCAD-0E63-489E-A55C-86B908D70F4E}" type="pres">
      <dgm:prSet presAssocID="{05CAF78E-DEB2-4977-B2D0-070B56301F95}" presName="level3hierChild" presStyleCnt="0"/>
      <dgm:spPr/>
    </dgm:pt>
  </dgm:ptLst>
  <dgm:cxnLst>
    <dgm:cxn modelId="{E210B213-CDCD-4046-A13B-8EE170FBF020}" type="presOf" srcId="{A933972C-A9D3-405D-A440-B2BC469E9C6D}" destId="{58FDA0D5-CB66-4C2D-9AE9-E55A2968C3EC}" srcOrd="0" destOrd="0" presId="urn:microsoft.com/office/officeart/2008/layout/HorizontalMultiLevelHierarchy"/>
    <dgm:cxn modelId="{93AC41A9-5029-4E9D-B5FA-B04F9F7A8DB0}" srcId="{649C2E5A-91AF-4D0D-A1E3-23E6BD384CD5}" destId="{05CAF78E-DEB2-4977-B2D0-070B56301F95}" srcOrd="1" destOrd="0" parTransId="{45E06F6A-7D36-43AB-AC5C-914A9745F3A9}" sibTransId="{99284E9D-32D2-4309-860D-BE3076C0A20B}"/>
    <dgm:cxn modelId="{6578621E-D942-420B-ACBD-AEA66EC8DD52}" type="presOf" srcId="{192BC081-4BBD-41AA-A396-B5AC1C9032DF}" destId="{4F1E3F8F-30FF-49CE-8E94-C2AE49A8BDF7}" srcOrd="0" destOrd="0" presId="urn:microsoft.com/office/officeart/2008/layout/HorizontalMultiLevelHierarchy"/>
    <dgm:cxn modelId="{87B23FC2-2FE1-4CCE-ACE1-BB3298E1BCDE}" srcId="{649C2E5A-91AF-4D0D-A1E3-23E6BD384CD5}" destId="{192BC081-4BBD-41AA-A396-B5AC1C9032DF}" srcOrd="0" destOrd="0" parTransId="{A933972C-A9D3-405D-A440-B2BC469E9C6D}" sibTransId="{01099E89-83FA-4124-AE2B-BAEA156C9FC4}"/>
    <dgm:cxn modelId="{D9B4E8AB-C0E3-49B9-85C1-253FC82D0E85}" srcId="{88F91474-7226-4ABA-8C81-D6F77AFB063E}" destId="{649C2E5A-91AF-4D0D-A1E3-23E6BD384CD5}" srcOrd="0" destOrd="0" parTransId="{69C02443-94D6-4BB3-96DA-4F47EE73468D}" sibTransId="{C6FC3E8B-E63C-4550-B45C-D08CF781C4E1}"/>
    <dgm:cxn modelId="{152A3350-EC4A-4DA5-8A6E-4C0159A2F043}" type="presOf" srcId="{05CAF78E-DEB2-4977-B2D0-070B56301F95}" destId="{38DE8E85-E424-46D0-AB72-E6EFEF5D2356}" srcOrd="0" destOrd="0" presId="urn:microsoft.com/office/officeart/2008/layout/HorizontalMultiLevelHierarchy"/>
    <dgm:cxn modelId="{87DF1EEA-A623-40B8-9FBD-AD3CB60CB336}" type="presOf" srcId="{45E06F6A-7D36-43AB-AC5C-914A9745F3A9}" destId="{C8014FF2-BF42-45DE-B5A8-A9C922C0E3DC}" srcOrd="0" destOrd="0" presId="urn:microsoft.com/office/officeart/2008/layout/HorizontalMultiLevelHierarchy"/>
    <dgm:cxn modelId="{4E492FD8-FAB1-4E70-8926-BA1523A5FE76}" type="presOf" srcId="{649C2E5A-91AF-4D0D-A1E3-23E6BD384CD5}" destId="{52A58050-D4D8-4F3A-95E8-B6A151D9F7D4}" srcOrd="0" destOrd="0" presId="urn:microsoft.com/office/officeart/2008/layout/HorizontalMultiLevelHierarchy"/>
    <dgm:cxn modelId="{E6187557-9083-468B-AC4C-C3113795E939}" type="presOf" srcId="{45E06F6A-7D36-43AB-AC5C-914A9745F3A9}" destId="{53D2F353-BB69-4758-B70F-A7C68198680D}" srcOrd="1" destOrd="0" presId="urn:microsoft.com/office/officeart/2008/layout/HorizontalMultiLevelHierarchy"/>
    <dgm:cxn modelId="{93598CC2-7721-40AF-845E-65204A706567}" type="presOf" srcId="{88F91474-7226-4ABA-8C81-D6F77AFB063E}" destId="{3BAA53C3-A192-479B-903B-9B67582717A3}" srcOrd="0" destOrd="0" presId="urn:microsoft.com/office/officeart/2008/layout/HorizontalMultiLevelHierarchy"/>
    <dgm:cxn modelId="{6311FCEF-CF0D-4732-8D73-DAEEB8132A8C}" type="presOf" srcId="{A933972C-A9D3-405D-A440-B2BC469E9C6D}" destId="{B6EE58A3-C97E-45D9-A7D6-AD472FBBA62A}" srcOrd="1" destOrd="0" presId="urn:microsoft.com/office/officeart/2008/layout/HorizontalMultiLevelHierarchy"/>
    <dgm:cxn modelId="{4C26AD6B-E352-4C92-8F96-B8B815B4B817}" type="presParOf" srcId="{3BAA53C3-A192-479B-903B-9B67582717A3}" destId="{6FB432C6-7654-4433-B1AB-B44685167B36}" srcOrd="0" destOrd="0" presId="urn:microsoft.com/office/officeart/2008/layout/HorizontalMultiLevelHierarchy"/>
    <dgm:cxn modelId="{70B34161-C18A-4191-ABC8-36C06F06EB01}" type="presParOf" srcId="{6FB432C6-7654-4433-B1AB-B44685167B36}" destId="{52A58050-D4D8-4F3A-95E8-B6A151D9F7D4}" srcOrd="0" destOrd="0" presId="urn:microsoft.com/office/officeart/2008/layout/HorizontalMultiLevelHierarchy"/>
    <dgm:cxn modelId="{A44B0215-7D64-48AB-A4D5-C361F984148C}" type="presParOf" srcId="{6FB432C6-7654-4433-B1AB-B44685167B36}" destId="{244A2117-F64D-44A2-9502-712A6F80C71E}" srcOrd="1" destOrd="0" presId="urn:microsoft.com/office/officeart/2008/layout/HorizontalMultiLevelHierarchy"/>
    <dgm:cxn modelId="{7E713D2F-D463-49F6-9446-6F189AA538AC}" type="presParOf" srcId="{244A2117-F64D-44A2-9502-712A6F80C71E}" destId="{58FDA0D5-CB66-4C2D-9AE9-E55A2968C3EC}" srcOrd="0" destOrd="0" presId="urn:microsoft.com/office/officeart/2008/layout/HorizontalMultiLevelHierarchy"/>
    <dgm:cxn modelId="{FF3FB140-CB77-4A6D-B797-AEA3E580B82F}" type="presParOf" srcId="{58FDA0D5-CB66-4C2D-9AE9-E55A2968C3EC}" destId="{B6EE58A3-C97E-45D9-A7D6-AD472FBBA62A}" srcOrd="0" destOrd="0" presId="urn:microsoft.com/office/officeart/2008/layout/HorizontalMultiLevelHierarchy"/>
    <dgm:cxn modelId="{A45437A4-ECAD-4F93-BFF8-DEEA921D8CA5}" type="presParOf" srcId="{244A2117-F64D-44A2-9502-712A6F80C71E}" destId="{FA283171-C159-4464-B05B-D6E4C8638F13}" srcOrd="1" destOrd="0" presId="urn:microsoft.com/office/officeart/2008/layout/HorizontalMultiLevelHierarchy"/>
    <dgm:cxn modelId="{0E27F719-A50E-4412-9B45-C300CAF4DF89}" type="presParOf" srcId="{FA283171-C159-4464-B05B-D6E4C8638F13}" destId="{4F1E3F8F-30FF-49CE-8E94-C2AE49A8BDF7}" srcOrd="0" destOrd="0" presId="urn:microsoft.com/office/officeart/2008/layout/HorizontalMultiLevelHierarchy"/>
    <dgm:cxn modelId="{89B6E4F8-483B-40BA-AC72-0FB41B329DD4}" type="presParOf" srcId="{FA283171-C159-4464-B05B-D6E4C8638F13}" destId="{09C021E6-3717-44B2-9FCC-0E103991D3E4}" srcOrd="1" destOrd="0" presId="urn:microsoft.com/office/officeart/2008/layout/HorizontalMultiLevelHierarchy"/>
    <dgm:cxn modelId="{1B826FAA-99D1-491D-B9DF-DA4C2771E45B}" type="presParOf" srcId="{244A2117-F64D-44A2-9502-712A6F80C71E}" destId="{C8014FF2-BF42-45DE-B5A8-A9C922C0E3DC}" srcOrd="2" destOrd="0" presId="urn:microsoft.com/office/officeart/2008/layout/HorizontalMultiLevelHierarchy"/>
    <dgm:cxn modelId="{BE7B6184-28BC-4235-9A7B-A3691A83E462}" type="presParOf" srcId="{C8014FF2-BF42-45DE-B5A8-A9C922C0E3DC}" destId="{53D2F353-BB69-4758-B70F-A7C68198680D}" srcOrd="0" destOrd="0" presId="urn:microsoft.com/office/officeart/2008/layout/HorizontalMultiLevelHierarchy"/>
    <dgm:cxn modelId="{227970D3-FF55-40CD-8690-B3E8CD8BE8D3}" type="presParOf" srcId="{244A2117-F64D-44A2-9502-712A6F80C71E}" destId="{4DA72DE3-5DA8-4786-8B8C-D5E4147AB11D}" srcOrd="3" destOrd="0" presId="urn:microsoft.com/office/officeart/2008/layout/HorizontalMultiLevelHierarchy"/>
    <dgm:cxn modelId="{BA808CF0-1214-409E-967D-E7BE5CB843B8}" type="presParOf" srcId="{4DA72DE3-5DA8-4786-8B8C-D5E4147AB11D}" destId="{38DE8E85-E424-46D0-AB72-E6EFEF5D2356}" srcOrd="0" destOrd="0" presId="urn:microsoft.com/office/officeart/2008/layout/HorizontalMultiLevelHierarchy"/>
    <dgm:cxn modelId="{2E00EF0D-1AEB-434B-81F9-36910B391CA4}" type="presParOf" srcId="{4DA72DE3-5DA8-4786-8B8C-D5E4147AB11D}" destId="{1A7FCCAD-0E63-489E-A55C-86B908D70F4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4F12A3-374B-485E-8D32-084D419C495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F5CE4A-940F-4517-9434-99978EED0AE4}">
      <dgm:prSet phldrT="[Текст]"/>
      <dgm:spPr/>
      <dgm:t>
        <a:bodyPr/>
        <a:lstStyle/>
        <a:p>
          <a:r>
            <a:rPr lang="uk-UA" dirty="0" smtClean="0"/>
            <a:t>Дипломатичне красномовство</a:t>
          </a:r>
          <a:endParaRPr lang="ru-RU" dirty="0"/>
        </a:p>
      </dgm:t>
    </dgm:pt>
    <dgm:pt modelId="{84D3B1D1-5E6B-46D3-98F1-CA6CBB62ED4E}" type="parTrans" cxnId="{38E36F2C-101F-4AAF-835F-41E183CC8120}">
      <dgm:prSet/>
      <dgm:spPr/>
      <dgm:t>
        <a:bodyPr/>
        <a:lstStyle/>
        <a:p>
          <a:endParaRPr lang="ru-RU"/>
        </a:p>
      </dgm:t>
    </dgm:pt>
    <dgm:pt modelId="{3335A435-BD90-4503-96CA-A94110C64B2A}" type="sibTrans" cxnId="{38E36F2C-101F-4AAF-835F-41E183CC8120}">
      <dgm:prSet/>
      <dgm:spPr/>
      <dgm:t>
        <a:bodyPr/>
        <a:lstStyle/>
        <a:p>
          <a:endParaRPr lang="ru-RU"/>
        </a:p>
      </dgm:t>
    </dgm:pt>
    <dgm:pt modelId="{12324715-A886-4FBF-8381-5820B28BF735}">
      <dgm:prSet phldrT="[Текст]"/>
      <dgm:spPr/>
      <dgm:t>
        <a:bodyPr/>
        <a:lstStyle/>
        <a:p>
          <a:r>
            <a:rPr lang="uk-UA" dirty="0" smtClean="0"/>
            <a:t>Промови на міжнародних конференціях </a:t>
          </a:r>
          <a:endParaRPr lang="ru-RU" dirty="0"/>
        </a:p>
      </dgm:t>
    </dgm:pt>
    <dgm:pt modelId="{58B802F6-5853-450F-A877-9BAA9B26B3D3}" type="parTrans" cxnId="{2FB6B0DC-B2F9-48D4-9AC3-A4411662A1EE}">
      <dgm:prSet/>
      <dgm:spPr/>
      <dgm:t>
        <a:bodyPr/>
        <a:lstStyle/>
        <a:p>
          <a:endParaRPr lang="ru-RU"/>
        </a:p>
      </dgm:t>
    </dgm:pt>
    <dgm:pt modelId="{54DDFB47-CC4C-4940-9C81-DBB5EF55A25B}" type="sibTrans" cxnId="{2FB6B0DC-B2F9-48D4-9AC3-A4411662A1EE}">
      <dgm:prSet/>
      <dgm:spPr/>
      <dgm:t>
        <a:bodyPr/>
        <a:lstStyle/>
        <a:p>
          <a:endParaRPr lang="ru-RU"/>
        </a:p>
      </dgm:t>
    </dgm:pt>
    <dgm:pt modelId="{5AEF3BED-D2E1-4D5C-BD5D-1DE1F7F8C4AB}">
      <dgm:prSet phldrT="[Текст]"/>
      <dgm:spPr/>
      <dgm:t>
        <a:bodyPr/>
        <a:lstStyle/>
        <a:p>
          <a:r>
            <a:rPr lang="uk-UA" dirty="0" smtClean="0"/>
            <a:t>Промови під час дипломатичних актів</a:t>
          </a:r>
          <a:endParaRPr lang="ru-RU" dirty="0"/>
        </a:p>
      </dgm:t>
    </dgm:pt>
    <dgm:pt modelId="{4A969FA9-00F2-43EE-B665-D6A6AC0DD3DB}" type="parTrans" cxnId="{9F564A47-9FDD-4400-9AFC-30A60BDCF45C}">
      <dgm:prSet/>
      <dgm:spPr/>
      <dgm:t>
        <a:bodyPr/>
        <a:lstStyle/>
        <a:p>
          <a:endParaRPr lang="ru-RU"/>
        </a:p>
      </dgm:t>
    </dgm:pt>
    <dgm:pt modelId="{62A280DD-79C6-46D1-8583-205B6883692A}" type="sibTrans" cxnId="{9F564A47-9FDD-4400-9AFC-30A60BDCF45C}">
      <dgm:prSet/>
      <dgm:spPr/>
      <dgm:t>
        <a:bodyPr/>
        <a:lstStyle/>
        <a:p>
          <a:endParaRPr lang="ru-RU"/>
        </a:p>
      </dgm:t>
    </dgm:pt>
    <dgm:pt modelId="{9847771B-B3CD-429E-9008-03B5F5EA497A}">
      <dgm:prSet phldrT="[Текст]"/>
      <dgm:spPr/>
      <dgm:t>
        <a:bodyPr/>
        <a:lstStyle/>
        <a:p>
          <a:r>
            <a:rPr lang="uk-UA" dirty="0" smtClean="0"/>
            <a:t>Промови під час візитів</a:t>
          </a:r>
          <a:endParaRPr lang="ru-RU" dirty="0"/>
        </a:p>
      </dgm:t>
    </dgm:pt>
    <dgm:pt modelId="{808C9697-6FFC-4E2C-8876-52CDF4C5058F}" type="parTrans" cxnId="{758F2955-D78C-4FC7-9759-C71B058AC95E}">
      <dgm:prSet/>
      <dgm:spPr/>
      <dgm:t>
        <a:bodyPr/>
        <a:lstStyle/>
        <a:p>
          <a:endParaRPr lang="ru-RU"/>
        </a:p>
      </dgm:t>
    </dgm:pt>
    <dgm:pt modelId="{8119350A-B3B2-43D9-9C09-182BBF3302E7}" type="sibTrans" cxnId="{758F2955-D78C-4FC7-9759-C71B058AC95E}">
      <dgm:prSet/>
      <dgm:spPr/>
      <dgm:t>
        <a:bodyPr/>
        <a:lstStyle/>
        <a:p>
          <a:endParaRPr lang="ru-RU"/>
        </a:p>
      </dgm:t>
    </dgm:pt>
    <dgm:pt modelId="{159B6CF3-7CED-4DC9-B712-E4AE5130C355}">
      <dgm:prSet/>
      <dgm:spPr/>
      <dgm:t>
        <a:bodyPr/>
        <a:lstStyle/>
        <a:p>
          <a:r>
            <a:rPr lang="uk-UA" dirty="0" smtClean="0"/>
            <a:t>Дипломатичне листування</a:t>
          </a:r>
          <a:endParaRPr lang="ru-RU" dirty="0"/>
        </a:p>
      </dgm:t>
    </dgm:pt>
    <dgm:pt modelId="{D25CC2BE-F96F-4126-A90A-4BA55F4CE1D8}" type="parTrans" cxnId="{1B3755C8-ACCD-400B-9757-B931D9B8BD30}">
      <dgm:prSet/>
      <dgm:spPr/>
      <dgm:t>
        <a:bodyPr/>
        <a:lstStyle/>
        <a:p>
          <a:endParaRPr lang="ru-RU"/>
        </a:p>
      </dgm:t>
    </dgm:pt>
    <dgm:pt modelId="{8E4C7013-9579-4CA3-8453-E6C5DB20095E}" type="sibTrans" cxnId="{1B3755C8-ACCD-400B-9757-B931D9B8BD30}">
      <dgm:prSet/>
      <dgm:spPr/>
      <dgm:t>
        <a:bodyPr/>
        <a:lstStyle/>
        <a:p>
          <a:endParaRPr lang="ru-RU"/>
        </a:p>
      </dgm:t>
    </dgm:pt>
    <dgm:pt modelId="{A1F861C1-231F-4A1F-B92A-BCB0DF73BC62}" type="pres">
      <dgm:prSet presAssocID="{7A4F12A3-374B-485E-8D32-084D419C495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81D4F9-66CF-4644-8EA9-D6C232088E77}" type="pres">
      <dgm:prSet presAssocID="{C7F5CE4A-940F-4517-9434-99978EED0AE4}" presName="root1" presStyleCnt="0"/>
      <dgm:spPr/>
    </dgm:pt>
    <dgm:pt modelId="{73CA0AB9-26AF-4A42-8026-32FB930EBDEB}" type="pres">
      <dgm:prSet presAssocID="{C7F5CE4A-940F-4517-9434-99978EED0AE4}" presName="LevelOneTextNode" presStyleLbl="node0" presStyleIdx="0" presStyleCnt="1" custLinFactNeighborX="-4989" custLinFactNeighborY="145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2FB7FA-DF04-450E-87EA-C41CD36BD390}" type="pres">
      <dgm:prSet presAssocID="{C7F5CE4A-940F-4517-9434-99978EED0AE4}" presName="level2hierChild" presStyleCnt="0"/>
      <dgm:spPr/>
    </dgm:pt>
    <dgm:pt modelId="{0FC71B28-E3FD-4890-8F44-2E0D19CD9C33}" type="pres">
      <dgm:prSet presAssocID="{58B802F6-5853-450F-A877-9BAA9B26B3D3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A4E461F1-3189-4C63-8ACA-DAA4C87CA082}" type="pres">
      <dgm:prSet presAssocID="{58B802F6-5853-450F-A877-9BAA9B26B3D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26F1E56F-A04F-4FDA-91BE-ADC5FAB9BAFE}" type="pres">
      <dgm:prSet presAssocID="{12324715-A886-4FBF-8381-5820B28BF735}" presName="root2" presStyleCnt="0"/>
      <dgm:spPr/>
    </dgm:pt>
    <dgm:pt modelId="{53059B41-6FCC-4271-A0C4-394E8E45FC12}" type="pres">
      <dgm:prSet presAssocID="{12324715-A886-4FBF-8381-5820B28BF73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A2F55A-405C-4E43-A55F-99B83C0E28DD}" type="pres">
      <dgm:prSet presAssocID="{12324715-A886-4FBF-8381-5820B28BF735}" presName="level3hierChild" presStyleCnt="0"/>
      <dgm:spPr/>
    </dgm:pt>
    <dgm:pt modelId="{B21D0E1B-21E7-4EAD-A0FC-C64AAA3410D1}" type="pres">
      <dgm:prSet presAssocID="{4A969FA9-00F2-43EE-B665-D6A6AC0DD3D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8AE47EA4-DE9A-41B3-AF41-AC546D6B1FA4}" type="pres">
      <dgm:prSet presAssocID="{4A969FA9-00F2-43EE-B665-D6A6AC0DD3D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D480B9B-16BA-44A5-9F78-EA1DA7FA04E5}" type="pres">
      <dgm:prSet presAssocID="{5AEF3BED-D2E1-4D5C-BD5D-1DE1F7F8C4AB}" presName="root2" presStyleCnt="0"/>
      <dgm:spPr/>
    </dgm:pt>
    <dgm:pt modelId="{ECFB9127-E958-45AE-A0CE-70F61681E21D}" type="pres">
      <dgm:prSet presAssocID="{5AEF3BED-D2E1-4D5C-BD5D-1DE1F7F8C4A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91B3EE-0A3C-46DB-8844-7CC8C60B89B7}" type="pres">
      <dgm:prSet presAssocID="{5AEF3BED-D2E1-4D5C-BD5D-1DE1F7F8C4AB}" presName="level3hierChild" presStyleCnt="0"/>
      <dgm:spPr/>
    </dgm:pt>
    <dgm:pt modelId="{D187858C-0F9A-4C2A-A0CB-036537512529}" type="pres">
      <dgm:prSet presAssocID="{808C9697-6FFC-4E2C-8876-52CDF4C5058F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35439ECA-5DBB-44E0-8797-A91EDA2FD8BB}" type="pres">
      <dgm:prSet presAssocID="{808C9697-6FFC-4E2C-8876-52CDF4C5058F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50EB966-345C-47F4-88ED-CA1910020BDD}" type="pres">
      <dgm:prSet presAssocID="{9847771B-B3CD-429E-9008-03B5F5EA497A}" presName="root2" presStyleCnt="0"/>
      <dgm:spPr/>
    </dgm:pt>
    <dgm:pt modelId="{FFD15290-6DE7-44F9-8BA2-391E21F01D07}" type="pres">
      <dgm:prSet presAssocID="{9847771B-B3CD-429E-9008-03B5F5EA497A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916B4B-C586-4198-933E-8BD4EFEE56F2}" type="pres">
      <dgm:prSet presAssocID="{9847771B-B3CD-429E-9008-03B5F5EA497A}" presName="level3hierChild" presStyleCnt="0"/>
      <dgm:spPr/>
    </dgm:pt>
    <dgm:pt modelId="{B5372B6D-E47A-4825-8B9D-57FC61BC01EC}" type="pres">
      <dgm:prSet presAssocID="{D25CC2BE-F96F-4126-A90A-4BA55F4CE1D8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70BA793D-2AFC-478C-A656-FFFB07BBA552}" type="pres">
      <dgm:prSet presAssocID="{D25CC2BE-F96F-4126-A90A-4BA55F4CE1D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FBA690E-2201-4529-9577-30EBB5712F90}" type="pres">
      <dgm:prSet presAssocID="{159B6CF3-7CED-4DC9-B712-E4AE5130C355}" presName="root2" presStyleCnt="0"/>
      <dgm:spPr/>
    </dgm:pt>
    <dgm:pt modelId="{260DC7E2-60EF-4FD9-9369-857DE4982E8C}" type="pres">
      <dgm:prSet presAssocID="{159B6CF3-7CED-4DC9-B712-E4AE5130C355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A03FA5-56DB-4592-AA2F-BD99CFA8C6ED}" type="pres">
      <dgm:prSet presAssocID="{159B6CF3-7CED-4DC9-B712-E4AE5130C355}" presName="level3hierChild" presStyleCnt="0"/>
      <dgm:spPr/>
    </dgm:pt>
  </dgm:ptLst>
  <dgm:cxnLst>
    <dgm:cxn modelId="{EA00F4DC-5848-4A08-A1DF-095064C9068B}" type="presOf" srcId="{4A969FA9-00F2-43EE-B665-D6A6AC0DD3DB}" destId="{8AE47EA4-DE9A-41B3-AF41-AC546D6B1FA4}" srcOrd="1" destOrd="0" presId="urn:microsoft.com/office/officeart/2008/layout/HorizontalMultiLevelHierarchy"/>
    <dgm:cxn modelId="{75106E0C-272D-4CB1-8DAB-AB6046840D2D}" type="presOf" srcId="{12324715-A886-4FBF-8381-5820B28BF735}" destId="{53059B41-6FCC-4271-A0C4-394E8E45FC12}" srcOrd="0" destOrd="0" presId="urn:microsoft.com/office/officeart/2008/layout/HorizontalMultiLevelHierarchy"/>
    <dgm:cxn modelId="{BDB52B4D-AB35-49B4-BEE7-5C74FFE7E8A8}" type="presOf" srcId="{5AEF3BED-D2E1-4D5C-BD5D-1DE1F7F8C4AB}" destId="{ECFB9127-E958-45AE-A0CE-70F61681E21D}" srcOrd="0" destOrd="0" presId="urn:microsoft.com/office/officeart/2008/layout/HorizontalMultiLevelHierarchy"/>
    <dgm:cxn modelId="{38E36F2C-101F-4AAF-835F-41E183CC8120}" srcId="{7A4F12A3-374B-485E-8D32-084D419C495A}" destId="{C7F5CE4A-940F-4517-9434-99978EED0AE4}" srcOrd="0" destOrd="0" parTransId="{84D3B1D1-5E6B-46D3-98F1-CA6CBB62ED4E}" sibTransId="{3335A435-BD90-4503-96CA-A94110C64B2A}"/>
    <dgm:cxn modelId="{F1C54ECB-757C-4730-93FC-085070C0474B}" type="presOf" srcId="{808C9697-6FFC-4E2C-8876-52CDF4C5058F}" destId="{35439ECA-5DBB-44E0-8797-A91EDA2FD8BB}" srcOrd="1" destOrd="0" presId="urn:microsoft.com/office/officeart/2008/layout/HorizontalMultiLevelHierarchy"/>
    <dgm:cxn modelId="{9F564A47-9FDD-4400-9AFC-30A60BDCF45C}" srcId="{C7F5CE4A-940F-4517-9434-99978EED0AE4}" destId="{5AEF3BED-D2E1-4D5C-BD5D-1DE1F7F8C4AB}" srcOrd="1" destOrd="0" parTransId="{4A969FA9-00F2-43EE-B665-D6A6AC0DD3DB}" sibTransId="{62A280DD-79C6-46D1-8583-205B6883692A}"/>
    <dgm:cxn modelId="{20003AE0-0CC9-41F6-857E-18BD3A3D1FCE}" type="presOf" srcId="{808C9697-6FFC-4E2C-8876-52CDF4C5058F}" destId="{D187858C-0F9A-4C2A-A0CB-036537512529}" srcOrd="0" destOrd="0" presId="urn:microsoft.com/office/officeart/2008/layout/HorizontalMultiLevelHierarchy"/>
    <dgm:cxn modelId="{2142B317-62A8-4A4C-ABA8-2FC324DACA54}" type="presOf" srcId="{D25CC2BE-F96F-4126-A90A-4BA55F4CE1D8}" destId="{70BA793D-2AFC-478C-A656-FFFB07BBA552}" srcOrd="1" destOrd="0" presId="urn:microsoft.com/office/officeart/2008/layout/HorizontalMultiLevelHierarchy"/>
    <dgm:cxn modelId="{A39B695A-1E03-4F50-8C6E-A7F3150C314F}" type="presOf" srcId="{C7F5CE4A-940F-4517-9434-99978EED0AE4}" destId="{73CA0AB9-26AF-4A42-8026-32FB930EBDEB}" srcOrd="0" destOrd="0" presId="urn:microsoft.com/office/officeart/2008/layout/HorizontalMultiLevelHierarchy"/>
    <dgm:cxn modelId="{05CDB675-6EB9-4B3D-9AD8-1FF78AC4C644}" type="presOf" srcId="{7A4F12A3-374B-485E-8D32-084D419C495A}" destId="{A1F861C1-231F-4A1F-B92A-BCB0DF73BC62}" srcOrd="0" destOrd="0" presId="urn:microsoft.com/office/officeart/2008/layout/HorizontalMultiLevelHierarchy"/>
    <dgm:cxn modelId="{758F2955-D78C-4FC7-9759-C71B058AC95E}" srcId="{C7F5CE4A-940F-4517-9434-99978EED0AE4}" destId="{9847771B-B3CD-429E-9008-03B5F5EA497A}" srcOrd="2" destOrd="0" parTransId="{808C9697-6FFC-4E2C-8876-52CDF4C5058F}" sibTransId="{8119350A-B3B2-43D9-9C09-182BBF3302E7}"/>
    <dgm:cxn modelId="{1B3755C8-ACCD-400B-9757-B931D9B8BD30}" srcId="{C7F5CE4A-940F-4517-9434-99978EED0AE4}" destId="{159B6CF3-7CED-4DC9-B712-E4AE5130C355}" srcOrd="3" destOrd="0" parTransId="{D25CC2BE-F96F-4126-A90A-4BA55F4CE1D8}" sibTransId="{8E4C7013-9579-4CA3-8453-E6C5DB20095E}"/>
    <dgm:cxn modelId="{2FB6B0DC-B2F9-48D4-9AC3-A4411662A1EE}" srcId="{C7F5CE4A-940F-4517-9434-99978EED0AE4}" destId="{12324715-A886-4FBF-8381-5820B28BF735}" srcOrd="0" destOrd="0" parTransId="{58B802F6-5853-450F-A877-9BAA9B26B3D3}" sibTransId="{54DDFB47-CC4C-4940-9C81-DBB5EF55A25B}"/>
    <dgm:cxn modelId="{179E3058-0FFD-4ACF-9F72-32871D18210D}" type="presOf" srcId="{9847771B-B3CD-429E-9008-03B5F5EA497A}" destId="{FFD15290-6DE7-44F9-8BA2-391E21F01D07}" srcOrd="0" destOrd="0" presId="urn:microsoft.com/office/officeart/2008/layout/HorizontalMultiLevelHierarchy"/>
    <dgm:cxn modelId="{17995669-D828-4F73-8282-4C7B14402A07}" type="presOf" srcId="{D25CC2BE-F96F-4126-A90A-4BA55F4CE1D8}" destId="{B5372B6D-E47A-4825-8B9D-57FC61BC01EC}" srcOrd="0" destOrd="0" presId="urn:microsoft.com/office/officeart/2008/layout/HorizontalMultiLevelHierarchy"/>
    <dgm:cxn modelId="{D550D141-749B-4826-8327-67AF7E481167}" type="presOf" srcId="{58B802F6-5853-450F-A877-9BAA9B26B3D3}" destId="{0FC71B28-E3FD-4890-8F44-2E0D19CD9C33}" srcOrd="0" destOrd="0" presId="urn:microsoft.com/office/officeart/2008/layout/HorizontalMultiLevelHierarchy"/>
    <dgm:cxn modelId="{0566CA54-91F6-4B92-BD10-59AFC497988C}" type="presOf" srcId="{58B802F6-5853-450F-A877-9BAA9B26B3D3}" destId="{A4E461F1-3189-4C63-8ACA-DAA4C87CA082}" srcOrd="1" destOrd="0" presId="urn:microsoft.com/office/officeart/2008/layout/HorizontalMultiLevelHierarchy"/>
    <dgm:cxn modelId="{6111D08F-9522-48D5-A30D-034E4A6161D4}" type="presOf" srcId="{4A969FA9-00F2-43EE-B665-D6A6AC0DD3DB}" destId="{B21D0E1B-21E7-4EAD-A0FC-C64AAA3410D1}" srcOrd="0" destOrd="0" presId="urn:microsoft.com/office/officeart/2008/layout/HorizontalMultiLevelHierarchy"/>
    <dgm:cxn modelId="{0D45FE73-EA96-4A82-BAB1-182E3F8ABC4D}" type="presOf" srcId="{159B6CF3-7CED-4DC9-B712-E4AE5130C355}" destId="{260DC7E2-60EF-4FD9-9369-857DE4982E8C}" srcOrd="0" destOrd="0" presId="urn:microsoft.com/office/officeart/2008/layout/HorizontalMultiLevelHierarchy"/>
    <dgm:cxn modelId="{B4145BDF-CE10-4A5D-8708-25949F6695C1}" type="presParOf" srcId="{A1F861C1-231F-4A1F-B92A-BCB0DF73BC62}" destId="{6281D4F9-66CF-4644-8EA9-D6C232088E77}" srcOrd="0" destOrd="0" presId="urn:microsoft.com/office/officeart/2008/layout/HorizontalMultiLevelHierarchy"/>
    <dgm:cxn modelId="{925E728C-B4EB-4959-9CFF-241F4061F116}" type="presParOf" srcId="{6281D4F9-66CF-4644-8EA9-D6C232088E77}" destId="{73CA0AB9-26AF-4A42-8026-32FB930EBDEB}" srcOrd="0" destOrd="0" presId="urn:microsoft.com/office/officeart/2008/layout/HorizontalMultiLevelHierarchy"/>
    <dgm:cxn modelId="{871534AA-812B-4080-9C28-95486484C95F}" type="presParOf" srcId="{6281D4F9-66CF-4644-8EA9-D6C232088E77}" destId="{D02FB7FA-DF04-450E-87EA-C41CD36BD390}" srcOrd="1" destOrd="0" presId="urn:microsoft.com/office/officeart/2008/layout/HorizontalMultiLevelHierarchy"/>
    <dgm:cxn modelId="{1532737D-8A95-4582-B25F-F039D7F07852}" type="presParOf" srcId="{D02FB7FA-DF04-450E-87EA-C41CD36BD390}" destId="{0FC71B28-E3FD-4890-8F44-2E0D19CD9C33}" srcOrd="0" destOrd="0" presId="urn:microsoft.com/office/officeart/2008/layout/HorizontalMultiLevelHierarchy"/>
    <dgm:cxn modelId="{E7346A48-785A-4CA8-8504-9F683CE11352}" type="presParOf" srcId="{0FC71B28-E3FD-4890-8F44-2E0D19CD9C33}" destId="{A4E461F1-3189-4C63-8ACA-DAA4C87CA082}" srcOrd="0" destOrd="0" presId="urn:microsoft.com/office/officeart/2008/layout/HorizontalMultiLevelHierarchy"/>
    <dgm:cxn modelId="{6BAA6637-FE89-4373-B277-E74C1D8C80E3}" type="presParOf" srcId="{D02FB7FA-DF04-450E-87EA-C41CD36BD390}" destId="{26F1E56F-A04F-4FDA-91BE-ADC5FAB9BAFE}" srcOrd="1" destOrd="0" presId="urn:microsoft.com/office/officeart/2008/layout/HorizontalMultiLevelHierarchy"/>
    <dgm:cxn modelId="{E8776B4A-880D-446D-8FDA-FA99B61789A1}" type="presParOf" srcId="{26F1E56F-A04F-4FDA-91BE-ADC5FAB9BAFE}" destId="{53059B41-6FCC-4271-A0C4-394E8E45FC12}" srcOrd="0" destOrd="0" presId="urn:microsoft.com/office/officeart/2008/layout/HorizontalMultiLevelHierarchy"/>
    <dgm:cxn modelId="{7B460298-5157-4FA2-9DA2-02B65FB665A8}" type="presParOf" srcId="{26F1E56F-A04F-4FDA-91BE-ADC5FAB9BAFE}" destId="{6CA2F55A-405C-4E43-A55F-99B83C0E28DD}" srcOrd="1" destOrd="0" presId="urn:microsoft.com/office/officeart/2008/layout/HorizontalMultiLevelHierarchy"/>
    <dgm:cxn modelId="{B5203671-FBE2-492F-9A1E-60BF709748D3}" type="presParOf" srcId="{D02FB7FA-DF04-450E-87EA-C41CD36BD390}" destId="{B21D0E1B-21E7-4EAD-A0FC-C64AAA3410D1}" srcOrd="2" destOrd="0" presId="urn:microsoft.com/office/officeart/2008/layout/HorizontalMultiLevelHierarchy"/>
    <dgm:cxn modelId="{4B3B1331-036A-4007-94B4-0111FA3949E1}" type="presParOf" srcId="{B21D0E1B-21E7-4EAD-A0FC-C64AAA3410D1}" destId="{8AE47EA4-DE9A-41B3-AF41-AC546D6B1FA4}" srcOrd="0" destOrd="0" presId="urn:microsoft.com/office/officeart/2008/layout/HorizontalMultiLevelHierarchy"/>
    <dgm:cxn modelId="{3AC0A633-1052-4914-8A97-B86647544B74}" type="presParOf" srcId="{D02FB7FA-DF04-450E-87EA-C41CD36BD390}" destId="{ED480B9B-16BA-44A5-9F78-EA1DA7FA04E5}" srcOrd="3" destOrd="0" presId="urn:microsoft.com/office/officeart/2008/layout/HorizontalMultiLevelHierarchy"/>
    <dgm:cxn modelId="{C0676B6A-A644-48B4-A120-868FA1392377}" type="presParOf" srcId="{ED480B9B-16BA-44A5-9F78-EA1DA7FA04E5}" destId="{ECFB9127-E958-45AE-A0CE-70F61681E21D}" srcOrd="0" destOrd="0" presId="urn:microsoft.com/office/officeart/2008/layout/HorizontalMultiLevelHierarchy"/>
    <dgm:cxn modelId="{AEF40D53-6C86-4648-BA97-CCC812ED2BA5}" type="presParOf" srcId="{ED480B9B-16BA-44A5-9F78-EA1DA7FA04E5}" destId="{0091B3EE-0A3C-46DB-8844-7CC8C60B89B7}" srcOrd="1" destOrd="0" presId="urn:microsoft.com/office/officeart/2008/layout/HorizontalMultiLevelHierarchy"/>
    <dgm:cxn modelId="{5AA566A6-CAEE-4D62-A567-C7A646C0AB21}" type="presParOf" srcId="{D02FB7FA-DF04-450E-87EA-C41CD36BD390}" destId="{D187858C-0F9A-4C2A-A0CB-036537512529}" srcOrd="4" destOrd="0" presId="urn:microsoft.com/office/officeart/2008/layout/HorizontalMultiLevelHierarchy"/>
    <dgm:cxn modelId="{40193729-425A-4E66-B6D7-8AF1050D659A}" type="presParOf" srcId="{D187858C-0F9A-4C2A-A0CB-036537512529}" destId="{35439ECA-5DBB-44E0-8797-A91EDA2FD8BB}" srcOrd="0" destOrd="0" presId="urn:microsoft.com/office/officeart/2008/layout/HorizontalMultiLevelHierarchy"/>
    <dgm:cxn modelId="{F421E1C6-1A12-4974-9497-66411E6EE13F}" type="presParOf" srcId="{D02FB7FA-DF04-450E-87EA-C41CD36BD390}" destId="{A50EB966-345C-47F4-88ED-CA1910020BDD}" srcOrd="5" destOrd="0" presId="urn:microsoft.com/office/officeart/2008/layout/HorizontalMultiLevelHierarchy"/>
    <dgm:cxn modelId="{E0C7C3DA-6F70-468E-BA4A-4AA0E9E678D2}" type="presParOf" srcId="{A50EB966-345C-47F4-88ED-CA1910020BDD}" destId="{FFD15290-6DE7-44F9-8BA2-391E21F01D07}" srcOrd="0" destOrd="0" presId="urn:microsoft.com/office/officeart/2008/layout/HorizontalMultiLevelHierarchy"/>
    <dgm:cxn modelId="{3DD4ACAC-AD5E-4FFF-9ED1-6270A8033D24}" type="presParOf" srcId="{A50EB966-345C-47F4-88ED-CA1910020BDD}" destId="{87916B4B-C586-4198-933E-8BD4EFEE56F2}" srcOrd="1" destOrd="0" presId="urn:microsoft.com/office/officeart/2008/layout/HorizontalMultiLevelHierarchy"/>
    <dgm:cxn modelId="{6063F998-69EA-455A-A59C-3CD9EB49A9AC}" type="presParOf" srcId="{D02FB7FA-DF04-450E-87EA-C41CD36BD390}" destId="{B5372B6D-E47A-4825-8B9D-57FC61BC01EC}" srcOrd="6" destOrd="0" presId="urn:microsoft.com/office/officeart/2008/layout/HorizontalMultiLevelHierarchy"/>
    <dgm:cxn modelId="{3EA5EAD2-A75B-439D-993A-415E90AA8C63}" type="presParOf" srcId="{B5372B6D-E47A-4825-8B9D-57FC61BC01EC}" destId="{70BA793D-2AFC-478C-A656-FFFB07BBA552}" srcOrd="0" destOrd="0" presId="urn:microsoft.com/office/officeart/2008/layout/HorizontalMultiLevelHierarchy"/>
    <dgm:cxn modelId="{178B8DA0-1E82-4D48-B441-594274733D36}" type="presParOf" srcId="{D02FB7FA-DF04-450E-87EA-C41CD36BD390}" destId="{DFBA690E-2201-4529-9577-30EBB5712F90}" srcOrd="7" destOrd="0" presId="urn:microsoft.com/office/officeart/2008/layout/HorizontalMultiLevelHierarchy"/>
    <dgm:cxn modelId="{1B3E8650-4C20-43AD-A973-111AA54B2A58}" type="presParOf" srcId="{DFBA690E-2201-4529-9577-30EBB5712F90}" destId="{260DC7E2-60EF-4FD9-9369-857DE4982E8C}" srcOrd="0" destOrd="0" presId="urn:microsoft.com/office/officeart/2008/layout/HorizontalMultiLevelHierarchy"/>
    <dgm:cxn modelId="{25A81B5F-B479-48C4-814E-C00029F28871}" type="presParOf" srcId="{DFBA690E-2201-4529-9577-30EBB5712F90}" destId="{03A03FA5-56DB-4592-AA2F-BD99CFA8C6E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D38B7-BD11-43C9-8DE6-74B06138D28C}">
      <dsp:nvSpPr>
        <dsp:cNvPr id="0" name=""/>
        <dsp:cNvSpPr/>
      </dsp:nvSpPr>
      <dsp:spPr>
        <a:xfrm>
          <a:off x="4363958" y="2730796"/>
          <a:ext cx="3620385" cy="430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539"/>
              </a:lnTo>
              <a:lnTo>
                <a:pt x="3620385" y="293539"/>
              </a:lnTo>
              <a:lnTo>
                <a:pt x="3620385" y="4307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6F4D5-095F-413B-8C16-CBB5689C867D}">
      <dsp:nvSpPr>
        <dsp:cNvPr id="0" name=""/>
        <dsp:cNvSpPr/>
      </dsp:nvSpPr>
      <dsp:spPr>
        <a:xfrm>
          <a:off x="4363958" y="2730796"/>
          <a:ext cx="1810192" cy="430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539"/>
              </a:lnTo>
              <a:lnTo>
                <a:pt x="1810192" y="293539"/>
              </a:lnTo>
              <a:lnTo>
                <a:pt x="1810192" y="4307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3DFC5-8B18-474F-8CEF-F97753CF2596}">
      <dsp:nvSpPr>
        <dsp:cNvPr id="0" name=""/>
        <dsp:cNvSpPr/>
      </dsp:nvSpPr>
      <dsp:spPr>
        <a:xfrm>
          <a:off x="4318238" y="2730796"/>
          <a:ext cx="91440" cy="4307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07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725C5-4E88-4ABB-82A2-995E37C164EF}">
      <dsp:nvSpPr>
        <dsp:cNvPr id="0" name=""/>
        <dsp:cNvSpPr/>
      </dsp:nvSpPr>
      <dsp:spPr>
        <a:xfrm>
          <a:off x="2553765" y="2730796"/>
          <a:ext cx="1810192" cy="430743"/>
        </a:xfrm>
        <a:custGeom>
          <a:avLst/>
          <a:gdLst/>
          <a:ahLst/>
          <a:cxnLst/>
          <a:rect l="0" t="0" r="0" b="0"/>
          <a:pathLst>
            <a:path>
              <a:moveTo>
                <a:pt x="1810192" y="0"/>
              </a:moveTo>
              <a:lnTo>
                <a:pt x="1810192" y="293539"/>
              </a:lnTo>
              <a:lnTo>
                <a:pt x="0" y="293539"/>
              </a:lnTo>
              <a:lnTo>
                <a:pt x="0" y="4307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66C64-099E-473C-8B7C-1CD008826A7D}">
      <dsp:nvSpPr>
        <dsp:cNvPr id="0" name=""/>
        <dsp:cNvSpPr/>
      </dsp:nvSpPr>
      <dsp:spPr>
        <a:xfrm>
          <a:off x="743572" y="2730796"/>
          <a:ext cx="3620385" cy="430743"/>
        </a:xfrm>
        <a:custGeom>
          <a:avLst/>
          <a:gdLst/>
          <a:ahLst/>
          <a:cxnLst/>
          <a:rect l="0" t="0" r="0" b="0"/>
          <a:pathLst>
            <a:path>
              <a:moveTo>
                <a:pt x="3620385" y="0"/>
              </a:moveTo>
              <a:lnTo>
                <a:pt x="3620385" y="293539"/>
              </a:lnTo>
              <a:lnTo>
                <a:pt x="0" y="293539"/>
              </a:lnTo>
              <a:lnTo>
                <a:pt x="0" y="4307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778C56-6762-4B35-8505-577F97421337}">
      <dsp:nvSpPr>
        <dsp:cNvPr id="0" name=""/>
        <dsp:cNvSpPr/>
      </dsp:nvSpPr>
      <dsp:spPr>
        <a:xfrm>
          <a:off x="3623425" y="1790319"/>
          <a:ext cx="1481066" cy="94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90D02B-2326-4283-B68E-36A684482CD0}">
      <dsp:nvSpPr>
        <dsp:cNvPr id="0" name=""/>
        <dsp:cNvSpPr/>
      </dsp:nvSpPr>
      <dsp:spPr>
        <a:xfrm>
          <a:off x="3787988" y="1946654"/>
          <a:ext cx="1481066" cy="940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/>
            <a:t>Красномовство</a:t>
          </a:r>
          <a:r>
            <a:rPr lang="en-US" sz="1500" kern="1200" dirty="0" smtClean="0"/>
            <a:t>:</a:t>
          </a:r>
          <a:endParaRPr lang="ru-RU" sz="1500" kern="1200" dirty="0"/>
        </a:p>
      </dsp:txBody>
      <dsp:txXfrm>
        <a:off x="3815534" y="1974200"/>
        <a:ext cx="1425974" cy="885385"/>
      </dsp:txXfrm>
    </dsp:sp>
    <dsp:sp modelId="{08025F6A-D39E-40E9-B597-AF9555801E44}">
      <dsp:nvSpPr>
        <dsp:cNvPr id="0" name=""/>
        <dsp:cNvSpPr/>
      </dsp:nvSpPr>
      <dsp:spPr>
        <a:xfrm>
          <a:off x="3039" y="3161540"/>
          <a:ext cx="1481066" cy="94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D56751-04D4-47D5-B8E2-7BE9CF4F646D}">
      <dsp:nvSpPr>
        <dsp:cNvPr id="0" name=""/>
        <dsp:cNvSpPr/>
      </dsp:nvSpPr>
      <dsp:spPr>
        <a:xfrm>
          <a:off x="167602" y="3317875"/>
          <a:ext cx="1481066" cy="940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err="1" smtClean="0"/>
            <a:t>соціально-політичне</a:t>
          </a:r>
          <a:endParaRPr lang="ru-RU" sz="1500" kern="1200" dirty="0"/>
        </a:p>
      </dsp:txBody>
      <dsp:txXfrm>
        <a:off x="195148" y="3345421"/>
        <a:ext cx="1425974" cy="885385"/>
      </dsp:txXfrm>
    </dsp:sp>
    <dsp:sp modelId="{F95507B1-C7A9-4297-A4FB-318F4FACE08B}">
      <dsp:nvSpPr>
        <dsp:cNvPr id="0" name=""/>
        <dsp:cNvSpPr/>
      </dsp:nvSpPr>
      <dsp:spPr>
        <a:xfrm>
          <a:off x="1813232" y="3161540"/>
          <a:ext cx="1481066" cy="94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8B07F-8DF1-495A-870D-D618CB62E4CD}">
      <dsp:nvSpPr>
        <dsp:cNvPr id="0" name=""/>
        <dsp:cNvSpPr/>
      </dsp:nvSpPr>
      <dsp:spPr>
        <a:xfrm>
          <a:off x="1977795" y="3317875"/>
          <a:ext cx="1481066" cy="940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err="1" smtClean="0"/>
            <a:t>академічне</a:t>
          </a:r>
          <a:endParaRPr lang="ru-RU" sz="1500" kern="1200" dirty="0"/>
        </a:p>
      </dsp:txBody>
      <dsp:txXfrm>
        <a:off x="2005341" y="3345421"/>
        <a:ext cx="1425974" cy="885385"/>
      </dsp:txXfrm>
    </dsp:sp>
    <dsp:sp modelId="{3101CBAC-ECA4-4CC1-8A4E-D4D9E6F34925}">
      <dsp:nvSpPr>
        <dsp:cNvPr id="0" name=""/>
        <dsp:cNvSpPr/>
      </dsp:nvSpPr>
      <dsp:spPr>
        <a:xfrm>
          <a:off x="3623425" y="3161540"/>
          <a:ext cx="1481066" cy="94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7864C-DFAF-4C91-8B38-9CF4CE33FC2E}">
      <dsp:nvSpPr>
        <dsp:cNvPr id="0" name=""/>
        <dsp:cNvSpPr/>
      </dsp:nvSpPr>
      <dsp:spPr>
        <a:xfrm>
          <a:off x="3787988" y="3317875"/>
          <a:ext cx="1481066" cy="940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smtClean="0"/>
            <a:t>судове</a:t>
          </a:r>
          <a:endParaRPr lang="ru-RU" sz="1500" kern="1200"/>
        </a:p>
      </dsp:txBody>
      <dsp:txXfrm>
        <a:off x="3815534" y="3345421"/>
        <a:ext cx="1425974" cy="885385"/>
      </dsp:txXfrm>
    </dsp:sp>
    <dsp:sp modelId="{D98CFFB2-2BA4-4789-A220-BF5B0AAB36EC}">
      <dsp:nvSpPr>
        <dsp:cNvPr id="0" name=""/>
        <dsp:cNvSpPr/>
      </dsp:nvSpPr>
      <dsp:spPr>
        <a:xfrm>
          <a:off x="5433617" y="3161540"/>
          <a:ext cx="1481066" cy="94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FC7F4F-84E1-450E-BD7B-14F8E8BA68D5}">
      <dsp:nvSpPr>
        <dsp:cNvPr id="0" name=""/>
        <dsp:cNvSpPr/>
      </dsp:nvSpPr>
      <dsp:spPr>
        <a:xfrm>
          <a:off x="5598180" y="3317875"/>
          <a:ext cx="1481066" cy="940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err="1" smtClean="0"/>
            <a:t>соціально-побутове</a:t>
          </a:r>
          <a:endParaRPr lang="ru-RU" sz="1500" kern="1200" dirty="0"/>
        </a:p>
      </dsp:txBody>
      <dsp:txXfrm>
        <a:off x="5625726" y="3345421"/>
        <a:ext cx="1425974" cy="885385"/>
      </dsp:txXfrm>
    </dsp:sp>
    <dsp:sp modelId="{8BDC441E-8C06-44CB-BEB3-BADA28A10D7D}">
      <dsp:nvSpPr>
        <dsp:cNvPr id="0" name=""/>
        <dsp:cNvSpPr/>
      </dsp:nvSpPr>
      <dsp:spPr>
        <a:xfrm>
          <a:off x="7243810" y="3161540"/>
          <a:ext cx="1481066" cy="94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44053-4CDE-4B1B-A168-92AADC74A515}">
      <dsp:nvSpPr>
        <dsp:cNvPr id="0" name=""/>
        <dsp:cNvSpPr/>
      </dsp:nvSpPr>
      <dsp:spPr>
        <a:xfrm>
          <a:off x="7408373" y="3317875"/>
          <a:ext cx="1481066" cy="9404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err="1" smtClean="0"/>
            <a:t>богословське</a:t>
          </a:r>
          <a:endParaRPr lang="ru-RU" sz="1500" kern="1200" dirty="0"/>
        </a:p>
      </dsp:txBody>
      <dsp:txXfrm>
        <a:off x="7435919" y="3345421"/>
        <a:ext cx="1425974" cy="8853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DB873-8288-4CED-A6EB-F568EAEA6C39}">
      <dsp:nvSpPr>
        <dsp:cNvPr id="0" name=""/>
        <dsp:cNvSpPr/>
      </dsp:nvSpPr>
      <dsp:spPr>
        <a:xfrm>
          <a:off x="1914469" y="2032000"/>
          <a:ext cx="506536" cy="482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599"/>
              </a:lnTo>
              <a:lnTo>
                <a:pt x="506536" y="4825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0246" y="2255809"/>
        <a:ext cx="34981" cy="34981"/>
      </dsp:txXfrm>
    </dsp:sp>
    <dsp:sp modelId="{1A4278C2-F2FF-49E9-A152-599ABE455F30}">
      <dsp:nvSpPr>
        <dsp:cNvPr id="0" name=""/>
        <dsp:cNvSpPr/>
      </dsp:nvSpPr>
      <dsp:spPr>
        <a:xfrm>
          <a:off x="1914469" y="1549399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0246" y="1773209"/>
        <a:ext cx="34981" cy="34981"/>
      </dsp:txXfrm>
    </dsp:sp>
    <dsp:sp modelId="{8804131C-0719-43F0-96F0-1563D5CD9D91}">
      <dsp:nvSpPr>
        <dsp:cNvPr id="0" name=""/>
        <dsp:cNvSpPr/>
      </dsp:nvSpPr>
      <dsp:spPr>
        <a:xfrm rot="16200000">
          <a:off x="-503610" y="1645920"/>
          <a:ext cx="4064000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Богословське красномовство</a:t>
          </a:r>
          <a:endParaRPr lang="ru-RU" sz="2800" kern="1200" dirty="0"/>
        </a:p>
      </dsp:txBody>
      <dsp:txXfrm>
        <a:off x="-503610" y="1645920"/>
        <a:ext cx="4064000" cy="772160"/>
      </dsp:txXfrm>
    </dsp:sp>
    <dsp:sp modelId="{8164505C-92DA-458C-91B5-36605030C1CC}">
      <dsp:nvSpPr>
        <dsp:cNvPr id="0" name=""/>
        <dsp:cNvSpPr/>
      </dsp:nvSpPr>
      <dsp:spPr>
        <a:xfrm>
          <a:off x="2421006" y="11633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Церковна проповідь</a:t>
          </a:r>
          <a:endParaRPr lang="ru-RU" sz="2800" kern="1200" dirty="0"/>
        </a:p>
      </dsp:txBody>
      <dsp:txXfrm>
        <a:off x="2421006" y="1163319"/>
        <a:ext cx="2532684" cy="772160"/>
      </dsp:txXfrm>
    </dsp:sp>
    <dsp:sp modelId="{90899B8E-6B3B-4B19-9A2C-262397C67922}">
      <dsp:nvSpPr>
        <dsp:cNvPr id="0" name=""/>
        <dsp:cNvSpPr/>
      </dsp:nvSpPr>
      <dsp:spPr>
        <a:xfrm>
          <a:off x="2421006" y="21285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Ритуальна промова</a:t>
          </a:r>
          <a:endParaRPr lang="ru-RU" sz="2800" kern="1200" dirty="0"/>
        </a:p>
      </dsp:txBody>
      <dsp:txXfrm>
        <a:off x="2421006" y="2128519"/>
        <a:ext cx="2532684" cy="772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3A07-052C-4E03-BEA0-043510ACCA1C}">
      <dsp:nvSpPr>
        <dsp:cNvPr id="0" name=""/>
        <dsp:cNvSpPr/>
      </dsp:nvSpPr>
      <dsp:spPr>
        <a:xfrm>
          <a:off x="4288269" y="2377568"/>
          <a:ext cx="3893050" cy="9132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9218"/>
              </a:lnTo>
              <a:lnTo>
                <a:pt x="3893050" y="859218"/>
              </a:lnTo>
              <a:lnTo>
                <a:pt x="3893050" y="91320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04D19-3448-4B92-B600-1096C84FF003}">
      <dsp:nvSpPr>
        <dsp:cNvPr id="0" name=""/>
        <dsp:cNvSpPr/>
      </dsp:nvSpPr>
      <dsp:spPr>
        <a:xfrm>
          <a:off x="4288269" y="2377568"/>
          <a:ext cx="2182402" cy="22692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5305"/>
              </a:lnTo>
              <a:lnTo>
                <a:pt x="2182402" y="2215305"/>
              </a:lnTo>
              <a:lnTo>
                <a:pt x="2182402" y="22692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734A6-A28E-4DFA-95E9-F56F8ADC744C}">
      <dsp:nvSpPr>
        <dsp:cNvPr id="0" name=""/>
        <dsp:cNvSpPr/>
      </dsp:nvSpPr>
      <dsp:spPr>
        <a:xfrm>
          <a:off x="4288269" y="2377568"/>
          <a:ext cx="1826780" cy="1014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1001"/>
              </a:lnTo>
              <a:lnTo>
                <a:pt x="1826780" y="961001"/>
              </a:lnTo>
              <a:lnTo>
                <a:pt x="1826780" y="10149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E09AB-E4CC-460D-B61B-4F5C8A20FF3C}">
      <dsp:nvSpPr>
        <dsp:cNvPr id="0" name=""/>
        <dsp:cNvSpPr/>
      </dsp:nvSpPr>
      <dsp:spPr>
        <a:xfrm>
          <a:off x="3681620" y="2377568"/>
          <a:ext cx="606648" cy="1004497"/>
        </a:xfrm>
        <a:custGeom>
          <a:avLst/>
          <a:gdLst/>
          <a:ahLst/>
          <a:cxnLst/>
          <a:rect l="0" t="0" r="0" b="0"/>
          <a:pathLst>
            <a:path>
              <a:moveTo>
                <a:pt x="606648" y="0"/>
              </a:moveTo>
              <a:lnTo>
                <a:pt x="606648" y="950510"/>
              </a:lnTo>
              <a:lnTo>
                <a:pt x="0" y="950510"/>
              </a:lnTo>
              <a:lnTo>
                <a:pt x="0" y="10044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8B125E-25E7-4D4C-8929-2D35725576CC}">
      <dsp:nvSpPr>
        <dsp:cNvPr id="0" name=""/>
        <dsp:cNvSpPr/>
      </dsp:nvSpPr>
      <dsp:spPr>
        <a:xfrm>
          <a:off x="2185004" y="2377568"/>
          <a:ext cx="2103265" cy="911691"/>
        </a:xfrm>
        <a:custGeom>
          <a:avLst/>
          <a:gdLst/>
          <a:ahLst/>
          <a:cxnLst/>
          <a:rect l="0" t="0" r="0" b="0"/>
          <a:pathLst>
            <a:path>
              <a:moveTo>
                <a:pt x="2103265" y="0"/>
              </a:moveTo>
              <a:lnTo>
                <a:pt x="2103265" y="857705"/>
              </a:lnTo>
              <a:lnTo>
                <a:pt x="0" y="857705"/>
              </a:lnTo>
              <a:lnTo>
                <a:pt x="0" y="911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E9EC3-457F-4ED7-B2BC-15FD70F85577}">
      <dsp:nvSpPr>
        <dsp:cNvPr id="0" name=""/>
        <dsp:cNvSpPr/>
      </dsp:nvSpPr>
      <dsp:spPr>
        <a:xfrm>
          <a:off x="1945345" y="2377568"/>
          <a:ext cx="2342924" cy="2718111"/>
        </a:xfrm>
        <a:custGeom>
          <a:avLst/>
          <a:gdLst/>
          <a:ahLst/>
          <a:cxnLst/>
          <a:rect l="0" t="0" r="0" b="0"/>
          <a:pathLst>
            <a:path>
              <a:moveTo>
                <a:pt x="2342924" y="0"/>
              </a:moveTo>
              <a:lnTo>
                <a:pt x="2342924" y="2664124"/>
              </a:lnTo>
              <a:lnTo>
                <a:pt x="0" y="2664124"/>
              </a:lnTo>
              <a:lnTo>
                <a:pt x="0" y="27181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86B214-73C0-4055-B7CC-1DCBFCFB912F}">
      <dsp:nvSpPr>
        <dsp:cNvPr id="0" name=""/>
        <dsp:cNvSpPr/>
      </dsp:nvSpPr>
      <dsp:spPr>
        <a:xfrm>
          <a:off x="537564" y="2377568"/>
          <a:ext cx="3750705" cy="861275"/>
        </a:xfrm>
        <a:custGeom>
          <a:avLst/>
          <a:gdLst/>
          <a:ahLst/>
          <a:cxnLst/>
          <a:rect l="0" t="0" r="0" b="0"/>
          <a:pathLst>
            <a:path>
              <a:moveTo>
                <a:pt x="3750705" y="0"/>
              </a:moveTo>
              <a:lnTo>
                <a:pt x="3750705" y="807289"/>
              </a:lnTo>
              <a:lnTo>
                <a:pt x="0" y="807289"/>
              </a:lnTo>
              <a:lnTo>
                <a:pt x="0" y="86127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8023D-82F2-4A55-A9D2-A3838A870AEA}">
      <dsp:nvSpPr>
        <dsp:cNvPr id="0" name=""/>
        <dsp:cNvSpPr/>
      </dsp:nvSpPr>
      <dsp:spPr>
        <a:xfrm>
          <a:off x="2707048" y="1351261"/>
          <a:ext cx="3162441" cy="10263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6B3EA-2F3F-413E-BD9D-25B0B99D33F0}">
      <dsp:nvSpPr>
        <dsp:cNvPr id="0" name=""/>
        <dsp:cNvSpPr/>
      </dsp:nvSpPr>
      <dsp:spPr>
        <a:xfrm>
          <a:off x="2771800" y="1412775"/>
          <a:ext cx="3162441" cy="10263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Жанри класичного красномовства</a:t>
          </a:r>
          <a:endParaRPr lang="ru-RU" sz="2400" kern="1200" dirty="0"/>
        </a:p>
      </dsp:txBody>
      <dsp:txXfrm>
        <a:off x="2801859" y="1442834"/>
        <a:ext cx="3102323" cy="966188"/>
      </dsp:txXfrm>
    </dsp:sp>
    <dsp:sp modelId="{540BCBE1-CD9C-479A-A503-12B4D8BC23B9}">
      <dsp:nvSpPr>
        <dsp:cNvPr id="0" name=""/>
        <dsp:cNvSpPr/>
      </dsp:nvSpPr>
      <dsp:spPr>
        <a:xfrm>
          <a:off x="6205" y="3238843"/>
          <a:ext cx="1062717" cy="998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34B1D-A428-440E-A4AF-B155F47C0466}">
      <dsp:nvSpPr>
        <dsp:cNvPr id="0" name=""/>
        <dsp:cNvSpPr/>
      </dsp:nvSpPr>
      <dsp:spPr>
        <a:xfrm>
          <a:off x="70956" y="3300357"/>
          <a:ext cx="1062717" cy="998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Суспільно-політичне</a:t>
          </a:r>
          <a:r>
            <a:rPr lang="ru-RU" sz="1600" i="1" kern="1200" dirty="0" smtClean="0"/>
            <a:t> </a:t>
          </a:r>
          <a:r>
            <a:rPr lang="ru-RU" sz="1600" i="1" kern="1200" dirty="0" err="1" smtClean="0"/>
            <a:t>красномовство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100210" y="3329611"/>
        <a:ext cx="1004209" cy="940292"/>
      </dsp:txXfrm>
    </dsp:sp>
    <dsp:sp modelId="{B122440D-B0F5-4C77-9F8D-6A632E8CF0DC}">
      <dsp:nvSpPr>
        <dsp:cNvPr id="0" name=""/>
        <dsp:cNvSpPr/>
      </dsp:nvSpPr>
      <dsp:spPr>
        <a:xfrm>
          <a:off x="1266888" y="5095679"/>
          <a:ext cx="1356913" cy="8159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FDF435-42A5-446A-8F41-FF3B94BA3657}">
      <dsp:nvSpPr>
        <dsp:cNvPr id="0" name=""/>
        <dsp:cNvSpPr/>
      </dsp:nvSpPr>
      <dsp:spPr>
        <a:xfrm>
          <a:off x="1331639" y="5157192"/>
          <a:ext cx="1356913" cy="815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Академічне</a:t>
          </a:r>
          <a:r>
            <a:rPr lang="ru-RU" sz="1600" i="1" kern="1200" dirty="0" smtClean="0"/>
            <a:t> </a:t>
          </a:r>
          <a:r>
            <a:rPr lang="ru-RU" sz="1600" i="1" kern="1200" dirty="0" err="1" smtClean="0"/>
            <a:t>красномовство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1355537" y="5181090"/>
        <a:ext cx="1309117" cy="768138"/>
      </dsp:txXfrm>
    </dsp:sp>
    <dsp:sp modelId="{E7422856-910A-4E3E-BD82-BB61C6870C70}">
      <dsp:nvSpPr>
        <dsp:cNvPr id="0" name=""/>
        <dsp:cNvSpPr/>
      </dsp:nvSpPr>
      <dsp:spPr>
        <a:xfrm>
          <a:off x="1741473" y="3289259"/>
          <a:ext cx="887061" cy="15145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1B1AB-8FB9-4350-849E-980ADF354BA3}">
      <dsp:nvSpPr>
        <dsp:cNvPr id="0" name=""/>
        <dsp:cNvSpPr/>
      </dsp:nvSpPr>
      <dsp:spPr>
        <a:xfrm>
          <a:off x="1806224" y="3350773"/>
          <a:ext cx="887061" cy="15145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Судове</a:t>
          </a:r>
          <a:r>
            <a:rPr lang="ru-RU" sz="1600" i="1" kern="1200" dirty="0" smtClean="0"/>
            <a:t> (</a:t>
          </a:r>
          <a:r>
            <a:rPr lang="ru-RU" sz="1600" i="1" kern="1200" dirty="0" err="1" smtClean="0"/>
            <a:t>юридичне</a:t>
          </a:r>
          <a:r>
            <a:rPr lang="ru-RU" sz="1600" i="1" kern="1200" dirty="0" smtClean="0"/>
            <a:t>) </a:t>
          </a:r>
          <a:r>
            <a:rPr lang="ru-RU" sz="1600" i="1" kern="1200" dirty="0" err="1" smtClean="0"/>
            <a:t>красномовство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1832205" y="3376754"/>
        <a:ext cx="835099" cy="1462629"/>
      </dsp:txXfrm>
    </dsp:sp>
    <dsp:sp modelId="{A07DAD72-0D92-42BE-BB5C-38DBC4F8D41A}">
      <dsp:nvSpPr>
        <dsp:cNvPr id="0" name=""/>
        <dsp:cNvSpPr/>
      </dsp:nvSpPr>
      <dsp:spPr>
        <a:xfrm>
          <a:off x="2968979" y="3382065"/>
          <a:ext cx="1425282" cy="9614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7397E-458D-4372-91C4-60A8D23B485F}">
      <dsp:nvSpPr>
        <dsp:cNvPr id="0" name=""/>
        <dsp:cNvSpPr/>
      </dsp:nvSpPr>
      <dsp:spPr>
        <a:xfrm>
          <a:off x="3033730" y="3443579"/>
          <a:ext cx="1425282" cy="961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Соціально-побутове</a:t>
          </a:r>
          <a:r>
            <a:rPr lang="ru-RU" sz="1600" i="1" kern="1200" dirty="0" smtClean="0"/>
            <a:t> </a:t>
          </a:r>
          <a:r>
            <a:rPr lang="ru-RU" sz="1600" i="1" kern="1200" dirty="0" err="1" smtClean="0"/>
            <a:t>красномовство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3061891" y="3471740"/>
        <a:ext cx="1368960" cy="905158"/>
      </dsp:txXfrm>
    </dsp:sp>
    <dsp:sp modelId="{923E6FF9-A113-4ED6-9943-3586E9973560}">
      <dsp:nvSpPr>
        <dsp:cNvPr id="0" name=""/>
        <dsp:cNvSpPr/>
      </dsp:nvSpPr>
      <dsp:spPr>
        <a:xfrm>
          <a:off x="5504254" y="3392556"/>
          <a:ext cx="1221590" cy="833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3A5F7-7AB4-472A-9A90-FC0165AF2342}">
      <dsp:nvSpPr>
        <dsp:cNvPr id="0" name=""/>
        <dsp:cNvSpPr/>
      </dsp:nvSpPr>
      <dsp:spPr>
        <a:xfrm>
          <a:off x="5569006" y="3454070"/>
          <a:ext cx="1221590" cy="8330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Військове</a:t>
          </a:r>
          <a:r>
            <a:rPr lang="ru-RU" sz="1600" i="1" kern="1200" dirty="0" smtClean="0"/>
            <a:t> </a:t>
          </a:r>
          <a:r>
            <a:rPr lang="ru-RU" sz="1600" i="1" kern="1200" dirty="0" err="1" smtClean="0"/>
            <a:t>красномовство</a:t>
          </a:r>
          <a:r>
            <a:rPr lang="ru-RU" sz="1600" kern="1200" dirty="0" smtClean="0"/>
            <a:t>  </a:t>
          </a:r>
          <a:endParaRPr lang="ru-RU" sz="1600" kern="1200" dirty="0"/>
        </a:p>
      </dsp:txBody>
      <dsp:txXfrm>
        <a:off x="5593406" y="3478470"/>
        <a:ext cx="1172790" cy="784271"/>
      </dsp:txXfrm>
    </dsp:sp>
    <dsp:sp modelId="{A09CBD75-96E0-48E3-AEE7-8A1DEFB27529}">
      <dsp:nvSpPr>
        <dsp:cNvPr id="0" name=""/>
        <dsp:cNvSpPr/>
      </dsp:nvSpPr>
      <dsp:spPr>
        <a:xfrm>
          <a:off x="6029405" y="4646859"/>
          <a:ext cx="882533" cy="9906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F78EAA-DD5D-4B7B-8836-77E8589522E0}">
      <dsp:nvSpPr>
        <dsp:cNvPr id="0" name=""/>
        <dsp:cNvSpPr/>
      </dsp:nvSpPr>
      <dsp:spPr>
        <a:xfrm>
          <a:off x="6094157" y="4708373"/>
          <a:ext cx="882533" cy="9906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Дипломатичне</a:t>
          </a:r>
          <a:r>
            <a:rPr lang="ru-RU" sz="1600" i="1" kern="1200" dirty="0" smtClean="0"/>
            <a:t> </a:t>
          </a:r>
          <a:r>
            <a:rPr lang="ru-RU" sz="1600" i="1" kern="1200" dirty="0" err="1" smtClean="0"/>
            <a:t>крсномовство</a:t>
          </a:r>
          <a:endParaRPr lang="ru-RU" sz="1600" kern="1200" dirty="0"/>
        </a:p>
      </dsp:txBody>
      <dsp:txXfrm>
        <a:off x="6120006" y="4734222"/>
        <a:ext cx="830835" cy="938968"/>
      </dsp:txXfrm>
    </dsp:sp>
    <dsp:sp modelId="{95D295E7-9AB8-4E74-9326-80B2DC1A9E0D}">
      <dsp:nvSpPr>
        <dsp:cNvPr id="0" name=""/>
        <dsp:cNvSpPr/>
      </dsp:nvSpPr>
      <dsp:spPr>
        <a:xfrm>
          <a:off x="7508210" y="3290773"/>
          <a:ext cx="1346219" cy="101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F3F66-9FEE-4AA8-BF1D-34C787C81C91}">
      <dsp:nvSpPr>
        <dsp:cNvPr id="0" name=""/>
        <dsp:cNvSpPr/>
      </dsp:nvSpPr>
      <dsp:spPr>
        <a:xfrm>
          <a:off x="7572961" y="3352286"/>
          <a:ext cx="1346219" cy="10103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err="1" smtClean="0"/>
            <a:t>Богословське</a:t>
          </a:r>
          <a:r>
            <a:rPr lang="ru-RU" sz="1600" i="1" kern="1200" dirty="0" smtClean="0"/>
            <a:t> (</a:t>
          </a:r>
          <a:r>
            <a:rPr lang="ru-RU" sz="1600" i="1" kern="1200" dirty="0" err="1" smtClean="0"/>
            <a:t>церковне</a:t>
          </a:r>
          <a:r>
            <a:rPr lang="ru-RU" sz="1600" i="1" kern="1200" dirty="0" smtClean="0"/>
            <a:t>) </a:t>
          </a:r>
          <a:r>
            <a:rPr lang="ru-RU" sz="1600" i="1" kern="1200" dirty="0" err="1" smtClean="0"/>
            <a:t>красномовство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7602554" y="3381879"/>
        <a:ext cx="1287033" cy="951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85978-E6FA-4CA2-9E55-ACCB92D96832}">
      <dsp:nvSpPr>
        <dsp:cNvPr id="0" name=""/>
        <dsp:cNvSpPr/>
      </dsp:nvSpPr>
      <dsp:spPr>
        <a:xfrm>
          <a:off x="1875946" y="2032000"/>
          <a:ext cx="545060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2530" y="0"/>
              </a:lnTo>
              <a:lnTo>
                <a:pt x="272530" y="1447800"/>
              </a:lnTo>
              <a:lnTo>
                <a:pt x="545060" y="144780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09801" y="2717224"/>
        <a:ext cx="77350" cy="77350"/>
      </dsp:txXfrm>
    </dsp:sp>
    <dsp:sp modelId="{F4BEA0F2-9FAA-4C9E-B0C9-F4E6F3349EBE}">
      <dsp:nvSpPr>
        <dsp:cNvPr id="0" name=""/>
        <dsp:cNvSpPr/>
      </dsp:nvSpPr>
      <dsp:spPr>
        <a:xfrm>
          <a:off x="1875946" y="2032000"/>
          <a:ext cx="545060" cy="482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2530" y="0"/>
              </a:lnTo>
              <a:lnTo>
                <a:pt x="272530" y="482599"/>
              </a:lnTo>
              <a:lnTo>
                <a:pt x="545060" y="4825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0275" y="2255099"/>
        <a:ext cx="36400" cy="36400"/>
      </dsp:txXfrm>
    </dsp:sp>
    <dsp:sp modelId="{591D1E38-57FC-4D10-88DB-23CD34DFEC5E}">
      <dsp:nvSpPr>
        <dsp:cNvPr id="0" name=""/>
        <dsp:cNvSpPr/>
      </dsp:nvSpPr>
      <dsp:spPr>
        <a:xfrm>
          <a:off x="1875946" y="1549399"/>
          <a:ext cx="545060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72530" y="482600"/>
              </a:lnTo>
              <a:lnTo>
                <a:pt x="272530" y="0"/>
              </a:lnTo>
              <a:lnTo>
                <a:pt x="54506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0275" y="1772499"/>
        <a:ext cx="36400" cy="36400"/>
      </dsp:txXfrm>
    </dsp:sp>
    <dsp:sp modelId="{142796F7-D994-4B6F-A04A-8629F94CAADB}">
      <dsp:nvSpPr>
        <dsp:cNvPr id="0" name=""/>
        <dsp:cNvSpPr/>
      </dsp:nvSpPr>
      <dsp:spPr>
        <a:xfrm>
          <a:off x="1875946" y="584199"/>
          <a:ext cx="545060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1447800"/>
              </a:moveTo>
              <a:lnTo>
                <a:pt x="272530" y="1447800"/>
              </a:lnTo>
              <a:lnTo>
                <a:pt x="272530" y="0"/>
              </a:lnTo>
              <a:lnTo>
                <a:pt x="54506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09801" y="1269424"/>
        <a:ext cx="77350" cy="77350"/>
      </dsp:txXfrm>
    </dsp:sp>
    <dsp:sp modelId="{EA56068A-803D-4ED8-82EC-4495D3E95792}">
      <dsp:nvSpPr>
        <dsp:cNvPr id="0" name=""/>
        <dsp:cNvSpPr/>
      </dsp:nvSpPr>
      <dsp:spPr>
        <a:xfrm rot="16200000">
          <a:off x="-542133" y="1645920"/>
          <a:ext cx="4064000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Суспільно-політичне красномовство</a:t>
          </a:r>
          <a:endParaRPr lang="ru-RU" sz="2800" kern="1200" dirty="0"/>
        </a:p>
      </dsp:txBody>
      <dsp:txXfrm>
        <a:off x="-542133" y="1645920"/>
        <a:ext cx="4064000" cy="772160"/>
      </dsp:txXfrm>
    </dsp:sp>
    <dsp:sp modelId="{82B30FED-AAA2-4FC2-AF96-6414ED17BA33}">
      <dsp:nvSpPr>
        <dsp:cNvPr id="0" name=""/>
        <dsp:cNvSpPr/>
      </dsp:nvSpPr>
      <dsp:spPr>
        <a:xfrm>
          <a:off x="2421006" y="1981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Політична промова</a:t>
          </a:r>
          <a:endParaRPr lang="ru-RU" sz="2800" kern="1200" dirty="0"/>
        </a:p>
      </dsp:txBody>
      <dsp:txXfrm>
        <a:off x="2421006" y="198119"/>
        <a:ext cx="2532684" cy="772160"/>
      </dsp:txXfrm>
    </dsp:sp>
    <dsp:sp modelId="{F39821D7-A520-4A68-8382-76A959621A5E}">
      <dsp:nvSpPr>
        <dsp:cNvPr id="0" name=""/>
        <dsp:cNvSpPr/>
      </dsp:nvSpPr>
      <dsp:spPr>
        <a:xfrm>
          <a:off x="2421006" y="11633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Політичний огляд</a:t>
          </a:r>
          <a:endParaRPr lang="ru-RU" sz="2800" kern="1200" dirty="0"/>
        </a:p>
      </dsp:txBody>
      <dsp:txXfrm>
        <a:off x="2421006" y="1163319"/>
        <a:ext cx="2532684" cy="772160"/>
      </dsp:txXfrm>
    </dsp:sp>
    <dsp:sp modelId="{6250BE77-3BF5-4C5E-95C4-3B743FE2B5F2}">
      <dsp:nvSpPr>
        <dsp:cNvPr id="0" name=""/>
        <dsp:cNvSpPr/>
      </dsp:nvSpPr>
      <dsp:spPr>
        <a:xfrm>
          <a:off x="2421006" y="21285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Мітингова промова</a:t>
          </a:r>
          <a:endParaRPr lang="ru-RU" sz="2800" kern="1200" dirty="0"/>
        </a:p>
      </dsp:txBody>
      <dsp:txXfrm>
        <a:off x="2421006" y="2128519"/>
        <a:ext cx="2532684" cy="772160"/>
      </dsp:txXfrm>
    </dsp:sp>
    <dsp:sp modelId="{7EDA16C1-C81D-4CA4-A2C4-76B18BB8E001}">
      <dsp:nvSpPr>
        <dsp:cNvPr id="0" name=""/>
        <dsp:cNvSpPr/>
      </dsp:nvSpPr>
      <dsp:spPr>
        <a:xfrm>
          <a:off x="2421006" y="3093720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Парламентська промова</a:t>
          </a:r>
          <a:endParaRPr lang="ru-RU" sz="2800" kern="1200" dirty="0"/>
        </a:p>
      </dsp:txBody>
      <dsp:txXfrm>
        <a:off x="2421006" y="3093720"/>
        <a:ext cx="2532684" cy="772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8B85C-A835-4BDB-8AC4-6077381A7BD8}">
      <dsp:nvSpPr>
        <dsp:cNvPr id="0" name=""/>
        <dsp:cNvSpPr/>
      </dsp:nvSpPr>
      <dsp:spPr>
        <a:xfrm>
          <a:off x="3882412" y="2340120"/>
          <a:ext cx="298243" cy="2042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121" y="0"/>
              </a:lnTo>
              <a:lnTo>
                <a:pt x="149121" y="2042340"/>
              </a:lnTo>
              <a:lnTo>
                <a:pt x="298243" y="20423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979934" y="3309691"/>
        <a:ext cx="103200" cy="103200"/>
      </dsp:txXfrm>
    </dsp:sp>
    <dsp:sp modelId="{87528FAE-9796-4044-BE7C-A07528EAB8DE}">
      <dsp:nvSpPr>
        <dsp:cNvPr id="0" name=""/>
        <dsp:cNvSpPr/>
      </dsp:nvSpPr>
      <dsp:spPr>
        <a:xfrm>
          <a:off x="3882412" y="2340120"/>
          <a:ext cx="298243" cy="1450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121" y="0"/>
              </a:lnTo>
              <a:lnTo>
                <a:pt x="149121" y="1450549"/>
              </a:lnTo>
              <a:lnTo>
                <a:pt x="298243" y="145054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94512" y="3028373"/>
        <a:ext cx="74044" cy="74044"/>
      </dsp:txXfrm>
    </dsp:sp>
    <dsp:sp modelId="{28DE9236-4F19-411D-BD82-30ED6B0B34A0}">
      <dsp:nvSpPr>
        <dsp:cNvPr id="0" name=""/>
        <dsp:cNvSpPr/>
      </dsp:nvSpPr>
      <dsp:spPr>
        <a:xfrm>
          <a:off x="3882412" y="2340120"/>
          <a:ext cx="298243" cy="8587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121" y="0"/>
              </a:lnTo>
              <a:lnTo>
                <a:pt x="149121" y="858757"/>
              </a:lnTo>
              <a:lnTo>
                <a:pt x="298243" y="85875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08807" y="2746772"/>
        <a:ext cx="45453" cy="45453"/>
      </dsp:txXfrm>
    </dsp:sp>
    <dsp:sp modelId="{818DD236-11B7-461B-8ACC-7331F3913D64}">
      <dsp:nvSpPr>
        <dsp:cNvPr id="0" name=""/>
        <dsp:cNvSpPr/>
      </dsp:nvSpPr>
      <dsp:spPr>
        <a:xfrm>
          <a:off x="3882412" y="2340120"/>
          <a:ext cx="298243" cy="266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121" y="0"/>
              </a:lnTo>
              <a:lnTo>
                <a:pt x="149121" y="266966"/>
              </a:lnTo>
              <a:lnTo>
                <a:pt x="298243" y="2669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21527" y="2463597"/>
        <a:ext cx="20013" cy="20013"/>
      </dsp:txXfrm>
    </dsp:sp>
    <dsp:sp modelId="{6844DFCB-F8A4-455C-A365-E2E451DD8085}">
      <dsp:nvSpPr>
        <dsp:cNvPr id="0" name=""/>
        <dsp:cNvSpPr/>
      </dsp:nvSpPr>
      <dsp:spPr>
        <a:xfrm>
          <a:off x="3882412" y="2015295"/>
          <a:ext cx="298243" cy="324824"/>
        </a:xfrm>
        <a:custGeom>
          <a:avLst/>
          <a:gdLst/>
          <a:ahLst/>
          <a:cxnLst/>
          <a:rect l="0" t="0" r="0" b="0"/>
          <a:pathLst>
            <a:path>
              <a:moveTo>
                <a:pt x="0" y="324824"/>
              </a:moveTo>
              <a:lnTo>
                <a:pt x="149121" y="324824"/>
              </a:lnTo>
              <a:lnTo>
                <a:pt x="149121" y="0"/>
              </a:lnTo>
              <a:lnTo>
                <a:pt x="29824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20509" y="2166683"/>
        <a:ext cx="22048" cy="22048"/>
      </dsp:txXfrm>
    </dsp:sp>
    <dsp:sp modelId="{493FD4F2-71C1-408B-99E9-E000626529E2}">
      <dsp:nvSpPr>
        <dsp:cNvPr id="0" name=""/>
        <dsp:cNvSpPr/>
      </dsp:nvSpPr>
      <dsp:spPr>
        <a:xfrm>
          <a:off x="3882412" y="1423504"/>
          <a:ext cx="298243" cy="916616"/>
        </a:xfrm>
        <a:custGeom>
          <a:avLst/>
          <a:gdLst/>
          <a:ahLst/>
          <a:cxnLst/>
          <a:rect l="0" t="0" r="0" b="0"/>
          <a:pathLst>
            <a:path>
              <a:moveTo>
                <a:pt x="0" y="916616"/>
              </a:moveTo>
              <a:lnTo>
                <a:pt x="149121" y="916616"/>
              </a:lnTo>
              <a:lnTo>
                <a:pt x="149121" y="0"/>
              </a:lnTo>
              <a:lnTo>
                <a:pt x="29824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07436" y="1857714"/>
        <a:ext cx="48195" cy="48195"/>
      </dsp:txXfrm>
    </dsp:sp>
    <dsp:sp modelId="{48AAF4EB-8D55-4609-B847-FEABEC5FA73E}">
      <dsp:nvSpPr>
        <dsp:cNvPr id="0" name=""/>
        <dsp:cNvSpPr/>
      </dsp:nvSpPr>
      <dsp:spPr>
        <a:xfrm>
          <a:off x="3882412" y="831712"/>
          <a:ext cx="298243" cy="1508407"/>
        </a:xfrm>
        <a:custGeom>
          <a:avLst/>
          <a:gdLst/>
          <a:ahLst/>
          <a:cxnLst/>
          <a:rect l="0" t="0" r="0" b="0"/>
          <a:pathLst>
            <a:path>
              <a:moveTo>
                <a:pt x="0" y="1508407"/>
              </a:moveTo>
              <a:lnTo>
                <a:pt x="149121" y="1508407"/>
              </a:lnTo>
              <a:lnTo>
                <a:pt x="149121" y="0"/>
              </a:lnTo>
              <a:lnTo>
                <a:pt x="29824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93094" y="1547476"/>
        <a:ext cx="76880" cy="76880"/>
      </dsp:txXfrm>
    </dsp:sp>
    <dsp:sp modelId="{AB2DD89A-477B-4319-9620-659C1D0AB4B0}">
      <dsp:nvSpPr>
        <dsp:cNvPr id="0" name=""/>
        <dsp:cNvSpPr/>
      </dsp:nvSpPr>
      <dsp:spPr>
        <a:xfrm>
          <a:off x="3882412" y="239921"/>
          <a:ext cx="298243" cy="2100199"/>
        </a:xfrm>
        <a:custGeom>
          <a:avLst/>
          <a:gdLst/>
          <a:ahLst/>
          <a:cxnLst/>
          <a:rect l="0" t="0" r="0" b="0"/>
          <a:pathLst>
            <a:path>
              <a:moveTo>
                <a:pt x="0" y="2100199"/>
              </a:moveTo>
              <a:lnTo>
                <a:pt x="149121" y="2100199"/>
              </a:lnTo>
              <a:lnTo>
                <a:pt x="149121" y="0"/>
              </a:lnTo>
              <a:lnTo>
                <a:pt x="29824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978502" y="1236989"/>
        <a:ext cx="106063" cy="106063"/>
      </dsp:txXfrm>
    </dsp:sp>
    <dsp:sp modelId="{C660DDDA-71C7-45B0-A9FE-F64A73001BA0}">
      <dsp:nvSpPr>
        <dsp:cNvPr id="0" name=""/>
        <dsp:cNvSpPr/>
      </dsp:nvSpPr>
      <dsp:spPr>
        <a:xfrm rot="16200000">
          <a:off x="2399819" y="2103404"/>
          <a:ext cx="2491753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Академічне красномовство</a:t>
          </a:r>
          <a:endParaRPr lang="ru-RU" sz="1700" kern="1200" dirty="0"/>
        </a:p>
      </dsp:txBody>
      <dsp:txXfrm>
        <a:off x="2399819" y="2103404"/>
        <a:ext cx="2491753" cy="473433"/>
      </dsp:txXfrm>
    </dsp:sp>
    <dsp:sp modelId="{F12D2D96-D3B4-476E-8359-997A0343B0C6}">
      <dsp:nvSpPr>
        <dsp:cNvPr id="0" name=""/>
        <dsp:cNvSpPr/>
      </dsp:nvSpPr>
      <dsp:spPr>
        <a:xfrm>
          <a:off x="4180656" y="3204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Наукова доповідь</a:t>
          </a:r>
          <a:endParaRPr lang="ru-RU" sz="1200" kern="1200" dirty="0"/>
        </a:p>
      </dsp:txBody>
      <dsp:txXfrm>
        <a:off x="4180656" y="3204"/>
        <a:ext cx="1552860" cy="473433"/>
      </dsp:txXfrm>
    </dsp:sp>
    <dsp:sp modelId="{B556E801-7F99-44F9-94F3-4FB7E74414F2}">
      <dsp:nvSpPr>
        <dsp:cNvPr id="0" name=""/>
        <dsp:cNvSpPr/>
      </dsp:nvSpPr>
      <dsp:spPr>
        <a:xfrm>
          <a:off x="4180656" y="594996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Наукове повідомлення</a:t>
          </a:r>
          <a:endParaRPr lang="ru-RU" sz="1200" kern="1200" dirty="0"/>
        </a:p>
      </dsp:txBody>
      <dsp:txXfrm>
        <a:off x="4180656" y="594996"/>
        <a:ext cx="1552860" cy="473433"/>
      </dsp:txXfrm>
    </dsp:sp>
    <dsp:sp modelId="{66782EC5-222F-4B94-A00A-42B6A4EA47E0}">
      <dsp:nvSpPr>
        <dsp:cNvPr id="0" name=""/>
        <dsp:cNvSpPr/>
      </dsp:nvSpPr>
      <dsp:spPr>
        <a:xfrm>
          <a:off x="4180656" y="1186787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Наукова лекція</a:t>
          </a:r>
          <a:endParaRPr lang="ru-RU" sz="1200" kern="1200" dirty="0"/>
        </a:p>
      </dsp:txBody>
      <dsp:txXfrm>
        <a:off x="4180656" y="1186787"/>
        <a:ext cx="1552860" cy="473433"/>
      </dsp:txXfrm>
    </dsp:sp>
    <dsp:sp modelId="{23D22380-1596-4AC5-8B55-C232D3B96AD5}">
      <dsp:nvSpPr>
        <dsp:cNvPr id="0" name=""/>
        <dsp:cNvSpPr/>
      </dsp:nvSpPr>
      <dsp:spPr>
        <a:xfrm>
          <a:off x="4180656" y="1778579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Реферат</a:t>
          </a:r>
          <a:endParaRPr lang="ru-RU" sz="1200" kern="1200" dirty="0"/>
        </a:p>
      </dsp:txBody>
      <dsp:txXfrm>
        <a:off x="4180656" y="1778579"/>
        <a:ext cx="1552860" cy="473433"/>
      </dsp:txXfrm>
    </dsp:sp>
    <dsp:sp modelId="{F100DBA5-A6BB-49F2-B333-E8A9BF43777F}">
      <dsp:nvSpPr>
        <dsp:cNvPr id="0" name=""/>
        <dsp:cNvSpPr/>
      </dsp:nvSpPr>
      <dsp:spPr>
        <a:xfrm>
          <a:off x="4180656" y="2370370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Огляд</a:t>
          </a:r>
          <a:endParaRPr lang="ru-RU" sz="1200" kern="1200" dirty="0"/>
        </a:p>
      </dsp:txBody>
      <dsp:txXfrm>
        <a:off x="4180656" y="2370370"/>
        <a:ext cx="1552860" cy="473433"/>
      </dsp:txXfrm>
    </dsp:sp>
    <dsp:sp modelId="{BDA96D8E-A043-48EB-91AF-8702236E9AD2}">
      <dsp:nvSpPr>
        <dsp:cNvPr id="0" name=""/>
        <dsp:cNvSpPr/>
      </dsp:nvSpPr>
      <dsp:spPr>
        <a:xfrm>
          <a:off x="4180656" y="2962162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Бесіда</a:t>
          </a:r>
          <a:endParaRPr lang="ru-RU" sz="1200" kern="1200" dirty="0"/>
        </a:p>
      </dsp:txBody>
      <dsp:txXfrm>
        <a:off x="4180656" y="2962162"/>
        <a:ext cx="1552860" cy="473433"/>
      </dsp:txXfrm>
    </dsp:sp>
    <dsp:sp modelId="{73F6CDEA-7D81-4DEC-A7A7-E3345F27A876}">
      <dsp:nvSpPr>
        <dsp:cNvPr id="0" name=""/>
        <dsp:cNvSpPr/>
      </dsp:nvSpPr>
      <dsp:spPr>
        <a:xfrm>
          <a:off x="4180656" y="3553953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Виступ на семінарському занятті</a:t>
          </a:r>
          <a:endParaRPr lang="ru-RU" sz="1200" kern="1200" dirty="0"/>
        </a:p>
      </dsp:txBody>
      <dsp:txXfrm>
        <a:off x="4180656" y="3553953"/>
        <a:ext cx="1552860" cy="473433"/>
      </dsp:txXfrm>
    </dsp:sp>
    <dsp:sp modelId="{5F02F01B-D84E-4125-9B2E-772422D2BA54}">
      <dsp:nvSpPr>
        <dsp:cNvPr id="0" name=""/>
        <dsp:cNvSpPr/>
      </dsp:nvSpPr>
      <dsp:spPr>
        <a:xfrm>
          <a:off x="4180656" y="4145744"/>
          <a:ext cx="1552860" cy="473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Науково-популярна лекція</a:t>
          </a:r>
          <a:endParaRPr lang="ru-RU" sz="1200" kern="1200" dirty="0"/>
        </a:p>
      </dsp:txBody>
      <dsp:txXfrm>
        <a:off x="4180656" y="4145744"/>
        <a:ext cx="1552860" cy="4734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9C5A4-5DC6-4A3E-AC8E-BA00EAE9EE6B}">
      <dsp:nvSpPr>
        <dsp:cNvPr id="0" name=""/>
        <dsp:cNvSpPr/>
      </dsp:nvSpPr>
      <dsp:spPr>
        <a:xfrm>
          <a:off x="2321718" y="174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Доказовість</a:t>
          </a:r>
          <a:endParaRPr lang="ru-RU" sz="1700" kern="1200" dirty="0"/>
        </a:p>
      </dsp:txBody>
      <dsp:txXfrm>
        <a:off x="2367808" y="46264"/>
        <a:ext cx="1360382" cy="851985"/>
      </dsp:txXfrm>
    </dsp:sp>
    <dsp:sp modelId="{E9CB24C0-AB39-4978-8D0D-7F17B6E3C961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296485" y="184967"/>
              </a:moveTo>
              <a:arcTo wR="1559742" hR="1559742" stAng="17891212" swAng="262561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084AAE-6B7C-4A90-B87C-05A222686EE3}">
      <dsp:nvSpPr>
        <dsp:cNvPr id="0" name=""/>
        <dsp:cNvSpPr/>
      </dsp:nvSpPr>
      <dsp:spPr>
        <a:xfrm>
          <a:off x="3881461" y="1559917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Точність мислення</a:t>
          </a:r>
          <a:endParaRPr lang="ru-RU" sz="1700" kern="1200" dirty="0"/>
        </a:p>
      </dsp:txBody>
      <dsp:txXfrm>
        <a:off x="3927551" y="1606007"/>
        <a:ext cx="1360382" cy="851985"/>
      </dsp:txXfrm>
    </dsp:sp>
    <dsp:sp modelId="{E42BE81B-09C9-43F0-A923-579502CEEBBF}">
      <dsp:nvSpPr>
        <dsp:cNvPr id="0" name=""/>
        <dsp:cNvSpPr/>
      </dsp:nvSpPr>
      <dsp:spPr>
        <a:xfrm>
          <a:off x="1488082" y="472809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3042964" y="2042289"/>
              </a:moveTo>
              <a:arcTo wR="1559742" hR="1559742" stAng="1081296" swAng="256141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C8148-0893-4A18-92BD-592F6B993FE4}">
      <dsp:nvSpPr>
        <dsp:cNvPr id="0" name=""/>
        <dsp:cNvSpPr/>
      </dsp:nvSpPr>
      <dsp:spPr>
        <a:xfrm>
          <a:off x="2348178" y="3119834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Чітка термінологія</a:t>
          </a:r>
          <a:endParaRPr lang="ru-RU" sz="1700" kern="1200" dirty="0"/>
        </a:p>
      </dsp:txBody>
      <dsp:txXfrm>
        <a:off x="2394268" y="3165924"/>
        <a:ext cx="1360382" cy="851985"/>
      </dsp:txXfrm>
    </dsp:sp>
    <dsp:sp modelId="{5B29CBD7-1196-42F4-87FC-CB099FC8052C}">
      <dsp:nvSpPr>
        <dsp:cNvPr id="0" name=""/>
        <dsp:cNvSpPr/>
      </dsp:nvSpPr>
      <dsp:spPr>
        <a:xfrm>
          <a:off x="1488425" y="47278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848940" y="2948108"/>
              </a:moveTo>
              <a:arcTo wR="1559742" hR="1559742" stAng="7026667" swAng="269077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C649D-100F-4492-840D-FA50CF9DD5A4}">
      <dsp:nvSpPr>
        <dsp:cNvPr id="0" name=""/>
        <dsp:cNvSpPr/>
      </dsp:nvSpPr>
      <dsp:spPr>
        <a:xfrm>
          <a:off x="761975" y="1559917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Логічність</a:t>
          </a:r>
          <a:endParaRPr lang="ru-RU" sz="1700" kern="1200" dirty="0"/>
        </a:p>
      </dsp:txBody>
      <dsp:txXfrm>
        <a:off x="808065" y="1606007"/>
        <a:ext cx="1360382" cy="851985"/>
      </dsp:txXfrm>
    </dsp:sp>
    <dsp:sp modelId="{AA7BC9F4-F61F-4FD8-9225-18F605897CE7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76785" y="1076384"/>
              </a:moveTo>
              <a:arcTo wR="1559742" hR="1559742" stAng="11883178" swAng="262561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2B7EA-2EF8-45F8-9998-6EC5725B6A6F}">
      <dsp:nvSpPr>
        <dsp:cNvPr id="0" name=""/>
        <dsp:cNvSpPr/>
      </dsp:nvSpPr>
      <dsp:spPr>
        <a:xfrm>
          <a:off x="1914469" y="2032000"/>
          <a:ext cx="506536" cy="965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965199"/>
              </a:lnTo>
              <a:lnTo>
                <a:pt x="506536" y="9651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0486" y="2487348"/>
        <a:ext cx="54502" cy="54502"/>
      </dsp:txXfrm>
    </dsp:sp>
    <dsp:sp modelId="{63B0E656-AC34-4455-8C91-D6B109AB54AC}">
      <dsp:nvSpPr>
        <dsp:cNvPr id="0" name=""/>
        <dsp:cNvSpPr/>
      </dsp:nvSpPr>
      <dsp:spPr>
        <a:xfrm>
          <a:off x="1914469" y="1986280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5074" y="2019336"/>
        <a:ext cx="25326" cy="25326"/>
      </dsp:txXfrm>
    </dsp:sp>
    <dsp:sp modelId="{E7413793-761D-4ED5-A563-6BD5A40361F4}">
      <dsp:nvSpPr>
        <dsp:cNvPr id="0" name=""/>
        <dsp:cNvSpPr/>
      </dsp:nvSpPr>
      <dsp:spPr>
        <a:xfrm>
          <a:off x="1914469" y="1066799"/>
          <a:ext cx="506536" cy="965200"/>
        </a:xfrm>
        <a:custGeom>
          <a:avLst/>
          <a:gdLst/>
          <a:ahLst/>
          <a:cxnLst/>
          <a:rect l="0" t="0" r="0" b="0"/>
          <a:pathLst>
            <a:path>
              <a:moveTo>
                <a:pt x="0" y="965200"/>
              </a:moveTo>
              <a:lnTo>
                <a:pt x="253268" y="9652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0486" y="1522148"/>
        <a:ext cx="54502" cy="54502"/>
      </dsp:txXfrm>
    </dsp:sp>
    <dsp:sp modelId="{76718ECB-B0A2-42BE-B6E7-779448E12ABA}">
      <dsp:nvSpPr>
        <dsp:cNvPr id="0" name=""/>
        <dsp:cNvSpPr/>
      </dsp:nvSpPr>
      <dsp:spPr>
        <a:xfrm rot="16200000">
          <a:off x="-503610" y="1645920"/>
          <a:ext cx="4064000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Судове красномовство</a:t>
          </a:r>
          <a:endParaRPr lang="ru-RU" sz="3300" kern="1200" dirty="0"/>
        </a:p>
      </dsp:txBody>
      <dsp:txXfrm>
        <a:off x="-503610" y="1645920"/>
        <a:ext cx="4064000" cy="772160"/>
      </dsp:txXfrm>
    </dsp:sp>
    <dsp:sp modelId="{3CCE070D-57DE-4A5C-AF5E-9E9001EDE6EE}">
      <dsp:nvSpPr>
        <dsp:cNvPr id="0" name=""/>
        <dsp:cNvSpPr/>
      </dsp:nvSpPr>
      <dsp:spPr>
        <a:xfrm>
          <a:off x="2421006" y="6807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Запалювальні промови</a:t>
          </a:r>
          <a:endParaRPr lang="ru-RU" sz="2700" kern="1200" dirty="0"/>
        </a:p>
      </dsp:txBody>
      <dsp:txXfrm>
        <a:off x="2421006" y="680719"/>
        <a:ext cx="2532684" cy="772160"/>
      </dsp:txXfrm>
    </dsp:sp>
    <dsp:sp modelId="{AD9A6333-BA06-4523-8988-DF6A2D0050D2}">
      <dsp:nvSpPr>
        <dsp:cNvPr id="0" name=""/>
        <dsp:cNvSpPr/>
      </dsp:nvSpPr>
      <dsp:spPr>
        <a:xfrm>
          <a:off x="2421006" y="1645920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Звинувачувальні промови</a:t>
          </a:r>
          <a:endParaRPr lang="ru-RU" sz="2700" kern="1200" dirty="0"/>
        </a:p>
      </dsp:txBody>
      <dsp:txXfrm>
        <a:off x="2421006" y="1645920"/>
        <a:ext cx="2532684" cy="772160"/>
      </dsp:txXfrm>
    </dsp:sp>
    <dsp:sp modelId="{E3BA5340-CEAC-4F56-AB83-31E7AE448CB5}">
      <dsp:nvSpPr>
        <dsp:cNvPr id="0" name=""/>
        <dsp:cNvSpPr/>
      </dsp:nvSpPr>
      <dsp:spPr>
        <a:xfrm>
          <a:off x="2421006" y="26111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Виправдувальні промови</a:t>
          </a:r>
          <a:endParaRPr lang="ru-RU" sz="2700" kern="1200" dirty="0"/>
        </a:p>
      </dsp:txBody>
      <dsp:txXfrm>
        <a:off x="2421006" y="2611119"/>
        <a:ext cx="2532684" cy="7721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A03AD-7C4E-4EBA-A94E-94F45E7EC209}">
      <dsp:nvSpPr>
        <dsp:cNvPr id="0" name=""/>
        <dsp:cNvSpPr/>
      </dsp:nvSpPr>
      <dsp:spPr>
        <a:xfrm>
          <a:off x="1914469" y="2032000"/>
          <a:ext cx="506536" cy="965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965199"/>
              </a:lnTo>
              <a:lnTo>
                <a:pt x="506536" y="9651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0486" y="2487348"/>
        <a:ext cx="54502" cy="54502"/>
      </dsp:txXfrm>
    </dsp:sp>
    <dsp:sp modelId="{C07B7534-34A2-4951-AF10-726543330554}">
      <dsp:nvSpPr>
        <dsp:cNvPr id="0" name=""/>
        <dsp:cNvSpPr/>
      </dsp:nvSpPr>
      <dsp:spPr>
        <a:xfrm>
          <a:off x="1914469" y="1986280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55074" y="2019336"/>
        <a:ext cx="25326" cy="25326"/>
      </dsp:txXfrm>
    </dsp:sp>
    <dsp:sp modelId="{A15275CF-CB69-47DE-ACC7-F1D7B233ED87}">
      <dsp:nvSpPr>
        <dsp:cNvPr id="0" name=""/>
        <dsp:cNvSpPr/>
      </dsp:nvSpPr>
      <dsp:spPr>
        <a:xfrm>
          <a:off x="1914469" y="1066799"/>
          <a:ext cx="506536" cy="965200"/>
        </a:xfrm>
        <a:custGeom>
          <a:avLst/>
          <a:gdLst/>
          <a:ahLst/>
          <a:cxnLst/>
          <a:rect l="0" t="0" r="0" b="0"/>
          <a:pathLst>
            <a:path>
              <a:moveTo>
                <a:pt x="0" y="965200"/>
              </a:moveTo>
              <a:lnTo>
                <a:pt x="253268" y="9652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0486" y="1522148"/>
        <a:ext cx="54502" cy="54502"/>
      </dsp:txXfrm>
    </dsp:sp>
    <dsp:sp modelId="{2B8B5D82-0FA0-42E9-AB86-E511A242E79E}">
      <dsp:nvSpPr>
        <dsp:cNvPr id="0" name=""/>
        <dsp:cNvSpPr/>
      </dsp:nvSpPr>
      <dsp:spPr>
        <a:xfrm rot="16200000">
          <a:off x="-503610" y="1645920"/>
          <a:ext cx="4064000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Соціально-побутове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красномовство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-503610" y="1645920"/>
        <a:ext cx="4064000" cy="772160"/>
      </dsp:txXfrm>
    </dsp:sp>
    <dsp:sp modelId="{5730AB9B-4CB5-48F3-BBC6-59542CCC62D0}">
      <dsp:nvSpPr>
        <dsp:cNvPr id="0" name=""/>
        <dsp:cNvSpPr/>
      </dsp:nvSpPr>
      <dsp:spPr>
        <a:xfrm>
          <a:off x="2421006" y="6807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Ювілейна промова</a:t>
          </a:r>
          <a:endParaRPr lang="ru-RU" sz="2800" kern="1200" dirty="0"/>
        </a:p>
      </dsp:txBody>
      <dsp:txXfrm>
        <a:off x="2421006" y="680719"/>
        <a:ext cx="2532684" cy="772160"/>
      </dsp:txXfrm>
    </dsp:sp>
    <dsp:sp modelId="{AE887A14-44CB-4857-8470-FA7B39D25556}">
      <dsp:nvSpPr>
        <dsp:cNvPr id="0" name=""/>
        <dsp:cNvSpPr/>
      </dsp:nvSpPr>
      <dsp:spPr>
        <a:xfrm>
          <a:off x="2421006" y="1645920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Застільна промова</a:t>
          </a:r>
          <a:endParaRPr lang="ru-RU" sz="2800" kern="1200" dirty="0"/>
        </a:p>
      </dsp:txBody>
      <dsp:txXfrm>
        <a:off x="2421006" y="1645920"/>
        <a:ext cx="2532684" cy="772160"/>
      </dsp:txXfrm>
    </dsp:sp>
    <dsp:sp modelId="{77FB507D-704B-45DD-9AE9-E49A089776E2}">
      <dsp:nvSpPr>
        <dsp:cNvPr id="0" name=""/>
        <dsp:cNvSpPr/>
      </dsp:nvSpPr>
      <dsp:spPr>
        <a:xfrm>
          <a:off x="2421006" y="26111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Ритуальна промова</a:t>
          </a:r>
          <a:endParaRPr lang="ru-RU" sz="2800" kern="1200" dirty="0"/>
        </a:p>
      </dsp:txBody>
      <dsp:txXfrm>
        <a:off x="2421006" y="2611119"/>
        <a:ext cx="2532684" cy="7721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14FF2-BF42-45DE-B5A8-A9C922C0E3DC}">
      <dsp:nvSpPr>
        <dsp:cNvPr id="0" name=""/>
        <dsp:cNvSpPr/>
      </dsp:nvSpPr>
      <dsp:spPr>
        <a:xfrm>
          <a:off x="2083945" y="1728192"/>
          <a:ext cx="430803" cy="410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5401" y="0"/>
              </a:lnTo>
              <a:lnTo>
                <a:pt x="215401" y="410445"/>
              </a:lnTo>
              <a:lnTo>
                <a:pt x="430803" y="4104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84471" y="1918539"/>
        <a:ext cx="29751" cy="29751"/>
      </dsp:txXfrm>
    </dsp:sp>
    <dsp:sp modelId="{58FDA0D5-CB66-4C2D-9AE9-E55A2968C3EC}">
      <dsp:nvSpPr>
        <dsp:cNvPr id="0" name=""/>
        <dsp:cNvSpPr/>
      </dsp:nvSpPr>
      <dsp:spPr>
        <a:xfrm>
          <a:off x="2083945" y="1317746"/>
          <a:ext cx="430803" cy="410445"/>
        </a:xfrm>
        <a:custGeom>
          <a:avLst/>
          <a:gdLst/>
          <a:ahLst/>
          <a:cxnLst/>
          <a:rect l="0" t="0" r="0" b="0"/>
          <a:pathLst>
            <a:path>
              <a:moveTo>
                <a:pt x="0" y="410445"/>
              </a:moveTo>
              <a:lnTo>
                <a:pt x="215401" y="410445"/>
              </a:lnTo>
              <a:lnTo>
                <a:pt x="215401" y="0"/>
              </a:lnTo>
              <a:lnTo>
                <a:pt x="43080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84471" y="1508093"/>
        <a:ext cx="29751" cy="29751"/>
      </dsp:txXfrm>
    </dsp:sp>
    <dsp:sp modelId="{52A58050-D4D8-4F3A-95E8-B6A151D9F7D4}">
      <dsp:nvSpPr>
        <dsp:cNvPr id="0" name=""/>
        <dsp:cNvSpPr/>
      </dsp:nvSpPr>
      <dsp:spPr>
        <a:xfrm rot="16200000">
          <a:off x="27396" y="1399835"/>
          <a:ext cx="3456384" cy="656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Військове красномовство</a:t>
          </a:r>
          <a:endParaRPr lang="ru-RU" sz="2400" kern="1200" dirty="0"/>
        </a:p>
      </dsp:txBody>
      <dsp:txXfrm>
        <a:off x="27396" y="1399835"/>
        <a:ext cx="3456384" cy="656712"/>
      </dsp:txXfrm>
    </dsp:sp>
    <dsp:sp modelId="{4F1E3F8F-30FF-49CE-8E94-C2AE49A8BDF7}">
      <dsp:nvSpPr>
        <dsp:cNvPr id="0" name=""/>
        <dsp:cNvSpPr/>
      </dsp:nvSpPr>
      <dsp:spPr>
        <a:xfrm>
          <a:off x="2514749" y="989389"/>
          <a:ext cx="2154018" cy="656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Промова на параді</a:t>
          </a:r>
          <a:endParaRPr lang="ru-RU" sz="2300" kern="1200" dirty="0"/>
        </a:p>
      </dsp:txBody>
      <dsp:txXfrm>
        <a:off x="2514749" y="989389"/>
        <a:ext cx="2154018" cy="656712"/>
      </dsp:txXfrm>
    </dsp:sp>
    <dsp:sp modelId="{38DE8E85-E424-46D0-AB72-E6EFEF5D2356}">
      <dsp:nvSpPr>
        <dsp:cNvPr id="0" name=""/>
        <dsp:cNvSpPr/>
      </dsp:nvSpPr>
      <dsp:spPr>
        <a:xfrm>
          <a:off x="2514749" y="1810281"/>
          <a:ext cx="2154018" cy="656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Запалювальна промова</a:t>
          </a:r>
          <a:endParaRPr lang="ru-RU" sz="2300" kern="1200" dirty="0"/>
        </a:p>
      </dsp:txBody>
      <dsp:txXfrm>
        <a:off x="2514749" y="1810281"/>
        <a:ext cx="2154018" cy="6567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72B6D-E47A-4825-8B9D-57FC61BC01EC}">
      <dsp:nvSpPr>
        <dsp:cNvPr id="0" name=""/>
        <dsp:cNvSpPr/>
      </dsp:nvSpPr>
      <dsp:spPr>
        <a:xfrm>
          <a:off x="1844791" y="2232248"/>
          <a:ext cx="598774" cy="1590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9387" y="0"/>
              </a:lnTo>
              <a:lnTo>
                <a:pt x="299387" y="1590476"/>
              </a:lnTo>
              <a:lnTo>
                <a:pt x="598774" y="1590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101692" y="2984999"/>
        <a:ext cx="84972" cy="84972"/>
      </dsp:txXfrm>
    </dsp:sp>
    <dsp:sp modelId="{D187858C-0F9A-4C2A-A0CB-036537512529}">
      <dsp:nvSpPr>
        <dsp:cNvPr id="0" name=""/>
        <dsp:cNvSpPr/>
      </dsp:nvSpPr>
      <dsp:spPr>
        <a:xfrm>
          <a:off x="1844791" y="2232248"/>
          <a:ext cx="598774" cy="530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9387" y="0"/>
              </a:lnTo>
              <a:lnTo>
                <a:pt x="299387" y="530158"/>
              </a:lnTo>
              <a:lnTo>
                <a:pt x="598774" y="5301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24184" y="2477333"/>
        <a:ext cx="39987" cy="39987"/>
      </dsp:txXfrm>
    </dsp:sp>
    <dsp:sp modelId="{B21D0E1B-21E7-4EAD-A0FC-C64AAA3410D1}">
      <dsp:nvSpPr>
        <dsp:cNvPr id="0" name=""/>
        <dsp:cNvSpPr/>
      </dsp:nvSpPr>
      <dsp:spPr>
        <a:xfrm>
          <a:off x="1844791" y="1702089"/>
          <a:ext cx="598774" cy="530158"/>
        </a:xfrm>
        <a:custGeom>
          <a:avLst/>
          <a:gdLst/>
          <a:ahLst/>
          <a:cxnLst/>
          <a:rect l="0" t="0" r="0" b="0"/>
          <a:pathLst>
            <a:path>
              <a:moveTo>
                <a:pt x="0" y="530158"/>
              </a:moveTo>
              <a:lnTo>
                <a:pt x="299387" y="530158"/>
              </a:lnTo>
              <a:lnTo>
                <a:pt x="299387" y="0"/>
              </a:lnTo>
              <a:lnTo>
                <a:pt x="59877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24184" y="1947174"/>
        <a:ext cx="39987" cy="39987"/>
      </dsp:txXfrm>
    </dsp:sp>
    <dsp:sp modelId="{0FC71B28-E3FD-4890-8F44-2E0D19CD9C33}">
      <dsp:nvSpPr>
        <dsp:cNvPr id="0" name=""/>
        <dsp:cNvSpPr/>
      </dsp:nvSpPr>
      <dsp:spPr>
        <a:xfrm>
          <a:off x="1844791" y="641771"/>
          <a:ext cx="598774" cy="1590476"/>
        </a:xfrm>
        <a:custGeom>
          <a:avLst/>
          <a:gdLst/>
          <a:ahLst/>
          <a:cxnLst/>
          <a:rect l="0" t="0" r="0" b="0"/>
          <a:pathLst>
            <a:path>
              <a:moveTo>
                <a:pt x="0" y="1590476"/>
              </a:moveTo>
              <a:lnTo>
                <a:pt x="299387" y="1590476"/>
              </a:lnTo>
              <a:lnTo>
                <a:pt x="299387" y="0"/>
              </a:lnTo>
              <a:lnTo>
                <a:pt x="59877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101692" y="1394523"/>
        <a:ext cx="84972" cy="84972"/>
      </dsp:txXfrm>
    </dsp:sp>
    <dsp:sp modelId="{73CA0AB9-26AF-4A42-8026-32FB930EBDEB}">
      <dsp:nvSpPr>
        <dsp:cNvPr id="0" name=""/>
        <dsp:cNvSpPr/>
      </dsp:nvSpPr>
      <dsp:spPr>
        <a:xfrm rot="16200000">
          <a:off x="-811583" y="1808120"/>
          <a:ext cx="4464496" cy="848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Дипломатичне красномовство</a:t>
          </a:r>
          <a:endParaRPr lang="ru-RU" sz="3000" kern="1200" dirty="0"/>
        </a:p>
      </dsp:txBody>
      <dsp:txXfrm>
        <a:off x="-811583" y="1808120"/>
        <a:ext cx="4464496" cy="848254"/>
      </dsp:txXfrm>
    </dsp:sp>
    <dsp:sp modelId="{53059B41-6FCC-4271-A0C4-394E8E45FC12}">
      <dsp:nvSpPr>
        <dsp:cNvPr id="0" name=""/>
        <dsp:cNvSpPr/>
      </dsp:nvSpPr>
      <dsp:spPr>
        <a:xfrm>
          <a:off x="2443565" y="217644"/>
          <a:ext cx="2782273" cy="848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Промови на міжнародних конференціях </a:t>
          </a:r>
          <a:endParaRPr lang="ru-RU" sz="2000" kern="1200" dirty="0"/>
        </a:p>
      </dsp:txBody>
      <dsp:txXfrm>
        <a:off x="2443565" y="217644"/>
        <a:ext cx="2782273" cy="848254"/>
      </dsp:txXfrm>
    </dsp:sp>
    <dsp:sp modelId="{ECFB9127-E958-45AE-A0CE-70F61681E21D}">
      <dsp:nvSpPr>
        <dsp:cNvPr id="0" name=""/>
        <dsp:cNvSpPr/>
      </dsp:nvSpPr>
      <dsp:spPr>
        <a:xfrm>
          <a:off x="2443565" y="1277961"/>
          <a:ext cx="2782273" cy="848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Промови під час дипломатичних актів</a:t>
          </a:r>
          <a:endParaRPr lang="ru-RU" sz="2000" kern="1200" dirty="0"/>
        </a:p>
      </dsp:txBody>
      <dsp:txXfrm>
        <a:off x="2443565" y="1277961"/>
        <a:ext cx="2782273" cy="848254"/>
      </dsp:txXfrm>
    </dsp:sp>
    <dsp:sp modelId="{FFD15290-6DE7-44F9-8BA2-391E21F01D07}">
      <dsp:nvSpPr>
        <dsp:cNvPr id="0" name=""/>
        <dsp:cNvSpPr/>
      </dsp:nvSpPr>
      <dsp:spPr>
        <a:xfrm>
          <a:off x="2443565" y="2338279"/>
          <a:ext cx="2782273" cy="848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Промови під час візитів</a:t>
          </a:r>
          <a:endParaRPr lang="ru-RU" sz="2000" kern="1200" dirty="0"/>
        </a:p>
      </dsp:txBody>
      <dsp:txXfrm>
        <a:off x="2443565" y="2338279"/>
        <a:ext cx="2782273" cy="848254"/>
      </dsp:txXfrm>
    </dsp:sp>
    <dsp:sp modelId="{260DC7E2-60EF-4FD9-9369-857DE4982E8C}">
      <dsp:nvSpPr>
        <dsp:cNvPr id="0" name=""/>
        <dsp:cNvSpPr/>
      </dsp:nvSpPr>
      <dsp:spPr>
        <a:xfrm>
          <a:off x="2443565" y="3398597"/>
          <a:ext cx="2782273" cy="848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Дипломатичне листування</a:t>
          </a:r>
          <a:endParaRPr lang="ru-RU" sz="2000" kern="1200" dirty="0"/>
        </a:p>
      </dsp:txBody>
      <dsp:txXfrm>
        <a:off x="2443565" y="3398597"/>
        <a:ext cx="2782273" cy="848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ABB8C4E-4042-46C3-AE5D-6DB8BA2524D5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38CD39-53D4-44B6-BDD0-1C43B101EE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Жанри</a:t>
            </a:r>
            <a:r>
              <a:rPr lang="ru-RU" dirty="0" smtClean="0"/>
              <a:t> </a:t>
            </a:r>
            <a:r>
              <a:rPr lang="ru-RU" dirty="0" err="1" smtClean="0"/>
              <a:t>класичного</a:t>
            </a:r>
            <a:r>
              <a:rPr lang="ru-RU" dirty="0" smtClean="0"/>
              <a:t> </a:t>
            </a:r>
            <a:r>
              <a:rPr lang="ru-RU" dirty="0" err="1" smtClean="0"/>
              <a:t>красномовства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909768"/>
              </p:ext>
            </p:extLst>
          </p:nvPr>
        </p:nvGraphicFramePr>
        <p:xfrm>
          <a:off x="611560" y="3645024"/>
          <a:ext cx="8136904" cy="2926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937133">
                  <a:extLst>
                    <a:ext uri="{9D8B030D-6E8A-4147-A177-3AD203B41FA5}">
                      <a16:colId xmlns:a16="http://schemas.microsoft.com/office/drawing/2014/main" val="855081600"/>
                    </a:ext>
                  </a:extLst>
                </a:gridCol>
                <a:gridCol w="2199771">
                  <a:extLst>
                    <a:ext uri="{9D8B030D-6E8A-4147-A177-3AD203B41FA5}">
                      <a16:colId xmlns:a16="http://schemas.microsoft.com/office/drawing/2014/main" val="1875909353"/>
                    </a:ext>
                  </a:extLst>
                </a:gridCol>
              </a:tblGrid>
              <a:tr h="13551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>
                          <a:effectLst/>
                        </a:rPr>
                        <a:t>Основи ораторського мистецтва</a:t>
                      </a:r>
                      <a:endParaRPr lang="uk-UA" sz="3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621057"/>
                  </a:ext>
                </a:extLst>
              </a:tr>
              <a:tr h="948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spc="0" dirty="0" smtClean="0">
                          <a:effectLst/>
                        </a:rPr>
                        <a:t>Види </a:t>
                      </a:r>
                      <a:r>
                        <a:rPr lang="uk-UA" sz="3200" spc="0" dirty="0">
                          <a:effectLst/>
                        </a:rPr>
                        <a:t>красномовства. Академічне красномовство, його характерні ознаки, різновиди (наукове, науково-популярне, навчальне)</a:t>
                      </a:r>
                      <a:endParaRPr lang="uk-UA" sz="32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dirty="0">
                          <a:effectLst/>
                        </a:rPr>
                        <a:t> </a:t>
                      </a:r>
                      <a:r>
                        <a:rPr lang="uk-UA" sz="3200" dirty="0" smtClean="0">
                          <a:effectLst/>
                        </a:rPr>
                        <a:t>четверте</a:t>
                      </a:r>
                      <a:r>
                        <a:rPr lang="uk-UA" sz="3200" baseline="0" dirty="0" smtClean="0">
                          <a:effectLst/>
                        </a:rPr>
                        <a:t> жовтня</a:t>
                      </a:r>
                      <a:endParaRPr lang="uk-UA" sz="32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331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739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8135937" cy="2735262"/>
          </a:xfrm>
        </p:spPr>
        <p:txBody>
          <a:bodyPr/>
          <a:lstStyle/>
          <a:p>
            <a:pPr algn="l"/>
            <a:r>
              <a:rPr lang="ru-RU" sz="2400" b="1" dirty="0" err="1"/>
              <a:t>Військове</a:t>
            </a:r>
            <a:r>
              <a:rPr lang="ru-RU" sz="2400" b="1" dirty="0"/>
              <a:t> </a:t>
            </a:r>
            <a:r>
              <a:rPr lang="ru-RU" sz="2400" b="1" dirty="0" err="1"/>
              <a:t>красномовство</a:t>
            </a:r>
            <a:r>
              <a:rPr lang="ru-RU" sz="2400" b="1" dirty="0"/>
              <a:t>  </a:t>
            </a:r>
            <a:r>
              <a:rPr lang="ru-RU" sz="2400" dirty="0" err="1"/>
              <a:t>веде</a:t>
            </a:r>
            <a:r>
              <a:rPr lang="ru-RU" sz="2400" dirty="0"/>
              <a:t> </a:t>
            </a:r>
            <a:r>
              <a:rPr lang="ru-RU" sz="2400" dirty="0" err="1"/>
              <a:t>своє</a:t>
            </a:r>
            <a:r>
              <a:rPr lang="ru-RU" sz="2400" dirty="0"/>
              <a:t> </a:t>
            </a:r>
            <a:r>
              <a:rPr lang="ru-RU" sz="2400" dirty="0" err="1"/>
              <a:t>походження</a:t>
            </a:r>
            <a:r>
              <a:rPr lang="ru-RU" sz="2400" dirty="0"/>
              <a:t> з </a:t>
            </a:r>
            <a:r>
              <a:rPr lang="ru-RU" sz="2400" dirty="0" err="1"/>
              <a:t>найдавніших</a:t>
            </a:r>
            <a:r>
              <a:rPr lang="ru-RU" sz="2400" dirty="0"/>
              <a:t> </a:t>
            </a:r>
            <a:r>
              <a:rPr lang="ru-RU" sz="2400" dirty="0" err="1"/>
              <a:t>часів</a:t>
            </a:r>
            <a:r>
              <a:rPr lang="ru-RU" sz="2400" dirty="0"/>
              <a:t>. </a:t>
            </a:r>
            <a:r>
              <a:rPr lang="ru-RU" sz="2400" dirty="0" err="1"/>
              <a:t>Руські</a:t>
            </a:r>
            <a:r>
              <a:rPr lang="ru-RU" sz="2400" dirty="0"/>
              <a:t> </a:t>
            </a:r>
            <a:r>
              <a:rPr lang="ru-RU" sz="2400" dirty="0" err="1"/>
              <a:t>князі</a:t>
            </a:r>
            <a:r>
              <a:rPr lang="ru-RU" sz="2400" dirty="0"/>
              <a:t> та </a:t>
            </a:r>
            <a:r>
              <a:rPr lang="ru-RU" sz="2400" dirty="0" err="1"/>
              <a:t>воєводи</a:t>
            </a:r>
            <a:r>
              <a:rPr lang="ru-RU" sz="2400" dirty="0"/>
              <a:t> </a:t>
            </a:r>
            <a:r>
              <a:rPr lang="ru-RU" sz="2400" dirty="0" err="1"/>
              <a:t>неодмінно</a:t>
            </a:r>
            <a:r>
              <a:rPr lang="ru-RU" sz="2400" dirty="0"/>
              <a:t> </a:t>
            </a:r>
            <a:r>
              <a:rPr lang="ru-RU" sz="2400" dirty="0" err="1"/>
              <a:t>звертались</a:t>
            </a:r>
            <a:r>
              <a:rPr lang="ru-RU" sz="2400" dirty="0"/>
              <a:t> до </a:t>
            </a:r>
            <a:r>
              <a:rPr lang="ru-RU" sz="2400" dirty="0" err="1"/>
              <a:t>своїх</a:t>
            </a:r>
            <a:r>
              <a:rPr lang="ru-RU" sz="2400" dirty="0"/>
              <a:t> дружин перед </a:t>
            </a:r>
            <a:r>
              <a:rPr lang="ru-RU" sz="2400" dirty="0" err="1"/>
              <a:t>виступом</a:t>
            </a:r>
            <a:r>
              <a:rPr lang="ru-RU" sz="2400" dirty="0"/>
              <a:t> у </a:t>
            </a:r>
            <a:r>
              <a:rPr lang="ru-RU" sz="2400" dirty="0" err="1"/>
              <a:t>похід</a:t>
            </a:r>
            <a:r>
              <a:rPr lang="ru-RU" sz="2400" dirty="0"/>
              <a:t>, перед початком </a:t>
            </a:r>
            <a:r>
              <a:rPr lang="ru-RU" sz="2400" dirty="0" err="1"/>
              <a:t>битви</a:t>
            </a:r>
            <a:r>
              <a:rPr lang="ru-RU" sz="2400" dirty="0"/>
              <a:t>. „Слово о полку </a:t>
            </a:r>
            <a:r>
              <a:rPr lang="ru-RU" sz="2400" dirty="0" err="1"/>
              <a:t>Ігоревім</a:t>
            </a:r>
            <a:r>
              <a:rPr lang="ru-RU" sz="2400" dirty="0"/>
              <a:t>” </a:t>
            </a:r>
            <a:r>
              <a:rPr lang="ru-RU" sz="2400" dirty="0" err="1"/>
              <a:t>містить</a:t>
            </a:r>
            <a:r>
              <a:rPr lang="ru-RU" sz="2400" dirty="0"/>
              <a:t> </a:t>
            </a:r>
            <a:r>
              <a:rPr lang="ru-RU" sz="2400" dirty="0" err="1"/>
              <a:t>промову</a:t>
            </a:r>
            <a:r>
              <a:rPr lang="ru-RU" sz="2400" dirty="0"/>
              <a:t> </a:t>
            </a:r>
            <a:r>
              <a:rPr lang="ru-RU" sz="2400" dirty="0" err="1"/>
              <a:t>Ігоря</a:t>
            </a:r>
            <a:r>
              <a:rPr lang="ru-RU" sz="2400" dirty="0"/>
              <a:t> Святославовича перед </a:t>
            </a:r>
            <a:r>
              <a:rPr lang="ru-RU" sz="2400" dirty="0" err="1"/>
              <a:t>вирішальною</a:t>
            </a:r>
            <a:r>
              <a:rPr lang="ru-RU" sz="2400" dirty="0"/>
              <a:t> битвою з </a:t>
            </a:r>
            <a:r>
              <a:rPr lang="ru-RU" sz="2400" dirty="0" err="1"/>
              <a:t>половцями</a:t>
            </a:r>
            <a:r>
              <a:rPr lang="ru-RU" sz="2400" dirty="0"/>
              <a:t> і </a:t>
            </a:r>
            <a:r>
              <a:rPr lang="ru-RU" sz="2400" dirty="0" err="1"/>
              <a:t>ділиться</a:t>
            </a:r>
            <a:r>
              <a:rPr lang="ru-RU" sz="2400" dirty="0"/>
              <a:t> на два </a:t>
            </a:r>
            <a:r>
              <a:rPr lang="ru-RU" sz="2400" dirty="0" err="1"/>
              <a:t>жанри</a:t>
            </a:r>
            <a:r>
              <a:rPr lang="ru-RU" sz="2400" dirty="0"/>
              <a:t>: </a:t>
            </a:r>
            <a:r>
              <a:rPr lang="ru-RU" sz="2400" dirty="0" err="1"/>
              <a:t>промови</a:t>
            </a:r>
            <a:r>
              <a:rPr lang="ru-RU" sz="2400" dirty="0"/>
              <a:t> на </a:t>
            </a:r>
            <a:r>
              <a:rPr lang="ru-RU" sz="2400" dirty="0" err="1"/>
              <a:t>параді</a:t>
            </a:r>
            <a:r>
              <a:rPr lang="ru-RU" sz="2400" dirty="0"/>
              <a:t> та </a:t>
            </a:r>
            <a:r>
              <a:rPr lang="ru-RU" sz="2400" dirty="0" err="1"/>
              <a:t>запалювальні</a:t>
            </a:r>
            <a:r>
              <a:rPr lang="ru-RU" sz="2400" dirty="0"/>
              <a:t> </a:t>
            </a:r>
            <a:r>
              <a:rPr lang="ru-RU" sz="2400" dirty="0" err="1"/>
              <a:t>промови</a:t>
            </a:r>
            <a:r>
              <a:rPr lang="ru-RU" sz="2400" dirty="0"/>
              <a:t> (</a:t>
            </a:r>
            <a:r>
              <a:rPr lang="ru-RU" sz="2400" dirty="0" err="1"/>
              <a:t>під</a:t>
            </a:r>
            <a:r>
              <a:rPr lang="ru-RU" sz="2400" dirty="0"/>
              <a:t> час ВСВ).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93277172"/>
              </p:ext>
            </p:extLst>
          </p:nvPr>
        </p:nvGraphicFramePr>
        <p:xfrm>
          <a:off x="1475656" y="3212976"/>
          <a:ext cx="60960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118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56263" cy="1368152"/>
          </a:xfrm>
        </p:spPr>
        <p:txBody>
          <a:bodyPr/>
          <a:lstStyle/>
          <a:p>
            <a:pPr algn="l"/>
            <a:r>
              <a:rPr lang="ru-RU" sz="2800" b="1" dirty="0" err="1" smtClean="0"/>
              <a:t>Дипломатичне</a:t>
            </a:r>
            <a:r>
              <a:rPr lang="ru-RU" sz="2800" b="1" dirty="0" smtClean="0"/>
              <a:t> </a:t>
            </a:r>
            <a:r>
              <a:rPr lang="ru-RU" sz="2800" b="1" dirty="0" err="1"/>
              <a:t>крсномовство</a:t>
            </a:r>
            <a:r>
              <a:rPr lang="ru-RU" sz="2800" b="1" dirty="0"/>
              <a:t> </a:t>
            </a:r>
            <a:r>
              <a:rPr lang="ru-RU" sz="2800" dirty="0"/>
              <a:t>- </a:t>
            </a:r>
            <a:r>
              <a:rPr lang="ru-RU" sz="2800" dirty="0" err="1"/>
              <a:t>розвивається</a:t>
            </a:r>
            <a:r>
              <a:rPr lang="ru-RU" sz="2800" dirty="0"/>
              <a:t> в тих </a:t>
            </a:r>
            <a:r>
              <a:rPr lang="ru-RU" sz="2800" dirty="0" err="1"/>
              <a:t>країнах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проводять</a:t>
            </a:r>
            <a:r>
              <a:rPr lang="ru-RU" sz="2800" dirty="0"/>
              <a:t> </a:t>
            </a:r>
            <a:r>
              <a:rPr lang="ru-RU" sz="2800" dirty="0" err="1"/>
              <a:t>активну</a:t>
            </a:r>
            <a:r>
              <a:rPr lang="ru-RU" sz="2800" dirty="0"/>
              <a:t> </a:t>
            </a:r>
            <a:r>
              <a:rPr lang="ru-RU" sz="2800" dirty="0" err="1"/>
              <a:t>міжнародну</a:t>
            </a:r>
            <a:r>
              <a:rPr lang="ru-RU" sz="2800" dirty="0"/>
              <a:t> </a:t>
            </a:r>
            <a:r>
              <a:rPr lang="ru-RU" sz="2800" dirty="0" err="1"/>
              <a:t>політику</a:t>
            </a:r>
            <a:r>
              <a:rPr lang="ru-RU" sz="2800" dirty="0"/>
              <a:t>.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74743126"/>
              </p:ext>
            </p:extLst>
          </p:nvPr>
        </p:nvGraphicFramePr>
        <p:xfrm>
          <a:off x="1403648" y="2204864"/>
          <a:ext cx="626469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8848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dirty="0" err="1"/>
              <a:t>Богословське</a:t>
            </a:r>
            <a:r>
              <a:rPr lang="ru-RU" sz="2800" b="1" dirty="0"/>
              <a:t> (</a:t>
            </a:r>
            <a:r>
              <a:rPr lang="ru-RU" sz="2800" b="1" dirty="0" err="1"/>
              <a:t>церковне</a:t>
            </a:r>
            <a:r>
              <a:rPr lang="ru-RU" sz="2800" b="1" dirty="0"/>
              <a:t>) </a:t>
            </a:r>
            <a:r>
              <a:rPr lang="ru-RU" sz="2800" b="1" dirty="0" err="1"/>
              <a:t>красномовство</a:t>
            </a:r>
            <a:r>
              <a:rPr lang="ru-RU" sz="2800" b="1" dirty="0"/>
              <a:t> </a:t>
            </a:r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проповіді</a:t>
            </a:r>
            <a:r>
              <a:rPr lang="ru-RU" sz="2800" dirty="0"/>
              <a:t>, </a:t>
            </a:r>
            <a:r>
              <a:rPr lang="ru-RU" sz="2800" dirty="0" err="1"/>
              <a:t>бесіди</a:t>
            </a:r>
            <a:r>
              <a:rPr lang="ru-RU" sz="2800" dirty="0"/>
              <a:t>, </a:t>
            </a:r>
            <a:r>
              <a:rPr lang="ru-RU" sz="2800" dirty="0" err="1"/>
              <a:t>напуття</a:t>
            </a:r>
            <a:r>
              <a:rPr lang="ru-RU" sz="2800" dirty="0"/>
              <a:t>, </a:t>
            </a:r>
            <a:r>
              <a:rPr lang="ru-RU" sz="2800" dirty="0" err="1"/>
              <a:t>коментування</a:t>
            </a:r>
            <a:r>
              <a:rPr lang="ru-RU" sz="2800" dirty="0"/>
              <a:t> </a:t>
            </a:r>
            <a:r>
              <a:rPr lang="ru-RU" sz="2800" dirty="0" err="1"/>
              <a:t>Біблії</a:t>
            </a:r>
            <a:r>
              <a:rPr lang="ru-RU" sz="2800" dirty="0"/>
              <a:t> в </a:t>
            </a:r>
            <a:r>
              <a:rPr lang="ru-RU" sz="2800" dirty="0" err="1"/>
              <a:t>практиці</a:t>
            </a:r>
            <a:r>
              <a:rPr lang="ru-RU" sz="2800" dirty="0"/>
              <a:t> </a:t>
            </a:r>
            <a:r>
              <a:rPr lang="ru-RU" sz="2800" dirty="0" err="1"/>
              <a:t>різноманітних</a:t>
            </a:r>
            <a:r>
              <a:rPr lang="ru-RU" sz="2800" dirty="0"/>
              <a:t> </a:t>
            </a:r>
            <a:r>
              <a:rPr lang="ru-RU" sz="2800" dirty="0" err="1"/>
              <a:t>християнських</a:t>
            </a:r>
            <a:r>
              <a:rPr lang="ru-RU" sz="2800" dirty="0"/>
              <a:t> </a:t>
            </a:r>
            <a:r>
              <a:rPr lang="ru-RU" sz="2800" dirty="0" err="1"/>
              <a:t>конфесій</a:t>
            </a:r>
            <a:r>
              <a:rPr lang="ru-RU" sz="2800" dirty="0"/>
              <a:t>.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21102091"/>
              </p:ext>
            </p:extLst>
          </p:nvPr>
        </p:nvGraphicFramePr>
        <p:xfrm>
          <a:off x="1403648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1746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0156"/>
            <a:ext cx="8892480" cy="1054250"/>
          </a:xfrm>
        </p:spPr>
        <p:txBody>
          <a:bodyPr/>
          <a:lstStyle/>
          <a:p>
            <a:r>
              <a:rPr lang="uk-UA" dirty="0" smtClean="0"/>
              <a:t>Завдання на наступний урок</a:t>
            </a:r>
            <a:endParaRPr lang="uk-UA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395536" y="2852936"/>
            <a:ext cx="8352928" cy="3424700"/>
            <a:chOff x="2514749" y="989389"/>
            <a:chExt cx="2154018" cy="65671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514749" y="989389"/>
              <a:ext cx="2154018" cy="65671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TextBox 4"/>
            <p:cNvSpPr txBox="1"/>
            <p:nvPr/>
          </p:nvSpPr>
          <p:spPr>
            <a:xfrm>
              <a:off x="2514749" y="989389"/>
              <a:ext cx="2154018" cy="6567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605" tIns="14605" rIns="14605" bIns="1460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4200" kern="1200" dirty="0" smtClean="0"/>
                <a:t>Підготуватися розповідати за темою уроку, використавши матеріал презентації та підручника.</a:t>
              </a:r>
              <a:endParaRPr lang="ru-RU" sz="4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8267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332327" cy="3888432"/>
          </a:xfrm>
        </p:spPr>
        <p:txBody>
          <a:bodyPr/>
          <a:lstStyle/>
          <a:p>
            <a:pPr algn="l"/>
            <a:r>
              <a:rPr lang="ru-RU" sz="4000" b="1" dirty="0" err="1"/>
              <a:t>Красномовство</a:t>
            </a:r>
            <a:r>
              <a:rPr lang="ru-RU" sz="4000" dirty="0"/>
              <a:t> </a:t>
            </a:r>
            <a:r>
              <a:rPr lang="ru-RU" sz="4000" dirty="0" smtClean="0"/>
              <a:t>— </a:t>
            </a:r>
            <a:r>
              <a:rPr lang="ru-RU" sz="4000" dirty="0" err="1"/>
              <a:t>вміння</a:t>
            </a:r>
            <a:r>
              <a:rPr lang="ru-RU" sz="4000" dirty="0"/>
              <a:t> </a:t>
            </a:r>
            <a:r>
              <a:rPr lang="ru-RU" sz="4000" dirty="0" err="1"/>
              <a:t>говорити</a:t>
            </a:r>
            <a:r>
              <a:rPr lang="ru-RU" sz="4000" dirty="0"/>
              <a:t> красиво, </a:t>
            </a:r>
            <a:r>
              <a:rPr lang="ru-RU" sz="4000" dirty="0" err="1"/>
              <a:t>переконливо</a:t>
            </a:r>
            <a:r>
              <a:rPr lang="ru-RU" sz="4000" dirty="0"/>
              <a:t>, </a:t>
            </a:r>
            <a:r>
              <a:rPr lang="ru-RU" sz="4000" dirty="0" err="1"/>
              <a:t>вміння</a:t>
            </a:r>
            <a:r>
              <a:rPr lang="ru-RU" sz="4000" dirty="0"/>
              <a:t> </a:t>
            </a:r>
            <a:r>
              <a:rPr lang="ru-RU" sz="4000" dirty="0" err="1"/>
              <a:t>зацікавити</a:t>
            </a:r>
            <a:r>
              <a:rPr lang="ru-RU" sz="4000" dirty="0"/>
              <a:t> </a:t>
            </a:r>
            <a:r>
              <a:rPr lang="ru-RU" sz="4000" dirty="0" err="1"/>
              <a:t>людину</a:t>
            </a:r>
            <a:r>
              <a:rPr lang="ru-RU" sz="4000" dirty="0"/>
              <a:t> </a:t>
            </a:r>
            <a:r>
              <a:rPr lang="ru-RU" sz="4000" dirty="0" err="1"/>
              <a:t>своєю</a:t>
            </a:r>
            <a:r>
              <a:rPr lang="ru-RU" sz="4000" dirty="0"/>
              <a:t> </a:t>
            </a:r>
            <a:r>
              <a:rPr lang="ru-RU" sz="4000" dirty="0" err="1"/>
              <a:t>промовою</a:t>
            </a:r>
            <a:r>
              <a:rPr lang="ru-RU" sz="4000" dirty="0"/>
              <a:t>, </a:t>
            </a:r>
            <a:r>
              <a:rPr lang="ru-RU" sz="4000" dirty="0" err="1"/>
              <a:t>ораторські</a:t>
            </a:r>
            <a:r>
              <a:rPr lang="ru-RU" sz="4000" dirty="0"/>
              <a:t> </a:t>
            </a:r>
            <a:r>
              <a:rPr lang="ru-RU" sz="4000" dirty="0" err="1"/>
              <a:t>здібності</a:t>
            </a:r>
            <a:r>
              <a:rPr lang="ru-RU" sz="4000" dirty="0"/>
              <a:t> (</a:t>
            </a:r>
            <a:r>
              <a:rPr lang="ru-RU" sz="4000" dirty="0" err="1"/>
              <a:t>природні</a:t>
            </a:r>
            <a:r>
              <a:rPr lang="ru-RU" sz="4000" dirty="0"/>
              <a:t> </a:t>
            </a:r>
            <a:r>
              <a:rPr lang="ru-RU" sz="4000" dirty="0" err="1"/>
              <a:t>чи</a:t>
            </a:r>
            <a:r>
              <a:rPr lang="ru-RU" sz="4000" dirty="0"/>
              <a:t> </a:t>
            </a:r>
            <a:r>
              <a:rPr lang="ru-RU" sz="4000" dirty="0" err="1"/>
              <a:t>набуті</a:t>
            </a:r>
            <a:r>
              <a:rPr lang="ru-RU" sz="4000" dirty="0" smtClean="0"/>
              <a:t>). </a:t>
            </a:r>
            <a:r>
              <a:rPr lang="ru-RU" sz="4000" dirty="0" err="1" smtClean="0"/>
              <a:t>Існують</a:t>
            </a:r>
            <a:r>
              <a:rPr lang="ru-RU" sz="4000" dirty="0" smtClean="0"/>
              <a:t> </a:t>
            </a:r>
            <a:r>
              <a:rPr lang="ru-RU" sz="4000" dirty="0" err="1"/>
              <a:t>різні</a:t>
            </a:r>
            <a:r>
              <a:rPr lang="ru-RU" sz="4000" dirty="0"/>
              <a:t> </a:t>
            </a:r>
            <a:r>
              <a:rPr lang="ru-RU" sz="4000" dirty="0" err="1"/>
              <a:t>підходи</a:t>
            </a:r>
            <a:r>
              <a:rPr lang="ru-RU" sz="4000" dirty="0"/>
              <a:t> </a:t>
            </a:r>
            <a:r>
              <a:rPr lang="ru-RU" sz="4000" dirty="0" err="1"/>
              <a:t>щодо</a:t>
            </a:r>
            <a:r>
              <a:rPr lang="ru-RU" sz="4000" dirty="0"/>
              <a:t> </a:t>
            </a:r>
            <a:r>
              <a:rPr lang="ru-RU" sz="4000" dirty="0" err="1"/>
              <a:t>поділу</a:t>
            </a:r>
            <a:r>
              <a:rPr lang="ru-RU" sz="4000" dirty="0"/>
              <a:t> на </a:t>
            </a:r>
            <a:r>
              <a:rPr lang="ru-RU" sz="4000" dirty="0" err="1"/>
              <a:t>класи</a:t>
            </a:r>
            <a:r>
              <a:rPr lang="ru-RU" sz="4000" dirty="0"/>
              <a:t> </a:t>
            </a:r>
            <a:r>
              <a:rPr lang="ru-RU" sz="4000" dirty="0" err="1"/>
              <a:t>класичної</a:t>
            </a:r>
            <a:r>
              <a:rPr lang="ru-RU" sz="4000" dirty="0"/>
              <a:t> риторики.</a:t>
            </a:r>
          </a:p>
        </p:txBody>
      </p:sp>
    </p:spTree>
    <p:extLst>
      <p:ext uri="{BB962C8B-B14F-4D97-AF65-F5344CB8AC3E}">
        <p14:creationId xmlns:p14="http://schemas.microsoft.com/office/powerpoint/2010/main" val="153867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8385856"/>
              </p:ext>
            </p:extLst>
          </p:nvPr>
        </p:nvGraphicFramePr>
        <p:xfrm>
          <a:off x="0" y="692696"/>
          <a:ext cx="889248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032" y="-315416"/>
            <a:ext cx="8712968" cy="2786836"/>
          </a:xfrm>
        </p:spPr>
        <p:txBody>
          <a:bodyPr/>
          <a:lstStyle/>
          <a:p>
            <a:r>
              <a:rPr lang="ru-RU" sz="3600" dirty="0"/>
              <a:t>У XVII-XVIII ст. </a:t>
            </a:r>
            <a:r>
              <a:rPr lang="ru-RU" sz="3600" dirty="0" err="1"/>
              <a:t>автори</a:t>
            </a:r>
            <a:r>
              <a:rPr lang="ru-RU" sz="3600" dirty="0"/>
              <a:t> риторик </a:t>
            </a:r>
            <a:r>
              <a:rPr lang="ru-RU" sz="3600" dirty="0" err="1"/>
              <a:t>виділяли</a:t>
            </a:r>
            <a:r>
              <a:rPr lang="ru-RU" sz="3600" dirty="0"/>
              <a:t> 5-ть </a:t>
            </a:r>
            <a:r>
              <a:rPr lang="ru-RU" sz="3600" dirty="0" err="1"/>
              <a:t>основних</a:t>
            </a:r>
            <a:r>
              <a:rPr lang="ru-RU" sz="3600" dirty="0"/>
              <a:t> </a:t>
            </a:r>
            <a:r>
              <a:rPr lang="ru-RU" sz="3600" dirty="0" err="1"/>
              <a:t>типів</a:t>
            </a:r>
            <a:r>
              <a:rPr lang="ru-RU" sz="3600" dirty="0"/>
              <a:t> </a:t>
            </a:r>
            <a:r>
              <a:rPr lang="ru-RU" sz="3600" dirty="0" err="1"/>
              <a:t>красномовства</a:t>
            </a:r>
            <a:r>
              <a:rPr lang="ru-RU" sz="36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55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99728256"/>
              </p:ext>
            </p:extLst>
          </p:nvPr>
        </p:nvGraphicFramePr>
        <p:xfrm>
          <a:off x="0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2917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56263" cy="1054250"/>
          </a:xfrm>
        </p:spPr>
        <p:txBody>
          <a:bodyPr/>
          <a:lstStyle/>
          <a:p>
            <a:pPr algn="l"/>
            <a:r>
              <a:rPr lang="ru-RU" sz="2400" b="1" dirty="0" err="1" smtClean="0"/>
              <a:t>Суспільно-політичне</a:t>
            </a:r>
            <a:r>
              <a:rPr lang="ru-RU" sz="2400" b="1" dirty="0" smtClean="0"/>
              <a:t> </a:t>
            </a:r>
            <a:r>
              <a:rPr lang="ru-RU" sz="2400" b="1" dirty="0" err="1"/>
              <a:t>красномовство</a:t>
            </a:r>
            <a:r>
              <a:rPr lang="ru-RU" sz="2400" dirty="0"/>
              <a:t> -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виступ</a:t>
            </a:r>
            <a:r>
              <a:rPr lang="ru-RU" sz="2400" dirty="0"/>
              <a:t> оратора,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виражає</a:t>
            </a:r>
            <a:r>
              <a:rPr lang="ru-RU" sz="2400" dirty="0"/>
              <a:t> </a:t>
            </a:r>
            <a:r>
              <a:rPr lang="ru-RU" sz="2400" dirty="0" err="1"/>
              <a:t>інтереси</a:t>
            </a:r>
            <a:r>
              <a:rPr lang="ru-RU" sz="2400" dirty="0"/>
              <a:t> </a:t>
            </a:r>
            <a:r>
              <a:rPr lang="ru-RU" sz="2400" dirty="0" err="1"/>
              <a:t>тієї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іншої</a:t>
            </a:r>
            <a:r>
              <a:rPr lang="ru-RU" sz="2400" dirty="0"/>
              <a:t> </a:t>
            </a:r>
            <a:r>
              <a:rPr lang="ru-RU" sz="2400" dirty="0" err="1"/>
              <a:t>партії</a:t>
            </a:r>
            <a:r>
              <a:rPr lang="ru-RU" sz="2400" dirty="0"/>
              <a:t> (</a:t>
            </a:r>
            <a:r>
              <a:rPr lang="ru-RU" sz="2400" dirty="0" err="1"/>
              <a:t>політичної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)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роз'яснює</a:t>
            </a:r>
            <a:r>
              <a:rPr lang="ru-RU" sz="2400" dirty="0"/>
              <a:t> </a:t>
            </a:r>
            <a:r>
              <a:rPr lang="ru-RU" sz="2400" dirty="0" err="1"/>
              <a:t>якусь</a:t>
            </a:r>
            <a:r>
              <a:rPr lang="ru-RU" sz="2400" dirty="0"/>
              <a:t> </a:t>
            </a:r>
            <a:r>
              <a:rPr lang="ru-RU" sz="2400" dirty="0" err="1"/>
              <a:t>суспільно-політичну</a:t>
            </a:r>
            <a:r>
              <a:rPr lang="ru-RU" sz="2400" dirty="0"/>
              <a:t> </a:t>
            </a:r>
            <a:r>
              <a:rPr lang="ru-RU" sz="2400" dirty="0" err="1"/>
              <a:t>ситуацію</a:t>
            </a:r>
            <a:r>
              <a:rPr lang="ru-RU" sz="2400" dirty="0"/>
              <a:t>.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96718219"/>
              </p:ext>
            </p:extLst>
          </p:nvPr>
        </p:nvGraphicFramePr>
        <p:xfrm>
          <a:off x="1475656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521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342282"/>
          </a:xfrm>
        </p:spPr>
        <p:txBody>
          <a:bodyPr/>
          <a:lstStyle/>
          <a:p>
            <a:pPr algn="l"/>
            <a:r>
              <a:rPr lang="ru-RU" sz="2400" b="1" dirty="0" err="1"/>
              <a:t>Академічне</a:t>
            </a:r>
            <a:r>
              <a:rPr lang="ru-RU" sz="2400" b="1" dirty="0"/>
              <a:t> </a:t>
            </a:r>
            <a:r>
              <a:rPr lang="ru-RU" sz="2400" b="1" dirty="0" err="1"/>
              <a:t>красномовство</a:t>
            </a:r>
            <a:r>
              <a:rPr lang="ru-RU" sz="2400" b="1" dirty="0"/>
              <a:t> </a:t>
            </a:r>
            <a:r>
              <a:rPr lang="ru-RU" sz="2400" dirty="0"/>
              <a:t>-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ораторська</a:t>
            </a:r>
            <a:r>
              <a:rPr lang="ru-RU" sz="2400" dirty="0"/>
              <a:t> </a:t>
            </a:r>
            <a:r>
              <a:rPr lang="ru-RU" sz="2400" dirty="0" err="1"/>
              <a:t>діяльність</a:t>
            </a:r>
            <a:r>
              <a:rPr lang="ru-RU" sz="2400" dirty="0"/>
              <a:t> </a:t>
            </a:r>
            <a:r>
              <a:rPr lang="ru-RU" sz="2400" dirty="0" err="1"/>
              <a:t>науковця</a:t>
            </a:r>
            <a:r>
              <a:rPr lang="ru-RU" sz="2400" dirty="0"/>
              <a:t>, </a:t>
            </a:r>
            <a:r>
              <a:rPr lang="ru-RU" sz="2400" dirty="0" err="1"/>
              <a:t>викладача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доповідає</a:t>
            </a:r>
            <a:r>
              <a:rPr lang="ru-RU" sz="2400" dirty="0"/>
              <a:t> про </a:t>
            </a:r>
            <a:r>
              <a:rPr lang="ru-RU" sz="2400" dirty="0" err="1"/>
              <a:t>результати</a:t>
            </a:r>
            <a:r>
              <a:rPr lang="ru-RU" sz="2400" dirty="0"/>
              <a:t> </a:t>
            </a:r>
            <a:r>
              <a:rPr lang="ru-RU" sz="2400" dirty="0" err="1"/>
              <a:t>дослідження</a:t>
            </a:r>
            <a:r>
              <a:rPr lang="ru-RU" sz="2400" dirty="0"/>
              <a:t>, </a:t>
            </a:r>
            <a:r>
              <a:rPr lang="ru-RU" sz="2400" dirty="0" err="1"/>
              <a:t>популяризує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науки. Сфера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застосування</a:t>
            </a:r>
            <a:r>
              <a:rPr lang="ru-RU" sz="2400" dirty="0"/>
              <a:t> - </a:t>
            </a:r>
            <a:r>
              <a:rPr lang="ru-RU" sz="2400" dirty="0" err="1"/>
              <a:t>шкільна</a:t>
            </a:r>
            <a:r>
              <a:rPr lang="ru-RU" sz="2400" dirty="0"/>
              <a:t> (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рівнів</a:t>
            </a:r>
            <a:r>
              <a:rPr lang="ru-RU" sz="2400" dirty="0"/>
              <a:t>) та </a:t>
            </a:r>
            <a:r>
              <a:rPr lang="ru-RU" sz="2400" dirty="0" err="1"/>
              <a:t>наукова</a:t>
            </a:r>
            <a:r>
              <a:rPr lang="ru-RU" sz="2400" dirty="0"/>
              <a:t> </a:t>
            </a:r>
            <a:r>
              <a:rPr lang="ru-RU" sz="2400" dirty="0" err="1"/>
              <a:t>аудиторія</a:t>
            </a:r>
            <a:r>
              <a:rPr lang="ru-RU" sz="2400" dirty="0"/>
              <a:t>.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58424771"/>
              </p:ext>
            </p:extLst>
          </p:nvPr>
        </p:nvGraphicFramePr>
        <p:xfrm>
          <a:off x="0" y="2204864"/>
          <a:ext cx="9130168" cy="4622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7645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56263" cy="2498804"/>
          </a:xfrm>
        </p:spPr>
        <p:txBody>
          <a:bodyPr/>
          <a:lstStyle/>
          <a:p>
            <a:r>
              <a:rPr lang="uk-UA" sz="2800" dirty="0" smtClean="0"/>
              <a:t>Головні риси академічного красномовства</a:t>
            </a:r>
            <a:r>
              <a:rPr lang="en-US" sz="2800" dirty="0" smtClean="0"/>
              <a:t>: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97554159"/>
              </p:ext>
            </p:extLst>
          </p:nvPr>
        </p:nvGraphicFramePr>
        <p:xfrm>
          <a:off x="1475656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55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93233" cy="1054250"/>
          </a:xfrm>
        </p:spPr>
        <p:txBody>
          <a:bodyPr/>
          <a:lstStyle/>
          <a:p>
            <a:pPr algn="l"/>
            <a:r>
              <a:rPr lang="ru-RU" sz="2800" b="1" dirty="0" err="1"/>
              <a:t>Судове</a:t>
            </a:r>
            <a:r>
              <a:rPr lang="ru-RU" sz="2800" b="1" dirty="0"/>
              <a:t> (</a:t>
            </a:r>
            <a:r>
              <a:rPr lang="ru-RU" sz="2800" b="1" dirty="0" err="1"/>
              <a:t>юридичне</a:t>
            </a:r>
            <a:r>
              <a:rPr lang="ru-RU" sz="2800" b="1" dirty="0"/>
              <a:t>) </a:t>
            </a:r>
            <a:r>
              <a:rPr lang="ru-RU" sz="2800" b="1" dirty="0" err="1"/>
              <a:t>красномовство</a:t>
            </a:r>
            <a:r>
              <a:rPr lang="ru-RU" sz="2800" b="1" dirty="0"/>
              <a:t> </a:t>
            </a:r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ораторські</a:t>
            </a:r>
            <a:r>
              <a:rPr lang="ru-RU" sz="2800" dirty="0"/>
              <a:t> </a:t>
            </a:r>
            <a:r>
              <a:rPr lang="ru-RU" sz="2800" dirty="0" err="1"/>
              <a:t>виступи</a:t>
            </a:r>
            <a:r>
              <a:rPr lang="ru-RU" sz="2800" dirty="0"/>
              <a:t> </a:t>
            </a:r>
            <a:r>
              <a:rPr lang="ru-RU" sz="2800" dirty="0" err="1"/>
              <a:t>юристів</a:t>
            </a:r>
            <a:r>
              <a:rPr lang="ru-RU" sz="2800" dirty="0"/>
              <a:t>, </a:t>
            </a:r>
            <a:r>
              <a:rPr lang="ru-RU" sz="2800" dirty="0" err="1"/>
              <a:t>підсудного</a:t>
            </a:r>
            <a:r>
              <a:rPr lang="ru-RU" sz="2800" dirty="0"/>
              <a:t> та </a:t>
            </a:r>
            <a:r>
              <a:rPr lang="ru-RU" sz="2800" dirty="0" err="1"/>
              <a:t>цивільних</a:t>
            </a:r>
            <a:r>
              <a:rPr lang="ru-RU" sz="2800" dirty="0"/>
              <a:t> </a:t>
            </a:r>
            <a:r>
              <a:rPr lang="ru-RU" sz="2800" dirty="0" err="1"/>
              <a:t>осіб</a:t>
            </a:r>
            <a:r>
              <a:rPr lang="ru-RU" sz="2800" dirty="0"/>
              <a:t> у </a:t>
            </a:r>
            <a:r>
              <a:rPr lang="ru-RU" sz="2800" dirty="0" err="1"/>
              <a:t>процесі</a:t>
            </a:r>
            <a:r>
              <a:rPr lang="ru-RU" sz="2800" dirty="0"/>
              <a:t> </a:t>
            </a:r>
            <a:r>
              <a:rPr lang="ru-RU" sz="2800" dirty="0" err="1"/>
              <a:t>розгляду</a:t>
            </a:r>
            <a:r>
              <a:rPr lang="ru-RU" sz="2800" dirty="0"/>
              <a:t> </a:t>
            </a:r>
            <a:r>
              <a:rPr lang="ru-RU" sz="2800" dirty="0" err="1"/>
              <a:t>судової</a:t>
            </a:r>
            <a:r>
              <a:rPr lang="ru-RU" sz="2800" dirty="0"/>
              <a:t> </a:t>
            </a:r>
            <a:r>
              <a:rPr lang="ru-RU" sz="2800" dirty="0" err="1"/>
              <a:t>справи</a:t>
            </a:r>
            <a:r>
              <a:rPr lang="ru-RU" sz="2800" dirty="0"/>
              <a:t> з </a:t>
            </a:r>
            <a:r>
              <a:rPr lang="ru-RU" sz="2800" dirty="0" err="1"/>
              <a:t>позицій</a:t>
            </a:r>
            <a:r>
              <a:rPr lang="ru-RU" sz="2800" dirty="0"/>
              <a:t> </a:t>
            </a:r>
            <a:r>
              <a:rPr lang="ru-RU" sz="2800" dirty="0" err="1"/>
              <a:t>законодавства</a:t>
            </a:r>
            <a:r>
              <a:rPr lang="ru-RU" sz="2800" dirty="0"/>
              <a:t>.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48518316"/>
              </p:ext>
            </p:extLst>
          </p:nvPr>
        </p:nvGraphicFramePr>
        <p:xfrm>
          <a:off x="1187624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24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049217" cy="1342282"/>
          </a:xfrm>
        </p:spPr>
        <p:txBody>
          <a:bodyPr/>
          <a:lstStyle/>
          <a:p>
            <a:pPr algn="l"/>
            <a:r>
              <a:rPr lang="ru-RU" sz="2800" b="1" dirty="0" err="1"/>
              <a:t>Соціально-побутове</a:t>
            </a:r>
            <a:r>
              <a:rPr lang="ru-RU" sz="2800" b="1" dirty="0"/>
              <a:t> </a:t>
            </a:r>
            <a:r>
              <a:rPr lang="ru-RU" sz="2800" b="1" dirty="0" err="1"/>
              <a:t>красномовство</a:t>
            </a:r>
            <a:r>
              <a:rPr lang="ru-RU" sz="2800" b="1" dirty="0"/>
              <a:t> </a:t>
            </a:r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влучне</a:t>
            </a:r>
            <a:r>
              <a:rPr lang="ru-RU" sz="2800" dirty="0"/>
              <a:t>, </a:t>
            </a:r>
            <a:r>
              <a:rPr lang="ru-RU" sz="2800" dirty="0" err="1"/>
              <a:t>гостре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урочисте</a:t>
            </a:r>
            <a:r>
              <a:rPr lang="ru-RU" sz="2800" dirty="0"/>
              <a:t> слово з приводу </a:t>
            </a:r>
            <a:r>
              <a:rPr lang="ru-RU" sz="2800" dirty="0" err="1"/>
              <a:t>якоїсь</a:t>
            </a:r>
            <a:r>
              <a:rPr lang="ru-RU" sz="2800" dirty="0"/>
              <a:t> </a:t>
            </a:r>
            <a:r>
              <a:rPr lang="ru-RU" sz="2800" dirty="0" err="1"/>
              <a:t>важливої</a:t>
            </a:r>
            <a:r>
              <a:rPr lang="ru-RU" sz="2800" dirty="0"/>
              <a:t> </a:t>
            </a:r>
            <a:r>
              <a:rPr lang="ru-RU" sz="2800" dirty="0" err="1"/>
              <a:t>події</a:t>
            </a:r>
            <a:r>
              <a:rPr lang="ru-RU" sz="2800" dirty="0"/>
              <a:t> у приватному </a:t>
            </a:r>
            <a:r>
              <a:rPr lang="ru-RU" sz="2800" dirty="0" err="1"/>
              <a:t>житті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певної</a:t>
            </a:r>
            <a:r>
              <a:rPr lang="ru-RU" sz="2800" dirty="0"/>
              <a:t> </a:t>
            </a:r>
            <a:r>
              <a:rPr lang="ru-RU" sz="2800" dirty="0" err="1"/>
              <a:t>гострої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цікавої</a:t>
            </a:r>
            <a:r>
              <a:rPr lang="ru-RU" sz="2800" dirty="0"/>
              <a:t> </a:t>
            </a:r>
            <a:r>
              <a:rPr lang="ru-RU" sz="2800" dirty="0" err="1"/>
              <a:t>ситуації</a:t>
            </a:r>
            <a:r>
              <a:rPr lang="ru-RU" sz="2800" dirty="0"/>
              <a:t>.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20069649"/>
              </p:ext>
            </p:extLst>
          </p:nvPr>
        </p:nvGraphicFramePr>
        <p:xfrm>
          <a:off x="1403648" y="23488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6955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66</TotalTime>
  <Words>400</Words>
  <Application>Microsoft Office PowerPoint</Application>
  <PresentationFormat>Экран (4:3)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 Unicode MS</vt:lpstr>
      <vt:lpstr>Book Antiqua</vt:lpstr>
      <vt:lpstr>Times New Roman</vt:lpstr>
      <vt:lpstr>Trebuchet MS</vt:lpstr>
      <vt:lpstr>Wingdings</vt:lpstr>
      <vt:lpstr>Твердый переплет</vt:lpstr>
      <vt:lpstr>Жанри класичного красномовства</vt:lpstr>
      <vt:lpstr>Красномовство — вміння говорити красиво, переконливо, вміння зацікавити людину своєю промовою, ораторські здібності (природні чи набуті). Існують різні підходи щодо поділу на класи класичної риторики.</vt:lpstr>
      <vt:lpstr>У XVII-XVIII ст. автори риторик виділяли 5-ть основних типів красномовства:</vt:lpstr>
      <vt:lpstr>Презентация PowerPoint</vt:lpstr>
      <vt:lpstr>Суспільно-політичне красномовство - це виступ оратора, що виражає інтереси тієї чи іншої партії (політичної сили) або роз'яснює якусь суспільно-політичну ситуацію. </vt:lpstr>
      <vt:lpstr>Академічне красномовство - це ораторська діяльність науковця, викладача, що доповідає про результати дослідження, популяризує досягнення науки. Сфера його застосування - шкільна (різних рівнів) та наукова аудиторія. </vt:lpstr>
      <vt:lpstr>Головні риси академічного красномовства:</vt:lpstr>
      <vt:lpstr>Судове (юридичне) красномовство - це ораторські виступи юристів, підсудного та цивільних осіб у процесі розгляду судової справи з позицій законодавства. </vt:lpstr>
      <vt:lpstr>Соціально-побутове красномовство - це влучне, гостре або урочисте слово з приводу якоїсь важливої події у приватному житті або певної гострої чи цікавої ситуації. </vt:lpstr>
      <vt:lpstr>Військове красномовство  веде своє походження з найдавніших часів. Руські князі та воєводи неодмінно звертались до своїх дружин перед виступом у похід, перед початком битви. „Слово о полку Ігоревім” містить промову Ігоря Святославовича перед вирішальною битвою з половцями і ділиться на два жанри: промови на параді та запалювальні промови (під час ВСВ).</vt:lpstr>
      <vt:lpstr>Дипломатичне крсномовство - розвивається в тих країнах, які проводять активну міжнародну політику. </vt:lpstr>
      <vt:lpstr>Богословське (церковне) красномовство - це проповіді, бесіди, напуття, коментування Біблії в практиці різноманітних християнських конфесій.</vt:lpstr>
      <vt:lpstr>Завдання на наступний урок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Жанри класичного красномовства</dc:title>
  <dc:creator>Карпатська Джерельна</dc:creator>
  <cp:lastModifiedBy>Карпатська Джерельна</cp:lastModifiedBy>
  <cp:revision>7</cp:revision>
  <dcterms:created xsi:type="dcterms:W3CDTF">2016-03-28T20:03:47Z</dcterms:created>
  <dcterms:modified xsi:type="dcterms:W3CDTF">2023-10-03T11:23:31Z</dcterms:modified>
</cp:coreProperties>
</file>