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61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D84C3-EF50-43DC-A4F4-20C630F786A6}" type="datetimeFigureOut">
              <a:rPr lang="ru-RU" smtClean="0"/>
              <a:t>28.09.2023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2E3BF-775D-4354-8BB5-9203B7FD22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D84C3-EF50-43DC-A4F4-20C630F786A6}" type="datetimeFigureOut">
              <a:rPr lang="ru-RU" smtClean="0"/>
              <a:t>28.09.2023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2E3BF-775D-4354-8BB5-9203B7FD22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D84C3-EF50-43DC-A4F4-20C630F786A6}" type="datetimeFigureOut">
              <a:rPr lang="ru-RU" smtClean="0"/>
              <a:t>28.09.2023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2E3BF-775D-4354-8BB5-9203B7FD22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D84C3-EF50-43DC-A4F4-20C630F786A6}" type="datetimeFigureOut">
              <a:rPr lang="ru-RU" smtClean="0"/>
              <a:t>28.09.2023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2E3BF-775D-4354-8BB5-9203B7FD22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D84C3-EF50-43DC-A4F4-20C630F786A6}" type="datetimeFigureOut">
              <a:rPr lang="ru-RU" smtClean="0"/>
              <a:t>28.09.2023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2E3BF-775D-4354-8BB5-9203B7FD22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D84C3-EF50-43DC-A4F4-20C630F786A6}" type="datetimeFigureOut">
              <a:rPr lang="ru-RU" smtClean="0"/>
              <a:t>28.09.2023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2E3BF-775D-4354-8BB5-9203B7FD22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D84C3-EF50-43DC-A4F4-20C630F786A6}" type="datetimeFigureOut">
              <a:rPr lang="ru-RU" smtClean="0"/>
              <a:t>28.09.2023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2E3BF-775D-4354-8BB5-9203B7FD22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D84C3-EF50-43DC-A4F4-20C630F786A6}" type="datetimeFigureOut">
              <a:rPr lang="ru-RU" smtClean="0"/>
              <a:t>28.09.2023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2E3BF-775D-4354-8BB5-9203B7FD22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D84C3-EF50-43DC-A4F4-20C630F786A6}" type="datetimeFigureOut">
              <a:rPr lang="ru-RU" smtClean="0"/>
              <a:t>28.09.2023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2E3BF-775D-4354-8BB5-9203B7FD22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D84C3-EF50-43DC-A4F4-20C630F786A6}" type="datetimeFigureOut">
              <a:rPr lang="ru-RU" smtClean="0"/>
              <a:t>28.09.2023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2E3BF-775D-4354-8BB5-9203B7FD22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D84C3-EF50-43DC-A4F4-20C630F786A6}" type="datetimeFigureOut">
              <a:rPr lang="ru-RU" smtClean="0"/>
              <a:t>28.09.2023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2E3BF-775D-4354-8BB5-9203B7FD22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1D84C3-EF50-43DC-A4F4-20C630F786A6}" type="datetimeFigureOut">
              <a:rPr lang="ru-RU" smtClean="0"/>
              <a:t>28.09.2023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2E3BF-775D-4354-8BB5-9203B7FD220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Властивості додавання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Правило вивчити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Якщо доданки </a:t>
            </a:r>
            <a:r>
              <a:rPr lang="uk-UA" dirty="0" smtClean="0">
                <a:solidFill>
                  <a:srgbClr val="FF0000"/>
                </a:solidFill>
              </a:rPr>
              <a:t>поміняти місцями сума не зміниться.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Виконай дію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13+17=</a:t>
            </a:r>
          </a:p>
          <a:p>
            <a:r>
              <a:rPr lang="uk-UA" dirty="0" smtClean="0"/>
              <a:t>16+4=</a:t>
            </a:r>
          </a:p>
          <a:p>
            <a:r>
              <a:rPr lang="uk-UA" dirty="0" smtClean="0"/>
              <a:t>3+8=</a:t>
            </a:r>
          </a:p>
          <a:p>
            <a:r>
              <a:rPr lang="uk-UA" dirty="0" smtClean="0"/>
              <a:t>9+9=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Домашня робота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№1 с. 9          №6 с. 10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34</Words>
  <Application>Microsoft Office PowerPoint</Application>
  <PresentationFormat>Экран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Властивості додавання</vt:lpstr>
      <vt:lpstr>Правило вивчити</vt:lpstr>
      <vt:lpstr>Виконай дію</vt:lpstr>
      <vt:lpstr>Домашня робота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Властивості додавання</dc:title>
  <dc:creator>acer</dc:creator>
  <cp:lastModifiedBy>acer</cp:lastModifiedBy>
  <cp:revision>5</cp:revision>
  <dcterms:created xsi:type="dcterms:W3CDTF">2023-09-28T08:32:18Z</dcterms:created>
  <dcterms:modified xsi:type="dcterms:W3CDTF">2023-09-28T09:22:05Z</dcterms:modified>
</cp:coreProperties>
</file>