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8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C027-421D-446D-8C61-CD5C5B791C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F20E-1E6E-4AD3-BD4E-EC609FCD1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C027-421D-446D-8C61-CD5C5B791C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F20E-1E6E-4AD3-BD4E-EC609FCD1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C027-421D-446D-8C61-CD5C5B791C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F20E-1E6E-4AD3-BD4E-EC609FCD1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C027-421D-446D-8C61-CD5C5B791C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F20E-1E6E-4AD3-BD4E-EC609FCD1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C027-421D-446D-8C61-CD5C5B791C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F20E-1E6E-4AD3-BD4E-EC609FCD1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C027-421D-446D-8C61-CD5C5B791C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F20E-1E6E-4AD3-BD4E-EC609FCD1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C027-421D-446D-8C61-CD5C5B791C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F20E-1E6E-4AD3-BD4E-EC609FCD1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C027-421D-446D-8C61-CD5C5B791C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F20E-1E6E-4AD3-BD4E-EC609FCD1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C027-421D-446D-8C61-CD5C5B791C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F20E-1E6E-4AD3-BD4E-EC609FCD1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C027-421D-446D-8C61-CD5C5B791C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F20E-1E6E-4AD3-BD4E-EC609FCD1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C027-421D-446D-8C61-CD5C5B791C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F20E-1E6E-4AD3-BD4E-EC609FCD1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5C027-421D-446D-8C61-CD5C5B791C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3F20E-1E6E-4AD3-BD4E-EC609FCD1B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852936"/>
            <a:ext cx="7772400" cy="1470025"/>
          </a:xfrm>
        </p:spPr>
        <p:txBody>
          <a:bodyPr>
            <a:noAutofit/>
          </a:bodyPr>
          <a:lstStyle/>
          <a:p>
            <a:r>
              <a:rPr lang="uk-UA" sz="11500" baseline="30000" dirty="0" smtClean="0"/>
              <a:t>Додавання і віднімання простих </a:t>
            </a:r>
            <a:r>
              <a:rPr lang="uk-UA" sz="11500" baseline="30000" dirty="0" err="1" smtClean="0"/>
              <a:t>числ</a:t>
            </a:r>
            <a:endParaRPr lang="ru-RU" sz="11500" baseline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1) Знайдіть відповідь на вирази зручним для тебе виразом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564904"/>
            <a:ext cx="8424936" cy="41373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400" dirty="0" smtClean="0"/>
              <a:t>7+7-14=0                   24+7+6+13=50</a:t>
            </a:r>
          </a:p>
          <a:p>
            <a:pPr>
              <a:buNone/>
            </a:pPr>
            <a:r>
              <a:rPr lang="uk-UA" sz="4400" dirty="0" smtClean="0"/>
              <a:t>36-4-6-11=15            5+7-9+5-3=5</a:t>
            </a:r>
          </a:p>
          <a:p>
            <a:pPr>
              <a:buNone/>
            </a:pPr>
            <a:r>
              <a:rPr lang="uk-UA" sz="4400" dirty="0" smtClean="0"/>
              <a:t>43-6+2=39                24+3-7+9-17=12</a:t>
            </a:r>
          </a:p>
          <a:p>
            <a:pPr>
              <a:buNone/>
            </a:pPr>
            <a:r>
              <a:rPr lang="uk-UA" sz="4400" dirty="0" smtClean="0"/>
              <a:t>7-7+4-3+1-2=0         45+8-10-3+8=48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2) Виріши задачу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Маруся мала 34 плюшевих медведиків і 7 плюшевих дельфінів. 4 дельфіна і 21 медведика вона подарувала Олесі для </a:t>
            </a:r>
            <a:r>
              <a:rPr lang="uk-UA" dirty="0" err="1" smtClean="0"/>
              <a:t>ярморки</a:t>
            </a:r>
            <a:r>
              <a:rPr lang="uk-UA" dirty="0" smtClean="0"/>
              <a:t>. Маруся продала 2 дельфіна а на виручені гроші купила одного робо-динозавра. Скільки іграшок стало в Марусі.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272808" cy="1470025"/>
          </a:xfrm>
        </p:spPr>
        <p:txBody>
          <a:bodyPr>
            <a:normAutofit/>
          </a:bodyPr>
          <a:lstStyle/>
          <a:p>
            <a:r>
              <a:rPr lang="uk-UA" sz="6000" dirty="0" smtClean="0"/>
              <a:t>С. 9 №1 С. 12 №1</a:t>
            </a:r>
            <a:endParaRPr lang="ru-RU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908720"/>
            <a:ext cx="6400800" cy="1752600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chemeClr val="tx1"/>
                </a:solidFill>
              </a:rPr>
              <a:t>Домашня робота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1) Знайдіть відповідь на вирази зручним для тебе виразом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564904"/>
            <a:ext cx="8136904" cy="41373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400" dirty="0" smtClean="0"/>
              <a:t>7+7-14=                    24+7+6+13=</a:t>
            </a:r>
          </a:p>
          <a:p>
            <a:pPr>
              <a:buNone/>
            </a:pPr>
            <a:r>
              <a:rPr lang="uk-UA" sz="4400" dirty="0" smtClean="0"/>
              <a:t>36-4-6-11=               5+7-9+5-3=</a:t>
            </a:r>
          </a:p>
          <a:p>
            <a:pPr>
              <a:buNone/>
            </a:pPr>
            <a:r>
              <a:rPr lang="uk-UA" sz="4400" dirty="0" smtClean="0"/>
              <a:t>43-6+2=                    24+3-7+9-17=</a:t>
            </a:r>
          </a:p>
          <a:p>
            <a:pPr>
              <a:buNone/>
            </a:pPr>
            <a:r>
              <a:rPr lang="uk-UA" sz="4400" dirty="0" smtClean="0"/>
              <a:t>7-7+4-3+1-2=           45+8-10-3+8=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1) Знайдіть відповідь на вирази зручним для тебе виразом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564904"/>
            <a:ext cx="8136904" cy="41373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400" dirty="0" smtClean="0"/>
              <a:t>7+7-14=0                   24+7+6+13=</a:t>
            </a:r>
          </a:p>
          <a:p>
            <a:pPr>
              <a:buNone/>
            </a:pPr>
            <a:r>
              <a:rPr lang="uk-UA" sz="4400" dirty="0" smtClean="0"/>
              <a:t>36-4-6-11=               5+7-9+5-3=</a:t>
            </a:r>
          </a:p>
          <a:p>
            <a:pPr>
              <a:buNone/>
            </a:pPr>
            <a:r>
              <a:rPr lang="uk-UA" sz="4400" dirty="0" smtClean="0"/>
              <a:t>43-6+2=                    24+3-7+9-17=</a:t>
            </a:r>
          </a:p>
          <a:p>
            <a:pPr>
              <a:buNone/>
            </a:pPr>
            <a:r>
              <a:rPr lang="uk-UA" sz="4400" dirty="0" smtClean="0"/>
              <a:t>7-7+4-3+1-2=           45+8-10-3+8=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1) Знайдіть відповідь на вирази зручним для тебе виразом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564904"/>
            <a:ext cx="8136904" cy="41373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400" dirty="0" smtClean="0"/>
              <a:t>7+7-14=0                   24+7+6+13=</a:t>
            </a:r>
          </a:p>
          <a:p>
            <a:pPr>
              <a:buNone/>
            </a:pPr>
            <a:r>
              <a:rPr lang="uk-UA" sz="4400" dirty="0" smtClean="0"/>
              <a:t>36-4-6-11=15            5+7-9+5-3=</a:t>
            </a:r>
          </a:p>
          <a:p>
            <a:pPr>
              <a:buNone/>
            </a:pPr>
            <a:r>
              <a:rPr lang="uk-UA" sz="4400" dirty="0" smtClean="0"/>
              <a:t>43-6+2=                    24+3-7+9-17=</a:t>
            </a:r>
          </a:p>
          <a:p>
            <a:pPr>
              <a:buNone/>
            </a:pPr>
            <a:r>
              <a:rPr lang="uk-UA" sz="4400" dirty="0" smtClean="0"/>
              <a:t>7-7+4-3+1-2=           45+8-10-3+8=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1) Знайдіть відповідь на вирази зручним для тебе виразом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564904"/>
            <a:ext cx="8424936" cy="41373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400" dirty="0" smtClean="0"/>
              <a:t>7+7-14=0                   24+7+6+13=</a:t>
            </a:r>
          </a:p>
          <a:p>
            <a:pPr>
              <a:buNone/>
            </a:pPr>
            <a:r>
              <a:rPr lang="uk-UA" sz="4400" dirty="0" smtClean="0"/>
              <a:t>36-4-6-11=15            5+7-9+5-3=</a:t>
            </a:r>
          </a:p>
          <a:p>
            <a:pPr>
              <a:buNone/>
            </a:pPr>
            <a:r>
              <a:rPr lang="uk-UA" sz="4400" dirty="0" smtClean="0"/>
              <a:t>43-6+2=39                 24+3-7+9-17=</a:t>
            </a:r>
          </a:p>
          <a:p>
            <a:pPr>
              <a:buNone/>
            </a:pPr>
            <a:r>
              <a:rPr lang="uk-UA" sz="4400" dirty="0" smtClean="0"/>
              <a:t>7-7+4-3+1-2=           45+8-10-3+8=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1) Знайдіть відповідь на вирази зручним для тебе виразом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564904"/>
            <a:ext cx="8424936" cy="41373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400" dirty="0" smtClean="0"/>
              <a:t>7+7-14=0                   24+7+6+13=</a:t>
            </a:r>
          </a:p>
          <a:p>
            <a:pPr>
              <a:buNone/>
            </a:pPr>
            <a:r>
              <a:rPr lang="uk-UA" sz="4400" dirty="0" smtClean="0"/>
              <a:t>36-4-6-11=15            5+7-9+5-3=</a:t>
            </a:r>
          </a:p>
          <a:p>
            <a:pPr>
              <a:buNone/>
            </a:pPr>
            <a:r>
              <a:rPr lang="uk-UA" sz="4400" dirty="0" smtClean="0"/>
              <a:t>43-6+2=39                 24+3-7+9-17=</a:t>
            </a:r>
          </a:p>
          <a:p>
            <a:pPr>
              <a:buNone/>
            </a:pPr>
            <a:r>
              <a:rPr lang="uk-UA" sz="4400" dirty="0" smtClean="0"/>
              <a:t>7-7+4-3+1-2=0          45+8-10-3+8=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1) Знайдіть відповідь на вирази зручним для тебе виразом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564904"/>
            <a:ext cx="8424936" cy="41373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400" dirty="0" smtClean="0"/>
              <a:t>7+7-14=0                   24+7+6+13=50</a:t>
            </a:r>
          </a:p>
          <a:p>
            <a:pPr>
              <a:buNone/>
            </a:pPr>
            <a:r>
              <a:rPr lang="uk-UA" sz="4400" dirty="0" smtClean="0"/>
              <a:t>36-4-6-11=15            5+7-9+5-3=</a:t>
            </a:r>
          </a:p>
          <a:p>
            <a:pPr>
              <a:buNone/>
            </a:pPr>
            <a:r>
              <a:rPr lang="uk-UA" sz="4400" dirty="0" smtClean="0"/>
              <a:t>43-6+2=39                 24+3-7+9-17=</a:t>
            </a:r>
          </a:p>
          <a:p>
            <a:pPr>
              <a:buNone/>
            </a:pPr>
            <a:r>
              <a:rPr lang="uk-UA" sz="4400" dirty="0" smtClean="0"/>
              <a:t>7-7+4-3+1-2=0          45+8-10-3+8=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1) Знайдіть відповідь на вирази зручним для тебе виразом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564904"/>
            <a:ext cx="8424936" cy="41373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400" dirty="0" smtClean="0"/>
              <a:t>7+7-14=0                   24+7+6+13=50</a:t>
            </a:r>
          </a:p>
          <a:p>
            <a:pPr>
              <a:buNone/>
            </a:pPr>
            <a:r>
              <a:rPr lang="uk-UA" sz="4400" dirty="0" smtClean="0"/>
              <a:t>36-4-6-11=15            5+7-9+5-3=5</a:t>
            </a:r>
          </a:p>
          <a:p>
            <a:pPr>
              <a:buNone/>
            </a:pPr>
            <a:r>
              <a:rPr lang="uk-UA" sz="4400" dirty="0" smtClean="0"/>
              <a:t>43-6+2=39                 24+3-7+9-17=</a:t>
            </a:r>
          </a:p>
          <a:p>
            <a:pPr>
              <a:buNone/>
            </a:pPr>
            <a:r>
              <a:rPr lang="uk-UA" sz="4400" dirty="0" smtClean="0"/>
              <a:t>7-7+4-3+1-2=0          45+8-10-3+8=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1) Знайдіть відповідь на вирази зручним для тебе виразом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564904"/>
            <a:ext cx="8424936" cy="41373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400" dirty="0" smtClean="0"/>
              <a:t>7+7-14=0                   24+7+6+13=50</a:t>
            </a:r>
          </a:p>
          <a:p>
            <a:pPr>
              <a:buNone/>
            </a:pPr>
            <a:r>
              <a:rPr lang="uk-UA" sz="4400" dirty="0" smtClean="0"/>
              <a:t>36-4-6-11=15            5+7-9+5-3=5</a:t>
            </a:r>
          </a:p>
          <a:p>
            <a:pPr>
              <a:buNone/>
            </a:pPr>
            <a:r>
              <a:rPr lang="uk-UA" sz="4400" dirty="0" smtClean="0"/>
              <a:t>43-6+2=39                24+3-7+9-17=12</a:t>
            </a:r>
          </a:p>
          <a:p>
            <a:pPr>
              <a:buNone/>
            </a:pPr>
            <a:r>
              <a:rPr lang="uk-UA" sz="4400" dirty="0" smtClean="0"/>
              <a:t>7-7+4-3+1-2=0         45+8-10-3+8=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258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Додавання і віднімання простих числ</vt:lpstr>
      <vt:lpstr>1) Знайдіть відповідь на вирази зручним для тебе виразом</vt:lpstr>
      <vt:lpstr>1) Знайдіть відповідь на вирази зручним для тебе виразом</vt:lpstr>
      <vt:lpstr>1) Знайдіть відповідь на вирази зручним для тебе виразом</vt:lpstr>
      <vt:lpstr>1) Знайдіть відповідь на вирази зручним для тебе виразом</vt:lpstr>
      <vt:lpstr>1) Знайдіть відповідь на вирази зручним для тебе виразом</vt:lpstr>
      <vt:lpstr>1) Знайдіть відповідь на вирази зручним для тебе виразом</vt:lpstr>
      <vt:lpstr>1) Знайдіть відповідь на вирази зручним для тебе виразом</vt:lpstr>
      <vt:lpstr>1) Знайдіть відповідь на вирази зручним для тебе виразом</vt:lpstr>
      <vt:lpstr>1) Знайдіть відповідь на вирази зручним для тебе виразом</vt:lpstr>
      <vt:lpstr>2) Виріши задачу</vt:lpstr>
      <vt:lpstr>С. 9 №1 С. 12 №1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Додавання і віднімання простих числ</dc:title>
  <dc:creator>acer</dc:creator>
  <cp:lastModifiedBy>acer</cp:lastModifiedBy>
  <cp:revision>10</cp:revision>
  <dcterms:created xsi:type="dcterms:W3CDTF">2023-09-26T06:48:10Z</dcterms:created>
  <dcterms:modified xsi:type="dcterms:W3CDTF">2023-09-26T08:27:35Z</dcterms:modified>
</cp:coreProperties>
</file>