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9" r:id="rId3"/>
    <p:sldId id="266" r:id="rId4"/>
    <p:sldId id="257" r:id="rId5"/>
    <p:sldId id="260" r:id="rId6"/>
    <p:sldId id="268" r:id="rId7"/>
    <p:sldId id="262" r:id="rId8"/>
    <p:sldId id="267" r:id="rId9"/>
    <p:sldId id="265" r:id="rId10"/>
    <p:sldId id="269" r:id="rId11"/>
    <p:sldId id="271" r:id="rId12"/>
    <p:sldId id="258" r:id="rId13"/>
    <p:sldId id="272" r:id="rId14"/>
    <p:sldId id="274" r:id="rId15"/>
    <p:sldId id="273" r:id="rId16"/>
    <p:sldId id="270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8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4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69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4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5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2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8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0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5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0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49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35B83C8-9D45-49D8-9550-AF80CF06EB4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E5608A-8326-41B6-B20C-75731DB28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35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164" y="407623"/>
            <a:ext cx="7744857" cy="34372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 </a:t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роль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нуклеїнових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 як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носія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6A6386-A70D-4A4E-B828-2AF9BCB3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828" y="1"/>
            <a:ext cx="1107171" cy="102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1" y="198304"/>
            <a:ext cx="7797657" cy="672029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503" y="771181"/>
            <a:ext cx="8918310" cy="1663547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Спіраль молекули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  з дезоксирибонуклеотидів, в  утворенні яких беруть участь: азотисті основи аденін, тимін, гуанін і цитозин, моносахарид  дезоксирибоза і залишки ортофосфатної  кислоти.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Официальный сайт клуба ПАРУСНИК - Лекция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5" y="2006492"/>
            <a:ext cx="7612655" cy="48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0" y="99153"/>
            <a:ext cx="7896809" cy="1178804"/>
          </a:xfrm>
        </p:spPr>
        <p:txBody>
          <a:bodyPr>
            <a:normAutofit/>
          </a:bodyPr>
          <a:lstStyle/>
          <a:p>
            <a:r>
              <a:rPr lang="uk-UA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186" y="1641513"/>
            <a:ext cx="3238959" cy="4406747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нуклеотиди в одному ланцюзі  з'єднані  міцними ковалентними  зв'язками, а  нуклеотиди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різних ланцюгів  у молекулах 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З'єднуються  між собою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 водневих  зв'язків  на основі   принципу комплементарності</a:t>
            </a:r>
          </a:p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 – Т,   г -  Ц 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45. Нуклеїнові кислоти – Хімія – шкільний курс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63" y="1679356"/>
            <a:ext cx="5706737" cy="437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71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1355" y="242371"/>
            <a:ext cx="8460954" cy="1520328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самоподвоєння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який забезпечує точне копіювання  спадкової  інформації  і передачу  її з  покоління, називається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реплікацією.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НК-полимераза — фермент, осуществляющий копирование ДНК. / gif :: наука /  смешные картинки и другие приколы: комиксы, гиф анимация, видео, лучший  интеллектуальный юмор.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8" y="2005071"/>
            <a:ext cx="8264005" cy="46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187288"/>
            <a:ext cx="7773338" cy="947449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днк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2708" y="1112704"/>
            <a:ext cx="4052144" cy="1729647"/>
          </a:xfrm>
        </p:spPr>
        <p:txBody>
          <a:bodyPr/>
          <a:lstStyle/>
          <a:p>
            <a:pPr algn="ctr"/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Денатурація білка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втрата  молекулою  днк  спіральною структури  внаслідок розриву водневих зв'язків  між комплементарними азотистими основами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0036"/>
          <a:stretch/>
        </p:blipFill>
        <p:spPr>
          <a:xfrm>
            <a:off x="184102" y="2941504"/>
            <a:ext cx="4440917" cy="181778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97317" y="1663546"/>
            <a:ext cx="3917025" cy="1421177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Ренатурація </a:t>
            </a:r>
          </a:p>
          <a:p>
            <a:pPr lvl="0" algn="ctr">
              <a:buClr>
                <a:prstClr val="black"/>
              </a:buClr>
            </a:pPr>
            <a:r>
              <a:rPr lang="uk-UA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 двоспіральної  структури  завдяки встановленню </a:t>
            </a:r>
            <a:r>
              <a:rPr lang="uk-UA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водневих зв'язків  між комплементарними азотистими основами </a:t>
            </a: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967340" y="2963039"/>
            <a:ext cx="3989273" cy="332759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43219" y="4968607"/>
            <a:ext cx="4627085" cy="17296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Дезоксирибонуклеїнова</a:t>
            </a:r>
            <a:r>
              <a:rPr lang="uk-UA" dirty="0"/>
              <a:t> кислота </a:t>
            </a:r>
            <a:r>
              <a:rPr lang="uk-UA" sz="2800" b="1" dirty="0">
                <a:solidFill>
                  <a:schemeClr val="tx1"/>
                </a:solidFill>
              </a:rPr>
              <a:t>днк – </a:t>
            </a:r>
            <a:r>
              <a:rPr lang="uk-UA" b="1" dirty="0">
                <a:solidFill>
                  <a:schemeClr val="bg1"/>
                </a:solidFill>
              </a:rPr>
              <a:t>нуклеїнова кислота, у якої мономерами  є </a:t>
            </a:r>
            <a:r>
              <a:rPr lang="uk-UA" b="1" dirty="0" err="1">
                <a:solidFill>
                  <a:schemeClr val="bg1"/>
                </a:solidFill>
              </a:rPr>
              <a:t>дезоксирибонуклеотиди</a:t>
            </a:r>
            <a:r>
              <a:rPr lang="uk-UA" b="1" dirty="0">
                <a:solidFill>
                  <a:schemeClr val="bg1"/>
                </a:solidFill>
              </a:rPr>
              <a:t>; 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структура – подвійна спіраль</a:t>
            </a:r>
          </a:p>
          <a:p>
            <a:pPr algn="ctr"/>
            <a:r>
              <a:rPr lang="uk-UA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40" y="99153"/>
            <a:ext cx="8284684" cy="837281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 будови 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20070" r="45688" b="2824"/>
          <a:stretch/>
        </p:blipFill>
        <p:spPr>
          <a:xfrm>
            <a:off x="3944039" y="1218255"/>
            <a:ext cx="4883597" cy="519356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4405" y="1333041"/>
            <a:ext cx="3294043" cy="5332164"/>
          </a:xfrm>
        </p:spPr>
        <p:txBody>
          <a:bodyPr>
            <a:norm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синтезу білка  інформація з певних ділянок </a:t>
            </a: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що називаються генами, переписується на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 нуклеїнові кислоти відрізняються від днк як за хімічним складом, так  і за функціями.</a:t>
            </a:r>
          </a:p>
          <a:p>
            <a:r>
              <a:rPr lang="uk-UA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побудована  з </a:t>
            </a:r>
            <a:r>
              <a:rPr lang="uk-UA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рибонуклеотидів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утворенні яких беруть участь  азотисті основи  аденін, гуанін, цитозин і урацил, моносахарид рибоза  та залишки ортофосфатної кислоти.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9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573" y="77118"/>
            <a:ext cx="8262650" cy="572877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</a:t>
            </a:r>
            <a:r>
              <a:rPr lang="uk-UA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9653" y="1779406"/>
            <a:ext cx="6775374" cy="507859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5254" y="495759"/>
            <a:ext cx="8824510" cy="1564395"/>
          </a:xfrm>
        </p:spPr>
        <p:txBody>
          <a:bodyPr>
            <a:normAutofit fontScale="85000"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 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   від 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низкою  ознак: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вуглеводом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рибоза;   б)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містить тиміну, його місце займає урацил; 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uk-UA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одноланцюговою молекулою.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39" y="264406"/>
            <a:ext cx="8637224" cy="760163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</a:t>
            </a:r>
            <a:r>
              <a:rPr lang="uk-UA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35" y="1211855"/>
            <a:ext cx="3548964" cy="4186409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днк синтезуються  декілька видів </a:t>
            </a:r>
            <a:r>
              <a:rPr lang="uk-UA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інформаційні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Транспортні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Рибосомні  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переписують  і переносять  інформацію  про первинну структуру  певного білка  до рибосом. Транспортні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приєднують і транспортують до рибосом  амінокислоти,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яких  цей білок  утворюватиметься.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Рибосомні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 самі  рибосоми.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Цитоскелет - online presentatio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33" y="1222097"/>
            <a:ext cx="5391547" cy="403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6439" y="5420299"/>
            <a:ext cx="8626207" cy="13110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FF0000"/>
                </a:solidFill>
              </a:rPr>
              <a:t>Рибонуклеїнові кислоти  - це біополімерні молекули, що побудовані  з </a:t>
            </a:r>
            <a:r>
              <a:rPr lang="uk-UA" sz="2000" dirty="0" err="1">
                <a:solidFill>
                  <a:srgbClr val="FF0000"/>
                </a:solidFill>
              </a:rPr>
              <a:t>рибонуклеотидів</a:t>
            </a:r>
            <a:r>
              <a:rPr lang="uk-UA" sz="2000" dirty="0">
                <a:solidFill>
                  <a:srgbClr val="FF0000"/>
                </a:solidFill>
              </a:rPr>
              <a:t> і забезпечують  реалізацію спадкової інформації у вигляді молекул білків.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178805"/>
          </a:xfrm>
        </p:spPr>
        <p:txBody>
          <a:bodyPr>
            <a:normAutofit/>
          </a:bodyPr>
          <a:lstStyle/>
          <a:p>
            <a:r>
              <a:rPr lang="uk-UA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Д.з</a:t>
            </a:r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опрац</a:t>
            </a: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 </a:t>
            </a:r>
            <a:r>
              <a:rPr lang="uk-UA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заповнити в зошиті таблицю.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image.slidesharecdn.com/9klasbiologijasobol2017-170816090304/95/9-39-638.jpg?cb=15028743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4526" r="14635" b="77277"/>
          <a:stretch/>
        </p:blipFill>
        <p:spPr bwMode="auto">
          <a:xfrm>
            <a:off x="1298826" y="1024570"/>
            <a:ext cx="6523150" cy="21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dn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95" y="3294043"/>
            <a:ext cx="6015172" cy="33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624" y="1"/>
            <a:ext cx="8571123" cy="144320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 опорних знань</a:t>
            </a:r>
            <a:b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 розглянути ілюстрацію та В зошиті відповісти</a:t>
            </a:r>
            <a:br>
              <a:rPr lang="uk-UA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запитання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82569" y="2666082"/>
            <a:ext cx="6118220" cy="403217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214" y="1443210"/>
            <a:ext cx="7998246" cy="1178806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Встановіть відповідність між структурами білків та малюнками.</a:t>
            </a:r>
          </a:p>
          <a:p>
            <a:pPr marL="342900" lvl="0" indent="-342900">
              <a:buClr>
                <a:prstClr val="black"/>
              </a:buClr>
              <a:buAutoNum type="arabicPeriod" startAt="2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 структурні рівні організації білків</a:t>
            </a:r>
          </a:p>
          <a:p>
            <a:pPr marL="342900" lvl="0" indent="-342900">
              <a:buClr>
                <a:prstClr val="black"/>
              </a:buClr>
              <a:buAutoNum type="arabicPeriod" startAt="2"/>
            </a:pP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Наведіть приклади харчових продуктів, що містять білки.</a:t>
            </a:r>
          </a:p>
          <a:p>
            <a:pPr marL="342900" lvl="0" indent="-342900">
              <a:buClr>
                <a:prstClr val="black"/>
              </a:buClr>
              <a:buAutoNum type="arabicPeriod" startAt="2"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540" y="143219"/>
            <a:ext cx="8571123" cy="1586429"/>
          </a:xfrm>
        </p:spPr>
        <p:txBody>
          <a:bodyPr>
            <a:normAutofit fontScale="90000"/>
          </a:bodyPr>
          <a:lstStyle/>
          <a:p>
            <a: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br>
              <a:rPr lang="ru-RU" sz="4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роль </a:t>
            </a:r>
            <a:r>
              <a:rPr lang="ru-RU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нуклеїнових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 як </a:t>
            </a:r>
            <a:r>
              <a:rPr lang="ru-RU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носія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192" t="17507" r="32336" b="63175"/>
          <a:stretch/>
        </p:blipFill>
        <p:spPr>
          <a:xfrm>
            <a:off x="0" y="2495525"/>
            <a:ext cx="5568414" cy="2969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58" y="2244108"/>
            <a:ext cx="3557541" cy="35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253389"/>
            <a:ext cx="8397056" cy="1253194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будови та властивості нуклеїнових кислот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65253" y="1916935"/>
            <a:ext cx="3371162" cy="4285561"/>
          </a:xfrm>
        </p:spPr>
        <p:txBody>
          <a:bodyPr/>
          <a:lstStyle/>
          <a:p>
            <a:r>
              <a:rPr lang="uk-UA" dirty="0"/>
              <a:t>У живому організмі є хімічні сполуки, призначені для збереження спадкової інформації.</a:t>
            </a:r>
          </a:p>
          <a:p>
            <a:r>
              <a:rPr lang="uk-UA" dirty="0"/>
              <a:t>Це </a:t>
            </a:r>
            <a:r>
              <a:rPr lang="uk-UA" b="1" i="1" dirty="0" err="1"/>
              <a:t>дезоксирибонуклеїнові</a:t>
            </a:r>
            <a:r>
              <a:rPr lang="uk-UA" b="1" i="1" dirty="0"/>
              <a:t>  кислоти (днк).</a:t>
            </a:r>
          </a:p>
          <a:p>
            <a:r>
              <a:rPr lang="uk-UA" dirty="0"/>
              <a:t>ВОНИ НЕ ЛИШЕ ЗБЕРІГАЮТЬ ІНФОРМАЦІЮ ВСЕРЕДИНІ ОРГАНІЗМУ, А Й ПЕРЕДАЮТЬ ЇЇ НАСТУПНОМУ ПОКОЛІННЮ.</a:t>
            </a:r>
            <a:endParaRPr lang="ru-RU" dirty="0"/>
          </a:p>
        </p:txBody>
      </p:sp>
      <p:pic>
        <p:nvPicPr>
          <p:cNvPr id="9" name="Picture 4" descr="План гурткового заняття &quot;Нуклеїнові кислоти&quot;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"/>
          <a:stretch/>
        </p:blipFill>
        <p:spPr bwMode="auto">
          <a:xfrm>
            <a:off x="3536415" y="1916935"/>
            <a:ext cx="5568527" cy="39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0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1" y="609601"/>
            <a:ext cx="7907826" cy="987846"/>
          </a:xfrm>
        </p:spPr>
        <p:txBody>
          <a:bodyPr>
            <a:normAutofit/>
          </a:bodyPr>
          <a:lstStyle/>
          <a:p>
            <a:r>
              <a:rPr lang="uk-UA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БІОСИНТЕЗ БІЛКІВ</a:t>
            </a: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541" y="2368627"/>
            <a:ext cx="2985570" cy="4021155"/>
          </a:xfrm>
        </p:spPr>
        <p:txBody>
          <a:bodyPr/>
          <a:lstStyle/>
          <a:p>
            <a:r>
              <a:rPr lang="uk-UA" dirty="0"/>
              <a:t>В КЛІТИНАХ ОРГАНІЗМУ Є Й СПОЛУКИ, ЩО ЦЮ ІНФОРМАЦІЮ РЕАЛІЗУЮТЬ  У ПЕВНІ БІЛКИ, ЯКІ ПОТРІБНІ ДЛЯ ФУНКЦІОНУВАННЯ ОРГАНІЗМУ.</a:t>
            </a:r>
          </a:p>
          <a:p>
            <a:r>
              <a:rPr lang="uk-UA" dirty="0"/>
              <a:t>ЦЕ </a:t>
            </a:r>
            <a:r>
              <a:rPr lang="uk-UA" b="1" i="1" dirty="0"/>
              <a:t>РИБОНУКЛЕЇНОВІ КИСЛОТИ</a:t>
            </a:r>
          </a:p>
          <a:p>
            <a:r>
              <a:rPr lang="uk-UA" dirty="0"/>
              <a:t> (РНК)</a:t>
            </a:r>
            <a:endParaRPr lang="ru-RU" dirty="0"/>
          </a:p>
        </p:txBody>
      </p:sp>
      <p:pic>
        <p:nvPicPr>
          <p:cNvPr id="1026" name="Picture 2" descr="Рис — коллективный блог про дизайн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21" y="2104222"/>
            <a:ext cx="5436827" cy="362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490" y="143220"/>
            <a:ext cx="8317734" cy="1167787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НУКЛЕОТИДИ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 СПОЛУКИ, МОЛЕКУЛИ  ЯКИХ СКЛАДАЮТЬСЯ  З АЗОТИСТОЇ ОСНОВИ, МОНОСАХАРИДУ  І ЗАЛИШКІВ ОРТОФОСФАТНОЇ КИСЛОТИ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9654" y="1399141"/>
            <a:ext cx="7166050" cy="54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489" y="176271"/>
            <a:ext cx="8527056" cy="1487276"/>
          </a:xfrm>
        </p:spPr>
        <p:txBody>
          <a:bodyPr>
            <a:norm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ДО СКЛАДУ МОЛЕКУЛ НУКЛЕОТИДІВ ВХОДЯТЬ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АЗОТИСТА (НІТРОГЕНОВМІСНА)  ОСНОВА (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АДЕНИН,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ГУАНІН, </a:t>
            </a: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ТИМІН,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ЦИТОЗИН АБО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УРАЦИЛ.) </a:t>
            </a: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ЗАЛИШОК ПЕНТОЗИ  (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РИБОЗА АБО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ДЕЗОКСИРИБОЗА)  І ОРТОФОСФАТНА КИСЛОТА.</a:t>
            </a: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План гурткового заняття &quot;Нуклеїнові кисло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88" y="1585043"/>
            <a:ext cx="7039777" cy="527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0" y="242371"/>
            <a:ext cx="8282399" cy="1134738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НУКЛЕЇНОВІ КИСЛОТИ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3219" y="1916935"/>
            <a:ext cx="3789803" cy="4627083"/>
          </a:xfrm>
        </p:spPr>
        <p:txBody>
          <a:bodyPr>
            <a:norm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 ВИСОКОМОЛЕКУЛЯРНІ  БІОПОЛІМЕРИ, ПОБУДОВАНІ З НУКЛЕОТИДІВ, ЯКІ В УСІХ  ЖИВИХ ОРГАНІЗМАХ  ВИКОНУЮТЬ РОЛЬ  ЗБЕРЕЖЕННЯ, ПЕРЕДАЧІ  Й РЕАЛІЗАЦІЇ СПАДКОВОЇ ІНФОРМАЦІЇ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Нуклеїнові кислоти | Тест з біології – «На Урок»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77" y="1468916"/>
            <a:ext cx="376843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3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675" y="374574"/>
            <a:ext cx="8339768" cy="107965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структури та властивості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6777" y="2093205"/>
            <a:ext cx="3130322" cy="3697995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МОЛЕКУЛА </a:t>
            </a:r>
            <a:r>
              <a:rPr lang="uk-UA" b="1" dirty="0"/>
              <a:t>днк </a:t>
            </a:r>
            <a:r>
              <a:rPr lang="uk-UA" dirty="0"/>
              <a:t>СКЛАДАЄТЬСЯ </a:t>
            </a:r>
          </a:p>
          <a:p>
            <a:r>
              <a:rPr lang="uk-UA" dirty="0"/>
              <a:t>З ДВОХ ЛАНЦЮГІВ  І ЗГОРНУТА У СПІРАЛЬ,  ЯКА ХАРАКТЕРИЗУЄТЬСЯ ТАКИМИ ПАРАМЕТРАМИ.</a:t>
            </a:r>
          </a:p>
          <a:p>
            <a:r>
              <a:rPr lang="uk-UA" dirty="0"/>
              <a:t>СПІРАЛЬ ПРАВОЗАКРУЧЕНА,</a:t>
            </a:r>
          </a:p>
          <a:p>
            <a:r>
              <a:rPr lang="uk-UA" dirty="0"/>
              <a:t>ВІДСТАНЬ МІЖ НУКЛЕОТИДАМИ  </a:t>
            </a:r>
          </a:p>
          <a:p>
            <a:r>
              <a:rPr lang="uk-UA" dirty="0"/>
              <a:t>( АБО ДОВЖИНА НУКЛЕОТИДУ) СТАНОВИТЬ  0,34НМ, </a:t>
            </a:r>
          </a:p>
          <a:p>
            <a:r>
              <a:rPr lang="uk-UA" dirty="0"/>
              <a:t>КРОК СПІРАЛІ – 3,4 НМ І МІСТИТЬ  10 ПАР  НУКЛЕОТИДІВ, ДІАМЕТР СПІРАЛІ ( 2 НМ) </a:t>
            </a:r>
          </a:p>
          <a:p>
            <a:r>
              <a:rPr lang="uk-UA" dirty="0"/>
              <a:t>СТАЛИЙ ПО ВСІЙ ДОВЖИНІ</a:t>
            </a:r>
            <a:endParaRPr lang="ru-RU" dirty="0"/>
          </a:p>
        </p:txBody>
      </p:sp>
      <p:pic>
        <p:nvPicPr>
          <p:cNvPr id="5" name="Picture 2" descr="Гифка 3д гиф картинка, скачать анимированный gif на GIFER от Coinn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98" y="2245039"/>
            <a:ext cx="5199365" cy="31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343</TotalTime>
  <Words>512</Words>
  <Application>Microsoft Office PowerPoint</Application>
  <PresentationFormat>Экран (4:3)</PresentationFormat>
  <Paragraphs>62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Tw Cen MT</vt:lpstr>
      <vt:lpstr>Капля</vt:lpstr>
      <vt:lpstr>9 клас тема  « роль нуклеїнових кислот як носія інформації»</vt:lpstr>
      <vt:lpstr> 1. Актуалізація опорних знань 1)  розглянути ілюстрацію та В зошиті відповісти  на запитання</vt:lpstr>
      <vt:lpstr>Тема:  « роль нуклеїнових кислот як носія інформації»</vt:lpstr>
      <vt:lpstr>Особливості будови та властивості нуклеїнових кислот</vt:lpstr>
      <vt:lpstr>БІОСИНТЕЗ БІЛКІВ</vt:lpstr>
      <vt:lpstr>НУКЛЕОТИДИ  – ОРГАНІЧНІ СПОЛУКИ, МОЛЕКУЛИ  ЯКИХ СКЛАДАЮТЬСЯ  З АЗОТИСТОЇ ОСНОВИ, МОНОСАХАРИДУ  І ЗАЛИШКІВ ОРТОФОСФАТНОЇ КИСЛОТИ</vt:lpstr>
      <vt:lpstr>ОТЖЕ, ДО СКЛАДУ МОЛЕКУЛ НУКЛЕОТИДІВ ВХОДЯТЬ:  1) АЗОТИСТА (НІТРОГЕНОВМІСНА)  ОСНОВА ( а – АДЕНИН, г – ГУАНІН,  Т – ТИМІН, Ц – ЦИТОЗИН АБО У – УРАЦИЛ.)  2) ЗАЛИШОК ПЕНТОЗИ  ( р – РИБОЗА АБО д – ДЕЗОКСИРИБОЗА)  І ОРТОФОСФАТНА КИСЛОТА. </vt:lpstr>
      <vt:lpstr>НУКЛЕЇНОВІ КИСЛОТИ</vt:lpstr>
      <vt:lpstr>Особливості структури та властивості ДНК</vt:lpstr>
      <vt:lpstr>днк</vt:lpstr>
      <vt:lpstr>днк</vt:lpstr>
      <vt:lpstr>Презентация PowerPoint</vt:lpstr>
      <vt:lpstr>Властивості днк</vt:lpstr>
      <vt:lpstr>Особливості  будови  рнк</vt:lpstr>
      <vt:lpstr>Особливості рнк</vt:lpstr>
      <vt:lpstr>Особливості рнк</vt:lpstr>
      <vt:lpstr>Д.з. опрац. §  8.  заповнити в зошиті таблицю.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User</cp:lastModifiedBy>
  <cp:revision>47</cp:revision>
  <dcterms:created xsi:type="dcterms:W3CDTF">2020-09-24T17:06:26Z</dcterms:created>
  <dcterms:modified xsi:type="dcterms:W3CDTF">2023-09-27T18:08:45Z</dcterms:modified>
</cp:coreProperties>
</file>