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1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1" d="100"/>
          <a:sy n="81" d="100"/>
        </p:scale>
        <p:origin x="75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106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 фотографі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44833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Назва та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7126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‹№›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642160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53849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02778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ки з малю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2056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59704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1371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5138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18191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2571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9/26/2023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2826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25183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9/26/2023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2014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0434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455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9/26/2023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4492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  <p:sldLayoutId id="2147483716" r:id="rId15"/>
    <p:sldLayoutId id="2147483717" r:id="rId16"/>
    <p:sldLayoutId id="2147483718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954973" y="947057"/>
            <a:ext cx="8915399" cy="2262781"/>
          </a:xfrm>
        </p:spPr>
        <p:txBody>
          <a:bodyPr/>
          <a:lstStyle/>
          <a:p>
            <a:r>
              <a:rPr lang="uk-UA" dirty="0"/>
              <a:t>Із чого все складається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98824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76550" y="624110"/>
            <a:ext cx="10319656" cy="1280890"/>
          </a:xfrm>
        </p:spPr>
        <p:txBody>
          <a:bodyPr>
            <a:normAutofit/>
          </a:bodyPr>
          <a:lstStyle/>
          <a:p>
            <a:r>
              <a:rPr lang="uk-UA" dirty="0"/>
              <a:t>Чим відрізняються тверді тіла, рідини і гази.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992779" y="1463040"/>
            <a:ext cx="105025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Усі речовини можуть перебувати у трьох агрегатних станах – твердому, рідкому та газуватому.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6629" t="31098" r="6121" b="59387"/>
          <a:stretch/>
        </p:blipFill>
        <p:spPr>
          <a:xfrm>
            <a:off x="1317108" y="3239588"/>
            <a:ext cx="10672005" cy="258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3618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05883" y="622169"/>
            <a:ext cx="1008452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За високих температур  атоми і молекули речовини розпадаються  на елементарні частини – електрони, нейтрони і протони. Так утворюється плазма – четвертий агрегатний стан речовини. Зорі  й тіла міжзоряного простору перебувають у стані плазми. Плазма – найпоширеніший стан речовини у Всесвіті.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Плазма | это... Что такое Плазма?">
            <a:extLst>
              <a:ext uri="{FF2B5EF4-FFF2-40B4-BE49-F238E27FC236}">
                <a16:creationId xmlns:a16="http://schemas.microsoft.com/office/drawing/2014/main" id="{81545341-DD5C-D003-3D74-372A7BD134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1938" y="2219822"/>
            <a:ext cx="4580200" cy="46381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38561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5474" y="480418"/>
            <a:ext cx="10315891" cy="1280890"/>
          </a:xfrm>
        </p:spPr>
        <p:txBody>
          <a:bodyPr>
            <a:noAutofit/>
          </a:bodyPr>
          <a:lstStyle/>
          <a:p>
            <a:pPr algn="just"/>
            <a:r>
              <a:rPr lang="uk-UA" sz="2400" dirty="0"/>
              <a:t>   </a:t>
            </a:r>
            <a:r>
              <a:rPr lang="uk-UA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Агрегатний стан речовини може змінюватися. Під час нагрівання тверді тіла плавляться, під час охолодження рідини тверднуть, а гази (пара) конденсуються. Випаровування відбувається за будь-яких температур.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5867" t="29297" r="6312" b="49272"/>
          <a:stretch/>
        </p:blipFill>
        <p:spPr>
          <a:xfrm>
            <a:off x="1569932" y="1761308"/>
            <a:ext cx="9276594" cy="5030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0858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9297" t="50386" r="9550" b="32726"/>
          <a:stretch/>
        </p:blipFill>
        <p:spPr>
          <a:xfrm>
            <a:off x="1144561" y="1240971"/>
            <a:ext cx="10762332" cy="4976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4790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20686" y="624110"/>
            <a:ext cx="9283925" cy="5293364"/>
          </a:xfrm>
        </p:spPr>
        <p:txBody>
          <a:bodyPr>
            <a:normAutofit/>
          </a:bodyPr>
          <a:lstStyle/>
          <a:p>
            <a:r>
              <a:rPr lang="uk-UA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Дайте відповіді на запитання:</a:t>
            </a:r>
            <a:br>
              <a:rPr lang="uk-UA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Порівняйте тверді тіла і рідини, рідини і гази. Що спільного та відмінного у їхній будові та властивостях?</a:t>
            </a:r>
            <a:b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Наведи три приклади речовин  у твердому, рідкому та газуватому станах.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09180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0952" y="624109"/>
            <a:ext cx="10603659" cy="5682561"/>
          </a:xfrm>
        </p:spPr>
        <p:txBody>
          <a:bodyPr>
            <a:normAutofit/>
          </a:bodyPr>
          <a:lstStyle/>
          <a:p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uk-UA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Самостійна робота:</a:t>
            </a:r>
            <a:b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І. Продовж речення:</a:t>
            </a:r>
            <a:b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1). Будь-який предмет чи організм, який вивчає наука називається - …</a:t>
            </a:r>
            <a:b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2). Те, із чого складаються тіла, називають …</a:t>
            </a:r>
            <a:b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68891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86754" y="624109"/>
            <a:ext cx="9917858" cy="5588431"/>
          </a:xfrm>
        </p:spPr>
        <p:txBody>
          <a:bodyPr>
            <a:normAutofit/>
          </a:bodyPr>
          <a:lstStyle/>
          <a:p>
            <a:r>
              <a:rPr lang="uk-UA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ІІ. «Так чи ні»:</a:t>
            </a:r>
            <a:b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4). Молоко, фарби, нафта, ґрунт, мед, мило, соки – це суміші речовин.</a:t>
            </a:r>
            <a:b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5). Найбільша насінина на Землі у сейшельської пальми.</a:t>
            </a:r>
            <a:b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6). Астероїд – це найбільше за розмірами небесне тіло.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51110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3342" y="624110"/>
            <a:ext cx="10321270" cy="5238808"/>
          </a:xfrm>
        </p:spPr>
        <p:txBody>
          <a:bodyPr>
            <a:normAutofit fontScale="90000"/>
          </a:bodyPr>
          <a:lstStyle/>
          <a:p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uk-UA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ІІІ. Вибери правильну відповідь:</a:t>
            </a:r>
            <a:br>
              <a:rPr lang="uk-UA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7). Вибери з переліку </a:t>
            </a:r>
            <a:r>
              <a:rPr lang="uk-UA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речовину:</a:t>
            </a:r>
            <a:b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а). сніжинка  б). айсберг    в). вода  г). крапля роси</a:t>
            </a:r>
            <a:b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8). Зерна злаків, картопля багаті на білий хрусткий порошок, нерозчинний  у воді. Цей порошок – це…</a:t>
            </a:r>
            <a:b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а). цукор   б). крохмаль    в). сіль     г). сода</a:t>
            </a:r>
            <a:b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9). Найдрібніше насіння у природі має:</a:t>
            </a:r>
            <a:b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а). орхідея  б). мак  в). гірчиця   г). сейшельська пальма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34864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16184" y="624109"/>
            <a:ext cx="9388428" cy="4457341"/>
          </a:xfrm>
        </p:spPr>
        <p:txBody>
          <a:bodyPr>
            <a:normAutofit fontScale="90000"/>
          </a:bodyPr>
          <a:lstStyle/>
          <a:p>
            <a:pPr algn="l"/>
            <a:r>
              <a:rPr lang="uk-UA" sz="40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en-US" sz="40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uk-UA" sz="40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Встанови відповідність:</a:t>
            </a:r>
            <a:br>
              <a:rPr lang="uk-UA" sz="40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а. Речовина                     1. Зоря</a:t>
            </a:r>
            <a:br>
              <a:rPr lang="uk-UA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б. Суміш                             2. Слон</a:t>
            </a:r>
            <a:br>
              <a:rPr lang="uk-UA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в. Небесне тіло               3. Скло</a:t>
            </a:r>
            <a:br>
              <a:rPr lang="uk-UA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г. Фізичне тіло                4.  Вода</a:t>
            </a:r>
            <a:br>
              <a:rPr lang="uk-UA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д. Матеріал                       5. Нафта</a:t>
            </a:r>
            <a:br>
              <a:rPr lang="uk-UA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br>
              <a:rPr lang="uk-UA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sz="4000" dirty="0"/>
            </a:br>
            <a:r>
              <a:rPr lang="uk-UA" dirty="0"/>
              <a:t>      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149428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46812" y="624110"/>
            <a:ext cx="9257800" cy="2326033"/>
          </a:xfrm>
        </p:spPr>
        <p:txBody>
          <a:bodyPr>
            <a:noAutofit/>
          </a:bodyPr>
          <a:lstStyle/>
          <a:p>
            <a:pPr algn="l"/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Усі речовини складаються з атомів і молекул. Ми не бачимо їх, бо вони дуже дрібні. Їхнє розташування, рух і взаємодія визначають, у якому стані перебуває речовина – твердому, рідкому чи газуватому.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氟氢可的松图册_360百科">
            <a:extLst>
              <a:ext uri="{FF2B5EF4-FFF2-40B4-BE49-F238E27FC236}">
                <a16:creationId xmlns:a16="http://schemas.microsoft.com/office/drawing/2014/main" id="{F1E0CA31-F1D4-E486-C21E-663A3158D4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3130" y="2748504"/>
            <a:ext cx="4374037" cy="40402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58658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83472" y="310601"/>
            <a:ext cx="8911687" cy="695239"/>
          </a:xfrm>
        </p:spPr>
        <p:txBody>
          <a:bodyPr>
            <a:normAutofit/>
          </a:bodyPr>
          <a:lstStyle/>
          <a:p>
            <a:r>
              <a:rPr lang="uk-UA" dirty="0"/>
              <a:t>Доки можна дробити речовину.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423851" y="1489165"/>
            <a:ext cx="99277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1400" dirty="0"/>
              <a:t>  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Учені довели, що всі предмети, усі організми (і ми з вами), наша Земля і всі об’єкти в космосі складаються  з найдрібніших частинок речовини. Тіла здаються суцільними нам лише тому, що ми не бачимо цих частинок, вони дуже малесенькі. Стіна, яка складається з окремих цеглин, здаля теж здається суцільною</a:t>
            </a:r>
            <a:r>
              <a:rPr lang="uk-UA" sz="1400" dirty="0"/>
              <a:t>.</a:t>
            </a:r>
            <a:endParaRPr lang="ru-RU" sz="1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-953" t="54329" r="43269" b="33069"/>
          <a:stretch/>
        </p:blipFill>
        <p:spPr>
          <a:xfrm>
            <a:off x="216190" y="3428157"/>
            <a:ext cx="6425225" cy="3119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5728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59430" y="624110"/>
            <a:ext cx="9545182" cy="1280890"/>
          </a:xfrm>
        </p:spPr>
        <p:txBody>
          <a:bodyPr/>
          <a:lstStyle/>
          <a:p>
            <a:r>
              <a:rPr lang="uk-UA" dirty="0"/>
              <a:t>Чи можна побачити атоми й молекули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971004" y="1530420"/>
            <a:ext cx="944009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Молекула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найдрібніша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частинка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речовини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Молекули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складаються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36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атомів</a:t>
            </a:r>
            <a:r>
              <a:rPr lang="ru-RU" sz="3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56350" t="54573" r="7455" b="32212"/>
          <a:stretch/>
        </p:blipFill>
        <p:spPr>
          <a:xfrm>
            <a:off x="8880356" y="3347939"/>
            <a:ext cx="3311644" cy="268693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95189" y="3505705"/>
            <a:ext cx="734568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кадрі найменшого у світі анімаційного фільму «Хлопчик та його атоми» світлі цяточки – окремі атоми. Фільм увійшов до «Книги рекордів </a:t>
            </a:r>
            <a:r>
              <a:rPr lang="uk-UA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Гіннеса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адже всередині людської волосини вмістилося б 1000 його кадрів.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60226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Як змоделювати атоми та молекули.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9297" t="56043" r="8979" b="25097"/>
          <a:stretch/>
        </p:blipFill>
        <p:spPr>
          <a:xfrm>
            <a:off x="1818549" y="1676198"/>
            <a:ext cx="9341575" cy="4790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155881"/>
      </p:ext>
    </p:extLst>
  </p:cSld>
  <p:clrMapOvr>
    <a:masterClrMapping/>
  </p:clrMapOvr>
</p:sld>
</file>

<file path=ppt/theme/theme1.xml><?xml version="1.0" encoding="utf-8"?>
<a:theme xmlns:a="http://schemas.openxmlformats.org/drawingml/2006/main" name="Краплинка">
  <a:themeElements>
    <a:clrScheme name="Краплинка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Краплинка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раплинка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Краплинка</Template>
  <TotalTime>123</TotalTime>
  <Words>554</Words>
  <Application>Microsoft Office PowerPoint</Application>
  <PresentationFormat>Широкий екран</PresentationFormat>
  <Paragraphs>19</Paragraphs>
  <Slides>14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14</vt:i4>
      </vt:variant>
    </vt:vector>
  </HeadingPairs>
  <TitlesOfParts>
    <vt:vector size="18" baseType="lpstr">
      <vt:lpstr>Arial</vt:lpstr>
      <vt:lpstr>Times New Roman</vt:lpstr>
      <vt:lpstr>Tw Cen MT</vt:lpstr>
      <vt:lpstr>Краплинка</vt:lpstr>
      <vt:lpstr>Із чого все складається</vt:lpstr>
      <vt:lpstr>         Самостійна робота:  І. Продовж речення:  1). Будь-який предмет чи організм, який вивчає наука називається - …  2). Те, із чого складаються тіла, називають …  </vt:lpstr>
      <vt:lpstr>ІІ. «Так чи ні»:  4). Молоко, фарби, нафта, ґрунт, мед, мило, соки – це суміші речовин.  5). Найбільша насінина на Землі у сейшельської пальми.  6). Астероїд – це найбільше за розмірами небесне тіло.</vt:lpstr>
      <vt:lpstr>    ІІІ. Вибери правильну відповідь:  7). Вибери з переліку речовину: а). сніжинка  б). айсберг    в). вода  г). крапля роси  8). Зерна злаків, картопля багаті на білий хрусткий порошок, нерозчинний  у воді. Цей порошок – це… а). цукор   б). крохмаль    в). сіль     г). сода  9). Найдрібніше насіння у природі має: а). орхідея  б). мак  в). гірчиця   г). сейшельська пальма</vt:lpstr>
      <vt:lpstr>ІV. Встанови відповідність:   а. Речовина                     1. Зоря  б. Суміш                             2. Слон  в. Небесне тіло               3. Скло  г. Фізичне тіло                4.  Вода  д. Матеріал                       5. Нафта                 </vt:lpstr>
      <vt:lpstr>Усі речовини складаються з атомів і молекул. Ми не бачимо їх, бо вони дуже дрібні. Їхнє розташування, рух і взаємодія визначають, у якому стані перебуває речовина – твердому, рідкому чи газуватому.</vt:lpstr>
      <vt:lpstr>Доки можна дробити речовину.</vt:lpstr>
      <vt:lpstr>Чи можна побачити атоми й молекули</vt:lpstr>
      <vt:lpstr>Як змоделювати атоми та молекули.</vt:lpstr>
      <vt:lpstr>Чим відрізняються тверді тіла, рідини і гази.</vt:lpstr>
      <vt:lpstr>Презентація PowerPoint</vt:lpstr>
      <vt:lpstr>   Агрегатний стан речовини може змінюватися. Під час нагрівання тверді тіла плавляться, під час охолодження рідини тверднуть, а гази (пара) конденсуються. Випаровування відбувається за будь-яких температур.</vt:lpstr>
      <vt:lpstr>Презентація PowerPoint</vt:lpstr>
      <vt:lpstr>Дайте відповіді на запитання:  1. Порівняйте тверді тіла і рідини, рідини і гази. Що спільного та відмінного у їхній будові та властивостях?  2. Наведи три приклади речовин  у твердому, рідкому та газуватому станах.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Із чого все складається</dc:title>
  <dc:creator>Admin</dc:creator>
  <cp:lastModifiedBy>СЗШ №14</cp:lastModifiedBy>
  <cp:revision>15</cp:revision>
  <dcterms:created xsi:type="dcterms:W3CDTF">2022-09-25T14:02:23Z</dcterms:created>
  <dcterms:modified xsi:type="dcterms:W3CDTF">2023-09-26T16:59:27Z</dcterms:modified>
</cp:coreProperties>
</file>