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6" r:id="rId3"/>
    <p:sldId id="287" r:id="rId4"/>
    <p:sldId id="261" r:id="rId5"/>
    <p:sldId id="283" r:id="rId6"/>
    <p:sldId id="267" r:id="rId7"/>
    <p:sldId id="28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4" autoAdjust="0"/>
    <p:restoredTop sz="94660"/>
  </p:normalViewPr>
  <p:slideViewPr>
    <p:cSldViewPr snapToGrid="0">
      <p:cViewPr>
        <p:scale>
          <a:sx n="96" d="100"/>
          <a:sy n="96" d="100"/>
        </p:scale>
        <p:origin x="-499" y="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Алфавіт | Тест з української мови – «На Урок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95" y="241425"/>
            <a:ext cx="8256905" cy="595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545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Двадцять восьме вересня</a:t>
            </a:r>
            <a:br>
              <a:rPr lang="uk-UA" dirty="0" smtClean="0"/>
            </a:br>
            <a:r>
              <a:rPr lang="uk-UA" dirty="0" smtClean="0"/>
              <a:t>Дистанційна робота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 smtClean="0"/>
              <a:t>Ґґ</a:t>
            </a:r>
            <a:r>
              <a:rPr lang="uk-UA" dirty="0" smtClean="0"/>
              <a:t>     ґава      аґрус     ґрунт    </a:t>
            </a:r>
          </a:p>
          <a:p>
            <a:r>
              <a:rPr lang="uk-UA" dirty="0" smtClean="0"/>
              <a:t>Акваріум ( а к в а р і у м ) - … б., … </a:t>
            </a:r>
            <a:r>
              <a:rPr lang="uk-UA" dirty="0" err="1" smtClean="0"/>
              <a:t>зв</a:t>
            </a:r>
            <a:r>
              <a:rPr lang="uk-UA" dirty="0" smtClean="0"/>
              <a:t>., … </a:t>
            </a:r>
            <a:r>
              <a:rPr lang="uk-UA" dirty="0" err="1" smtClean="0"/>
              <a:t>скл</a:t>
            </a:r>
            <a:r>
              <a:rPr lang="uk-UA" dirty="0" smtClean="0"/>
              <a:t>.</a:t>
            </a:r>
          </a:p>
          <a:p>
            <a:r>
              <a:rPr lang="uk-UA" dirty="0" smtClean="0"/>
              <a:t>Скласти речення зі словом акваріум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43480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626" y="1420633"/>
            <a:ext cx="8596668" cy="2547068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Записати слова в алфавітному порядку</a:t>
            </a:r>
            <a:br>
              <a:rPr lang="uk-UA" dirty="0" smtClean="0"/>
            </a:br>
            <a:r>
              <a:rPr lang="uk-UA" dirty="0" smtClean="0">
                <a:solidFill>
                  <a:schemeClr val="tx1"/>
                </a:solidFill>
              </a:rPr>
              <a:t>Батон, міст, кіно, аркуш, книжка, груша, шпак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386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Українська мова для 2 класу: завдання та тести онлайн - Learning.ua -  Розставляємо слова за абеткою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5" t="2714" r="7599" b="6248"/>
          <a:stretch/>
        </p:blipFill>
        <p:spPr bwMode="auto">
          <a:xfrm>
            <a:off x="0" y="688850"/>
            <a:ext cx="10424160" cy="616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10221" y="-234480"/>
            <a:ext cx="3139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Вправа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1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802" t="4220" r="4673" b="3952"/>
          <a:stretch/>
        </p:blipFill>
        <p:spPr>
          <a:xfrm flipH="1">
            <a:off x="0" y="4614187"/>
            <a:ext cx="2065497" cy="224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3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5"/>
          <p:cNvGrpSpPr/>
          <p:nvPr/>
        </p:nvGrpSpPr>
        <p:grpSpPr>
          <a:xfrm>
            <a:off x="2397459" y="692344"/>
            <a:ext cx="9221837" cy="6165656"/>
            <a:chOff x="3513986" y="1448457"/>
            <a:chExt cx="8425687" cy="5251413"/>
          </a:xfrm>
        </p:grpSpPr>
        <p:grpSp>
          <p:nvGrpSpPr>
            <p:cNvPr id="5" name="Группа 12"/>
            <p:cNvGrpSpPr/>
            <p:nvPr/>
          </p:nvGrpSpPr>
          <p:grpSpPr>
            <a:xfrm>
              <a:off x="3513986" y="1448457"/>
              <a:ext cx="8425687" cy="5251413"/>
              <a:chOff x="2656115" y="1640583"/>
              <a:chExt cx="9218447" cy="5072743"/>
            </a:xfrm>
          </p:grpSpPr>
          <p:pic>
            <p:nvPicPr>
              <p:cNvPr id="7" name="Picture 2" descr="ÐÐ¾ÑÐ¾Ð¶ÐµÐµ Ð¸Ð·Ð¾Ð±ÑÐ°Ð¶ÐµÐ½Ð¸Ðµ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02346" y="1818069"/>
                <a:ext cx="8717993" cy="38988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2" descr="ÐÐ°ÑÑÐ¸Ð½ÐºÐ¸ Ð¿Ð¾ Ð·Ð°Ð¿ÑÐ¾ÑÑ ÐºÐ»Ð¸Ð¿Ð°ÑÑ ÑÐµÐ»Ð¸Ðº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6115" y="1640583"/>
                <a:ext cx="9218447" cy="50727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15"/>
            <p:cNvSpPr/>
            <p:nvPr/>
          </p:nvSpPr>
          <p:spPr>
            <a:xfrm>
              <a:off x="3786818" y="1718758"/>
              <a:ext cx="7872717" cy="377466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718" b="99133" l="1103" r="45379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510" r="54310"/>
          <a:stretch/>
        </p:blipFill>
        <p:spPr>
          <a:xfrm>
            <a:off x="214204" y="2295709"/>
            <a:ext cx="2736250" cy="38363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64359" y="-123123"/>
            <a:ext cx="75680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Поділи</a:t>
            </a: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для </a:t>
            </a: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переносу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02744" y="1569326"/>
            <a:ext cx="7896038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Борошно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дзеркало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льон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мрія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хом’як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крамниця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майонез, </a:t>
            </a:r>
            <a:r>
              <a:rPr lang="ru-RU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сльози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сміх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179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361" t="18049" r="3492"/>
          <a:stretch/>
        </p:blipFill>
        <p:spPr>
          <a:xfrm flipH="1">
            <a:off x="0" y="3902767"/>
            <a:ext cx="1801170" cy="30379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1170" y="1641521"/>
            <a:ext cx="6169350" cy="529920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126290" y="0"/>
            <a:ext cx="503214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Наступне</a:t>
            </a:r>
            <a:r>
              <a:rPr lang="ru-RU" sz="4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0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завдання</a:t>
            </a:r>
            <a:r>
              <a:rPr lang="ru-RU" sz="4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 </a:t>
            </a:r>
            <a:endParaRPr lang="ru-RU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845611"/>
            <a:ext cx="1022604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Запиши слова в </a:t>
            </a:r>
            <a:r>
              <a:rPr lang="ru-RU" sz="2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алфавітному</a:t>
            </a:r>
            <a:r>
              <a:rPr lang="ru-RU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порядку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583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uk-UA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274" y="2435542"/>
            <a:ext cx="5781947" cy="383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25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266</TotalTime>
  <Words>73</Words>
  <Application>Microsoft Office PowerPoint</Application>
  <PresentationFormat>Произвольный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Грань</vt:lpstr>
      <vt:lpstr>Презентация PowerPoint</vt:lpstr>
      <vt:lpstr>Двадцять восьме вересня Дистанційна робота</vt:lpstr>
      <vt:lpstr>Записати слова в алфавітному порядку Батон, міст, кіно, аркуш, книжка, груша, шпак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Обліковий запис Microsoft</dc:creator>
  <cp:lastModifiedBy>User</cp:lastModifiedBy>
  <cp:revision>36</cp:revision>
  <dcterms:created xsi:type="dcterms:W3CDTF">2022-07-11T16:44:28Z</dcterms:created>
  <dcterms:modified xsi:type="dcterms:W3CDTF">2023-09-26T15:13:28Z</dcterms:modified>
</cp:coreProperties>
</file>