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74" r:id="rId16"/>
    <p:sldId id="268" r:id="rId17"/>
    <p:sldId id="273" r:id="rId18"/>
    <p:sldId id="272" r:id="rId19"/>
    <p:sldId id="276" r:id="rId20"/>
    <p:sldId id="275" r:id="rId21"/>
    <p:sldId id="271" r:id="rId22"/>
    <p:sldId id="278" r:id="rId23"/>
    <p:sldId id="279" r:id="rId24"/>
    <p:sldId id="277" r:id="rId25"/>
    <p:sldId id="282" r:id="rId26"/>
    <p:sldId id="283" r:id="rId27"/>
    <p:sldId id="281" r:id="rId28"/>
    <p:sldId id="280" r:id="rId29"/>
    <p:sldId id="285" r:id="rId30"/>
    <p:sldId id="284" r:id="rId31"/>
    <p:sldId id="288" r:id="rId32"/>
    <p:sldId id="287" r:id="rId33"/>
    <p:sldId id="286" r:id="rId34"/>
    <p:sldId id="290" r:id="rId35"/>
    <p:sldId id="289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3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DE95A-3A84-449E-BD9F-FDA54076EB64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8BD38-535B-4381-BAA3-9BF4B3837C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1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t="11000" r="3599" b="8500"/>
          <a:stretch/>
        </p:blipFill>
        <p:spPr bwMode="auto">
          <a:xfrm>
            <a:off x="22895" y="12576"/>
            <a:ext cx="9121105" cy="684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79362" y="2276872"/>
            <a:ext cx="7608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Зустрічаємо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сусідів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gimn_ukrani_-_shche_ne_vmerla_ukrana_(z2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1917" y="58014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AppData\Local\Microsoft\Windows\INetCache\IE\K33WA6U9\wholemeal-bread-on-the-table-550x365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444" y="3717032"/>
            <a:ext cx="4366592" cy="28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2" t="25058" r="1934" b="42071"/>
          <a:stretch/>
        </p:blipFill>
        <p:spPr bwMode="auto">
          <a:xfrm>
            <a:off x="1325064" y="194589"/>
            <a:ext cx="6991352" cy="316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443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8" t="6821" r="9332" b="63073"/>
          <a:stretch/>
        </p:blipFill>
        <p:spPr bwMode="auto">
          <a:xfrm>
            <a:off x="1043608" y="404664"/>
            <a:ext cx="726949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C:\Users\User\AppData\Local\Microsoft\Windows\INetCache\IE\NLIGZ787\65787465726e616c2f7777772e666f6f64636c75622e72752f312e6a7067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389" y="2924944"/>
            <a:ext cx="5085928" cy="33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1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2370" r="9871" b="5168"/>
          <a:stretch/>
        </p:blipFill>
        <p:spPr bwMode="auto">
          <a:xfrm>
            <a:off x="2079138" y="2780928"/>
            <a:ext cx="5442857" cy="386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6" t="8603" r="17643" b="57328"/>
          <a:stretch/>
        </p:blipFill>
        <p:spPr bwMode="auto">
          <a:xfrm>
            <a:off x="1979712" y="203582"/>
            <a:ext cx="5641710" cy="2355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44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AppData\Local\Microsoft\Windows\INetCache\IE\H0C57CN7\548px-Vespula_rufa_Quee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9123" y="1723845"/>
            <a:ext cx="417576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879454"/>
            <a:ext cx="83388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‘</a:t>
            </a:r>
            <a:endParaRPr lang="ru-RU" sz="1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315" name="Picture 3" descr="C:\Users\User\AppData\Local\Microsoft\Windows\INetCache\IE\H0C57CN7\263178_64d7bab5dbd5bdb3_x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5774" y="1514924"/>
            <a:ext cx="4164401" cy="311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95584" y="0"/>
            <a:ext cx="474841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‘ ‘ ‘ ‘ ‘ ‘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11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C:\Users\User\AppData\Local\Microsoft\Windows\INetCache\IE\K33WA6U9\salo1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87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0"/>
            <a:ext cx="52774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Північ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України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7" name="Picture 3" descr="C:\Users\User\AppData\Local\Microsoft\Windows\INetCache\IE\H0C57CN7\Potato_pancakes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27" y="2780928"/>
            <a:ext cx="4484712" cy="336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99491" y="1514401"/>
            <a:ext cx="5274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Житомирщина</a:t>
            </a:r>
            <a:r>
              <a:rPr lang="ru-RU" sz="54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086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64837"/>
            <a:ext cx="7272808" cy="484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210511"/>
            <a:ext cx="65870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ятник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Деруну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Коростені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86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188640"/>
            <a:ext cx="47195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Чернігівщина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11970"/>
            <a:ext cx="5688317" cy="398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44134" y="4906327"/>
            <a:ext cx="807144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Печеня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страва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горщиках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її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складу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входять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картопля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квашена капуста і м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ясо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47999" y="260648"/>
            <a:ext cx="3248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Сумщина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60" name="Picture 4" descr="C:\Users\User\AppData\Local\Microsoft\Windows\INetCache\IE\K33WA6U9\borshch-z-pecherycjam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899" y="1183978"/>
            <a:ext cx="63500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81026" y="5301208"/>
            <a:ext cx="60997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Борщ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свининою на </a:t>
            </a:r>
          </a:p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буряковому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квасі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191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476672"/>
            <a:ext cx="61750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Впізнай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сусіда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 </a:t>
            </a: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рапором.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User\AppData\Local\Microsoft\Windows\INetCache\IE\K33WA6U9\question-mark-1019993_128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437112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31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0"/>
            <a:ext cx="1838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Київ</a:t>
            </a:r>
            <a:r>
              <a:rPr lang="ru-RU" sz="5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482" name="Picture 2" descr="C:\Users\User\AppData\Local\Microsoft\Windows\INetCache\IE\NLIGZ787\IMG_4776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84"/>
          <a:stretch/>
        </p:blipFill>
        <p:spPr bwMode="auto">
          <a:xfrm>
            <a:off x="1259632" y="1124744"/>
            <a:ext cx="6673726" cy="3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5373216"/>
            <a:ext cx="7305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Котлета </a:t>
            </a:r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по-київськи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4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260648"/>
            <a:ext cx="8355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Рибний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Південь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83978"/>
            <a:ext cx="22333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Одеса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31" y="1340768"/>
            <a:ext cx="5530924" cy="368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252536" y="4919008"/>
            <a:ext cx="972108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Биточки з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бичків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pPr algn="ctr"/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Тісто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змішується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одрібленою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рибою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і все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смажиться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олії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97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96831" y="404664"/>
            <a:ext cx="3283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Миколаїв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5209665"/>
            <a:ext cx="8236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Юшка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по-миколаївськи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5"/>
            <a:ext cx="5544616" cy="36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36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5776" y="332656"/>
            <a:ext cx="4342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Херсонщина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7615" y="5301208"/>
            <a:ext cx="775885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Баклажани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по-херсонськи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</a:p>
          <a:p>
            <a:pPr algn="ctr"/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Баклажанна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ікра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3557" name="Picture 5" descr="C:\Users\User\AppData\Local\Microsoft\Windows\INetCache\IE\NLIGZ787\1fd985c0d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96" y="1412776"/>
            <a:ext cx="5426616" cy="360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59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75856" y="188640"/>
            <a:ext cx="1949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Крим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579" name="Picture 3" descr="C:\Users\User\AppData\Local\Microsoft\Windows\INetCache\IE\H0C57CN7\gyurulahma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01963"/>
            <a:ext cx="4837544" cy="322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725144"/>
            <a:ext cx="81369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Лагман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</a:t>
            </a:r>
            <a:r>
              <a:rPr lang="ru-RU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локшина</a:t>
            </a:r>
            <a:r>
              <a:rPr lang="ru-RU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яку </a:t>
            </a:r>
          </a:p>
          <a:p>
            <a:pPr algn="ctr"/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подають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зі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шматочками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яса,</a:t>
            </a:r>
          </a:p>
          <a:p>
            <a:pPr algn="ctr"/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ушкованими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підливі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32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овочами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5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60648"/>
            <a:ext cx="6930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Центральна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5603" name="Picture 3" descr="C:\Users\User\AppData\Local\Microsoft\Windows\INetCache\IE\NLIGZ787\02d2c7cf5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8319"/>
            <a:ext cx="4381493" cy="328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User\AppData\Local\Microsoft\Windows\INetCache\IE\P8K42W45\IMG_202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3174"/>
            <a:ext cx="3619280" cy="38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08129" y="1124744"/>
            <a:ext cx="5703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Кіровоградщина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5551278"/>
            <a:ext cx="3825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Крученики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6012943"/>
            <a:ext cx="3605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Вареники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8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404664"/>
            <a:ext cx="4304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Полтавщина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6629" name="Picture 5" descr="C:\Users\User\AppData\Local\Microsoft\Windows\INetCache\IE\P8K42W45\02ffa8caf9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529" y="1700808"/>
            <a:ext cx="4954860" cy="37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5661248"/>
            <a:ext cx="3071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Галушки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9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16632"/>
            <a:ext cx="6596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Дніпропетровщина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7650" name="Picture 2" descr="C:\Users\User\AppData\Local\Microsoft\Windows\INetCache\IE\H0C57CN7\2357b7300c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42464"/>
            <a:ext cx="4909552" cy="327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912" y="4728082"/>
            <a:ext cx="89867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Форшмак –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оселедець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имочений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воді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перемелюється</a:t>
            </a:r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перемішується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вареною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картоплею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27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88640"/>
            <a:ext cx="5198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Східна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2942" y="1412776"/>
            <a:ext cx="26260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Донбас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674" name="Picture 2" descr="C:\Users\User\AppData\Local\Microsoft\Windows\INetCache\IE\K33WA6U9\1280px-Kefir-okroshka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01963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29868" y="5503707"/>
            <a:ext cx="6654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Окрошка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холодний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суп.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1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5520" y="116632"/>
            <a:ext cx="41200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Луганщина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62150"/>
            <a:ext cx="57150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12019" y="4895850"/>
            <a:ext cx="53174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en-U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ясний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рулет </a:t>
            </a:r>
          </a:p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по-луганськи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8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vengri-800x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13625"/>
          <a:stretch/>
        </p:blipFill>
        <p:spPr bwMode="auto">
          <a:xfrm>
            <a:off x="971600" y="116632"/>
            <a:ext cx="7330484" cy="53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86202" y="5733256"/>
            <a:ext cx="3501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Угорщина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4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188640"/>
            <a:ext cx="4113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Харківщина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169" y="1628800"/>
            <a:ext cx="3860254" cy="35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1781" y="5373216"/>
            <a:ext cx="770114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Гречаники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м</a:t>
            </a:r>
            <a:r>
              <a:rPr lang="en-US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ясні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тефтелі</a:t>
            </a:r>
            <a:endParaRPr lang="ru-RU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гречкою.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0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04664"/>
            <a:ext cx="5740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Західна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46" y="1556792"/>
            <a:ext cx="352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Буковина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04864"/>
            <a:ext cx="4838079" cy="321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255" y="5428756"/>
            <a:ext cx="88344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Мамалига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круто </a:t>
            </a:r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зварена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каша</a:t>
            </a:r>
          </a:p>
          <a:p>
            <a:pPr algn="ctr"/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кукурудзяного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борошна</a:t>
            </a:r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96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2365" y="260648"/>
            <a:ext cx="4139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Закарпаття</a:t>
            </a:r>
            <a:r>
              <a:rPr lang="ru-RU" sz="5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65" y="1183978"/>
            <a:ext cx="4344144" cy="323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3488" y="4653136"/>
            <a:ext cx="810189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Мазурики –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домашні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ковбаски</a:t>
            </a:r>
            <a:endParaRPr lang="ru-RU" sz="4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індички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вершковим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маслом </a:t>
            </a:r>
          </a:p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 сиром </a:t>
            </a:r>
            <a:r>
              <a:rPr lang="ru-RU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всередині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05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332656"/>
            <a:ext cx="3978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Львівщина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4711554" cy="3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4797152"/>
            <a:ext cx="6619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Галицький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сирник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0976" y="188640"/>
            <a:ext cx="56220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Тернопільщина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79370"/>
            <a:ext cx="3904087" cy="331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4609022"/>
            <a:ext cx="842493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Мачанка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– суп з м</a:t>
            </a:r>
            <a:r>
              <a:rPr lang="en-US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’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ясом,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асмажкою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 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борошна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ибулі</a:t>
            </a:r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меленого </a:t>
            </a:r>
            <a:r>
              <a:rPr lang="ru-RU" sz="36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солодкого</a:t>
            </a:r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ru-RU" sz="3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ерцю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859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7499"/>
            <a:ext cx="6807384" cy="444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928373" y="181337"/>
            <a:ext cx="96712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Створи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кулінарну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карту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Бумбокс - Ой У Лузі Червона Кал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1" y="58110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8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чехія.jf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1" b="12666"/>
          <a:stretch/>
        </p:blipFill>
        <p:spPr bwMode="auto">
          <a:xfrm>
            <a:off x="1691680" y="188640"/>
            <a:ext cx="5931441" cy="440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8362" y="5085184"/>
            <a:ext cx="20072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Чехія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9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lag-rumynii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9921" y="5517232"/>
            <a:ext cx="3055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Румунія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2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flag-moldovy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10257" y="5445224"/>
            <a:ext cx="3106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Молдова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948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flag-polshi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3592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74056" y="5445224"/>
            <a:ext cx="27478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Польша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9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3" y="188640"/>
            <a:ext cx="8424936" cy="63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ksana_bilozir_-_oj_zelene_zhito_zelene_(z2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3054" y="58757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8" t="31615" r="5247" b="40783"/>
          <a:stretch/>
        </p:blipFill>
        <p:spPr bwMode="auto">
          <a:xfrm>
            <a:off x="0" y="1062683"/>
            <a:ext cx="9146282" cy="459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5316" y="-11225"/>
            <a:ext cx="6325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Популярні</a:t>
            </a:r>
            <a:r>
              <a:rPr lang="ru-RU" sz="5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страви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24036" y="5805264"/>
            <a:ext cx="60131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української</a:t>
            </a:r>
            <a:r>
              <a:rPr lang="ru-RU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кухні</a:t>
            </a:r>
            <a:endParaRPr lang="ru-RU" sz="5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0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</TotalTime>
  <Words>218</Words>
  <Application>Microsoft Office PowerPoint</Application>
  <PresentationFormat>Экран (4:3)</PresentationFormat>
  <Paragraphs>74</Paragraphs>
  <Slides>35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cp:lastPrinted>2022-10-09T21:30:04Z</cp:lastPrinted>
  <dcterms:created xsi:type="dcterms:W3CDTF">2022-10-09T17:57:50Z</dcterms:created>
  <dcterms:modified xsi:type="dcterms:W3CDTF">2022-10-09T21:31:07Z</dcterms:modified>
</cp:coreProperties>
</file>