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88EBC-ECA7-41EB-B338-E36CF3D81E25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5FC8B-CD55-4454-9D0E-B46FFA5F4F0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2634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25FC8B-CD55-4454-9D0E-B46FFA5F4F0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3701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614B1BC-CD40-4FE1-BEB9-CA78D217EAAB}" type="datetimeFigureOut">
              <a:rPr lang="uk-UA" smtClean="0"/>
              <a:t>04.02.2020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E986B54-2B3E-4E13-8E64-1D945F7758CF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Відомі українські спортсмени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94732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844824"/>
            <a:ext cx="3305944" cy="41044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vi-VN" dirty="0" smtClean="0"/>
              <a:t> </a:t>
            </a:r>
            <a:r>
              <a:rPr lang="uk-UA" dirty="0"/>
              <a:t>У</a:t>
            </a:r>
            <a:r>
              <a:rPr lang="vi-VN" dirty="0" smtClean="0"/>
              <a:t>країнський </a:t>
            </a:r>
            <a:r>
              <a:rPr lang="vi-VN" dirty="0"/>
              <a:t>силач, володар титулів «Найсильніша людина України» (2000, 2001, 2002, 2003, 2005) та «Найсильніша людина світу» (2004), а також актор. Член збірної України, яка виборола титул «Найсильніша нація світу» у 2003 та 2004 роках. Заслужений майстер спорту України.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Василь </a:t>
            </a:r>
            <a:r>
              <a:rPr lang="uk-UA" dirty="0" err="1" smtClean="0"/>
              <a:t>Вірастюк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772816"/>
            <a:ext cx="4329832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820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700808"/>
            <a:ext cx="3267885" cy="45693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vi-VN" dirty="0" smtClean="0"/>
              <a:t> </a:t>
            </a:r>
            <a:r>
              <a:rPr lang="uk-UA" dirty="0" smtClean="0"/>
              <a:t>П</a:t>
            </a:r>
            <a:r>
              <a:rPr lang="vi-VN" dirty="0" smtClean="0"/>
              <a:t>рофесійний </a:t>
            </a:r>
            <a:r>
              <a:rPr lang="vi-VN" dirty="0"/>
              <a:t>український боксер. Абсолютний чемпіон світу в першій важкій </a:t>
            </a:r>
            <a:r>
              <a:rPr lang="vi-VN" dirty="0" smtClean="0"/>
              <a:t>вазі</a:t>
            </a:r>
            <a:r>
              <a:rPr lang="uk-UA" dirty="0" smtClean="0"/>
              <a:t>, </a:t>
            </a:r>
            <a:r>
              <a:rPr lang="vi-VN" dirty="0" smtClean="0"/>
              <a:t>олімпійський </a:t>
            </a:r>
            <a:r>
              <a:rPr lang="vi-VN" dirty="0"/>
              <a:t>чемпіон (2012), чемпіон світу (2011), чемпіон Європи (2008), багаторазовий чемпіон України</a:t>
            </a:r>
            <a:r>
              <a:rPr lang="vi-VN" dirty="0" smtClean="0"/>
              <a:t>.</a:t>
            </a:r>
            <a:endParaRPr lang="vi-VN" dirty="0"/>
          </a:p>
          <a:p>
            <a:pPr marL="0" indent="0">
              <a:buNone/>
            </a:pPr>
            <a:r>
              <a:rPr lang="vi-VN" dirty="0"/>
              <a:t>Заслужений майстер спорту України.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Олекса́ндр Олекса́ндрович У́сик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852936"/>
            <a:ext cx="419000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672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844824"/>
            <a:ext cx="3312368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err="1"/>
              <a:t>У</a:t>
            </a:r>
            <a:r>
              <a:rPr lang="ru-RU" sz="2800" dirty="0" err="1" smtClean="0"/>
              <a:t>країнська</a:t>
            </a:r>
            <a:r>
              <a:rPr lang="ru-RU" sz="2800" dirty="0" smtClean="0"/>
              <a:t> </a:t>
            </a:r>
            <a:r>
              <a:rPr lang="ru-RU" sz="2800" dirty="0"/>
              <a:t>спортсменка (спортивна </a:t>
            </a:r>
            <a:r>
              <a:rPr lang="ru-RU" sz="2800" dirty="0" err="1"/>
              <a:t>гімнастика</a:t>
            </a:r>
            <a:r>
              <a:rPr lang="ru-RU" sz="2800" dirty="0"/>
              <a:t>). </a:t>
            </a:r>
            <a:r>
              <a:rPr lang="ru-RU" sz="2800" dirty="0" err="1"/>
              <a:t>Заслужений</a:t>
            </a:r>
            <a:r>
              <a:rPr lang="ru-RU" sz="2800" dirty="0"/>
              <a:t> </a:t>
            </a:r>
            <a:r>
              <a:rPr lang="ru-RU" sz="2800" dirty="0" err="1"/>
              <a:t>майстер</a:t>
            </a:r>
            <a:r>
              <a:rPr lang="ru-RU" sz="2800" dirty="0"/>
              <a:t> спорту </a:t>
            </a:r>
            <a:r>
              <a:rPr lang="ru-RU" sz="2800" dirty="0" err="1"/>
              <a:t>України</a:t>
            </a:r>
            <a:r>
              <a:rPr lang="ru-RU" sz="2800" dirty="0"/>
              <a:t> (1994). </a:t>
            </a:r>
            <a:r>
              <a:rPr lang="ru-RU" sz="2800" dirty="0" err="1"/>
              <a:t>Суддя</a:t>
            </a:r>
            <a:r>
              <a:rPr lang="ru-RU" sz="2800" dirty="0"/>
              <a:t> </a:t>
            </a:r>
            <a:r>
              <a:rPr lang="ru-RU" sz="2800" dirty="0" err="1"/>
              <a:t>міжнародної</a:t>
            </a:r>
            <a:r>
              <a:rPr lang="ru-RU" sz="2800" dirty="0"/>
              <a:t> </a:t>
            </a:r>
            <a:r>
              <a:rPr lang="ru-RU" sz="2800" dirty="0" err="1"/>
              <a:t>категорії</a:t>
            </a:r>
            <a:r>
              <a:rPr lang="ru-RU" sz="2800" dirty="0"/>
              <a:t>.</a:t>
            </a:r>
            <a:endParaRPr lang="uk-UA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Лі́лія Олекса́ндрівна Подкопа́єва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844824"/>
            <a:ext cx="3396010" cy="431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36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060848"/>
            <a:ext cx="3267885" cy="4065315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Набравши 11 очок із 14-ти можливих,  коломийські брати-шахісти посіли перше місце. Крім цього, старший брат Роман ще й відзначився в особистому заліку. На першій шахівниці з результатом 6 очок із 7-ми можливих він став бронзовим призером.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Брати </a:t>
            </a:r>
            <a:r>
              <a:rPr lang="uk-UA" dirty="0" err="1" smtClean="0"/>
              <a:t>Стефураки</a:t>
            </a:r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2852936"/>
            <a:ext cx="4194770" cy="276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853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</TotalTime>
  <Words>169</Words>
  <Application>Microsoft Office PowerPoint</Application>
  <PresentationFormat>Экран (4:3)</PresentationFormat>
  <Paragraphs>11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Відомі українські спортсмени</vt:lpstr>
      <vt:lpstr>Василь Вірастюк</vt:lpstr>
      <vt:lpstr>Олекса́ндр Олекса́ндрович У́сик </vt:lpstr>
      <vt:lpstr>Лі́лія Олекса́ндрівна Подкопа́єва </vt:lpstr>
      <vt:lpstr>Брати Стефураки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Відомі українські спортсмени</dc:title>
  <dc:creator>Студент спеціальності "Початкова освіта"</dc:creator>
  <cp:lastModifiedBy>Студент спеціальності "Початкова освіта"</cp:lastModifiedBy>
  <cp:revision>3</cp:revision>
  <dcterms:created xsi:type="dcterms:W3CDTF">2020-02-04T17:10:05Z</dcterms:created>
  <dcterms:modified xsi:type="dcterms:W3CDTF">2020-02-04T17:23:32Z</dcterms:modified>
</cp:coreProperties>
</file>