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76" r:id="rId10"/>
    <p:sldId id="263" r:id="rId11"/>
    <p:sldId id="264" r:id="rId12"/>
    <p:sldId id="273" r:id="rId13"/>
    <p:sldId id="272" r:id="rId14"/>
    <p:sldId id="265" r:id="rId15"/>
    <p:sldId id="266" r:id="rId16"/>
    <p:sldId id="268" r:id="rId17"/>
    <p:sldId id="267" r:id="rId18"/>
    <p:sldId id="275" r:id="rId19"/>
    <p:sldId id="274" r:id="rId20"/>
    <p:sldId id="270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A830-D935-4D2B-8A09-7336830E1004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B5D42-48FF-4B7C-8CF1-814FDBFBA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A830-D935-4D2B-8A09-7336830E1004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B5D42-48FF-4B7C-8CF1-814FDBFBA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A830-D935-4D2B-8A09-7336830E1004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B5D42-48FF-4B7C-8CF1-814FDBFBA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A830-D935-4D2B-8A09-7336830E1004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B5D42-48FF-4B7C-8CF1-814FDBFBA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A830-D935-4D2B-8A09-7336830E1004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B5D42-48FF-4B7C-8CF1-814FDBFBA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A830-D935-4D2B-8A09-7336830E1004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B5D42-48FF-4B7C-8CF1-814FDBFBA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A830-D935-4D2B-8A09-7336830E1004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B5D42-48FF-4B7C-8CF1-814FDBFBA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A830-D935-4D2B-8A09-7336830E1004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B5D42-48FF-4B7C-8CF1-814FDBFBA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A830-D935-4D2B-8A09-7336830E1004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B5D42-48FF-4B7C-8CF1-814FDBFBA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A830-D935-4D2B-8A09-7336830E1004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B5D42-48FF-4B7C-8CF1-814FDBFBA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A830-D935-4D2B-8A09-7336830E1004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B5D42-48FF-4B7C-8CF1-814FDBFBA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FA830-D935-4D2B-8A09-7336830E1004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B5D42-48FF-4B7C-8CF1-814FDBFBA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vseosvita.ua/user/id980200/blo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Фон дети Изображения – скачать бесплатно на Freepi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Dia das crianças desenhado à mão em fundo espanh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Dia das crianças desenhado à mão em fundo espanh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Детский фон: векторные изображения и иллюстрации, которые можно скачать  бесплатно | Freepi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Фон презентации | Премиум векто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500034" y="928670"/>
            <a:ext cx="8143932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Семінар-практикум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для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вихователів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"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Дитяче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експериментування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– основа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пошуково-дослідницької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діяльності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дошкільнят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".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>
                <a:latin typeface="Monotype Corsiva" pitchFamily="66" charset="0"/>
                <a:cs typeface="Times New Roman" pitchFamily="18" charset="0"/>
              </a:rPr>
              <a:t>(з досвіду роботи вихователя)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12" name="Рисунок 11" descr="kids_exploring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2714620"/>
            <a:ext cx="4429156" cy="2901097"/>
          </a:xfrm>
          <a:prstGeom prst="rect">
            <a:avLst/>
          </a:prstGeom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857224" y="428604"/>
            <a:ext cx="7715304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Дошкільний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навчальний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заклад   (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ясла-садок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 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комбінованого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типу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26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57884" y="5429264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Підготувала і провела: 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Вихователь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Петруша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В.Ю.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E:\1639223793_1-papik-pro-p-klipart-lupa-1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71472" y="5429264"/>
            <a:ext cx="895350" cy="634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E:\1639223793_1-papik-pro-p-klipart-lupa-1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>
            <a:off x="7643834" y="857232"/>
            <a:ext cx="895350" cy="634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85852" y="642918"/>
            <a:ext cx="6286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Дослід </a:t>
            </a:r>
          </a:p>
          <a:p>
            <a:pPr algn="ctr"/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“Невидиме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чорнило”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1" name="Picture 1" descr="C:\Users\админ\Downloads\_storage_emulated_0_Android_data_com.miui.gallery_cache_SecurityShare_16949700123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928670"/>
            <a:ext cx="1849600" cy="3286124"/>
          </a:xfrm>
          <a:prstGeom prst="rect">
            <a:avLst/>
          </a:prstGeom>
          <a:noFill/>
        </p:spPr>
      </p:pic>
      <p:pic>
        <p:nvPicPr>
          <p:cNvPr id="20482" name="Picture 2" descr="C:\Users\админ\Downloads\16949700123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3071810"/>
            <a:ext cx="1928826" cy="3426881"/>
          </a:xfrm>
          <a:prstGeom prst="rect">
            <a:avLst/>
          </a:prstGeom>
          <a:noFill/>
        </p:spPr>
      </p:pic>
      <p:pic>
        <p:nvPicPr>
          <p:cNvPr id="20483" name="Picture 3" descr="C:\Users\админ\Downloads\16949700674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1529" y="928670"/>
            <a:ext cx="2482471" cy="3309961"/>
          </a:xfrm>
          <a:prstGeom prst="rect">
            <a:avLst/>
          </a:prstGeom>
          <a:noFill/>
        </p:spPr>
      </p:pic>
      <p:pic>
        <p:nvPicPr>
          <p:cNvPr id="20484" name="Picture 4" descr="C:\Users\админ\Downloads\16949700674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48" y="3286124"/>
            <a:ext cx="2286016" cy="30480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57290" y="785794"/>
            <a:ext cx="60722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Дослід </a:t>
            </a:r>
          </a:p>
          <a:p>
            <a:pPr algn="ctr"/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“Мильні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бульбашки”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7" name="Picture 1" descr="C:\Users\админ\Downloads\1694971187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2071678"/>
            <a:ext cx="2714644" cy="3857652"/>
          </a:xfrm>
          <a:prstGeom prst="rect">
            <a:avLst/>
          </a:prstGeom>
          <a:noFill/>
        </p:spPr>
      </p:pic>
      <p:pic>
        <p:nvPicPr>
          <p:cNvPr id="5121" name="Picture 1" descr="C:\Users\админ\Downloads\1695139783337.jpg"/>
          <p:cNvPicPr>
            <a:picLocks noChangeAspect="1" noChangeArrowheads="1"/>
          </p:cNvPicPr>
          <p:nvPr/>
        </p:nvPicPr>
        <p:blipFill>
          <a:blip r:embed="rId4" cstate="print"/>
          <a:srcRect l="6667" r="15556"/>
          <a:stretch>
            <a:fillRect/>
          </a:stretch>
        </p:blipFill>
        <p:spPr bwMode="auto">
          <a:xfrm>
            <a:off x="4643438" y="2071678"/>
            <a:ext cx="3161525" cy="3757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28728" y="857232"/>
            <a:ext cx="62151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Дослід </a:t>
            </a:r>
          </a:p>
          <a:p>
            <a:pPr algn="ctr"/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“Мильні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бульбашки”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3" name="Picture 3" descr="C:\Users\админ\Downloads\1695141410995.jpg"/>
          <p:cNvPicPr>
            <a:picLocks noChangeAspect="1" noChangeArrowheads="1"/>
          </p:cNvPicPr>
          <p:nvPr/>
        </p:nvPicPr>
        <p:blipFill>
          <a:blip r:embed="rId3" cstate="print"/>
          <a:srcRect t="12551" b="21862"/>
          <a:stretch>
            <a:fillRect/>
          </a:stretch>
        </p:blipFill>
        <p:spPr bwMode="auto">
          <a:xfrm>
            <a:off x="1571604" y="2285992"/>
            <a:ext cx="2714644" cy="3857652"/>
          </a:xfrm>
          <a:prstGeom prst="rect">
            <a:avLst/>
          </a:prstGeom>
          <a:noFill/>
        </p:spPr>
      </p:pic>
      <p:pic>
        <p:nvPicPr>
          <p:cNvPr id="30724" name="Picture 4" descr="C:\Users\админ\Downloads\1695141411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2357430"/>
            <a:ext cx="2229658" cy="38163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C:\Users\админ\Downloads\1694971187066.jpg"/>
          <p:cNvPicPr>
            <a:picLocks noChangeAspect="1" noChangeArrowheads="1"/>
          </p:cNvPicPr>
          <p:nvPr/>
        </p:nvPicPr>
        <p:blipFill>
          <a:blip r:embed="rId3" cstate="print"/>
          <a:srcRect t="9524" b="11111"/>
          <a:stretch>
            <a:fillRect/>
          </a:stretch>
        </p:blipFill>
        <p:spPr bwMode="auto">
          <a:xfrm>
            <a:off x="1142976" y="2143116"/>
            <a:ext cx="2571768" cy="4422353"/>
          </a:xfrm>
          <a:prstGeom prst="rect">
            <a:avLst/>
          </a:prstGeom>
          <a:noFill/>
        </p:spPr>
      </p:pic>
      <p:pic>
        <p:nvPicPr>
          <p:cNvPr id="29698" name="Picture 2" descr="C:\Users\админ\Downloads\_storage_emulated_0_Android_data_com.miui.gallery_cache_SecurityShare_16951397833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2500306"/>
            <a:ext cx="2857520" cy="392909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728" y="857232"/>
            <a:ext cx="6286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Дослід </a:t>
            </a:r>
          </a:p>
          <a:p>
            <a:pPr algn="ctr"/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“Мильні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бульбашки”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14480" y="857232"/>
            <a:ext cx="58579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Дослід </a:t>
            </a:r>
          </a:p>
          <a:p>
            <a:pPr algn="ctr"/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“Мильні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бульбашки”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C:\Users\админ\Downloads\16949711870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5" y="2071678"/>
            <a:ext cx="3321867" cy="4429156"/>
          </a:xfrm>
          <a:prstGeom prst="rect">
            <a:avLst/>
          </a:prstGeom>
          <a:noFill/>
        </p:spPr>
      </p:pic>
      <p:pic>
        <p:nvPicPr>
          <p:cNvPr id="22531" name="Picture 3" descr="C:\Users\админ\Downloads\16949711870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2000240"/>
            <a:ext cx="3417084" cy="4556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57422" y="85723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Дослід </a:t>
            </a:r>
          </a:p>
          <a:p>
            <a:pPr algn="ctr"/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“Об′ємні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фарби”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Users\админ\Downloads\16949711870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143116"/>
            <a:ext cx="3071834" cy="4095779"/>
          </a:xfrm>
          <a:prstGeom prst="rect">
            <a:avLst/>
          </a:prstGeom>
          <a:noFill/>
        </p:spPr>
      </p:pic>
      <p:pic>
        <p:nvPicPr>
          <p:cNvPr id="23555" name="Picture 3" descr="C:\Users\админ\Downloads\_storage_emulated_0_Android_data_com.miui.gallery_cache_SecurityShare_16949711870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143116"/>
            <a:ext cx="3071834" cy="40957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14414" y="857232"/>
            <a:ext cx="64294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Дослід </a:t>
            </a:r>
          </a:p>
          <a:p>
            <a:pPr algn="ctr"/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“Виверження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вулкана”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админ\Downloads\16949719431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143116"/>
            <a:ext cx="3286148" cy="4377480"/>
          </a:xfrm>
          <a:prstGeom prst="rect">
            <a:avLst/>
          </a:prstGeom>
          <a:noFill/>
        </p:spPr>
      </p:pic>
      <p:pic>
        <p:nvPicPr>
          <p:cNvPr id="24579" name="Picture 3" descr="C:\Users\админ\Downloads\16949719431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242240"/>
            <a:ext cx="3214709" cy="42823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85918" y="857232"/>
            <a:ext cx="57864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Дослід </a:t>
            </a:r>
          </a:p>
          <a:p>
            <a:pPr algn="ctr"/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“Торнадо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пляшці”</a:t>
            </a:r>
            <a:endParaRPr lang="uk-UA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\Downloads\16950106332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214554"/>
            <a:ext cx="3107554" cy="4143404"/>
          </a:xfrm>
          <a:prstGeom prst="rect">
            <a:avLst/>
          </a:prstGeom>
          <a:noFill/>
        </p:spPr>
      </p:pic>
      <p:pic>
        <p:nvPicPr>
          <p:cNvPr id="1027" name="Picture 3" descr="C:\Users\админ\Downloads\16950106332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143116"/>
            <a:ext cx="3214709" cy="42862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857232"/>
            <a:ext cx="821537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Дослід </a:t>
            </a:r>
          </a:p>
          <a:p>
            <a:pPr algn="ctr"/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“Незвичне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надування повітряної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кульки”</a:t>
            </a:r>
            <a:endParaRPr lang="uk-UA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\Downloads\16951837811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2143116"/>
            <a:ext cx="3107553" cy="4143404"/>
          </a:xfrm>
          <a:prstGeom prst="rect">
            <a:avLst/>
          </a:prstGeom>
          <a:noFill/>
        </p:spPr>
      </p:pic>
      <p:pic>
        <p:nvPicPr>
          <p:cNvPr id="1027" name="Picture 3" descr="C:\Users\админ\Downloads\1695183781149.jpg"/>
          <p:cNvPicPr>
            <a:picLocks noChangeAspect="1" noChangeArrowheads="1"/>
          </p:cNvPicPr>
          <p:nvPr/>
        </p:nvPicPr>
        <p:blipFill>
          <a:blip r:embed="rId4" cstate="print"/>
          <a:srcRect t="10937" b="14063"/>
          <a:stretch>
            <a:fillRect/>
          </a:stretch>
        </p:blipFill>
        <p:spPr bwMode="auto">
          <a:xfrm>
            <a:off x="4714876" y="2152045"/>
            <a:ext cx="2714644" cy="40630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28728" y="1071546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71472" y="714356"/>
            <a:ext cx="7572428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8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Структура досліду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b="1" i="1" u="sng" dirty="0" smtClean="0"/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Перший </a:t>
            </a:r>
            <a:r>
              <a:rPr lang="ru-RU" sz="2000" b="1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етап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підготовка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пошукової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природі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спрямований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виявлення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їхніх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певні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об’єкти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природні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явища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атмосфери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зацікавленості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b="1" i="1" u="sng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Другий</a:t>
            </a:r>
            <a:r>
              <a:rPr lang="ru-RU" sz="2000" b="1" i="1" u="sng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етап</a:t>
            </a:r>
            <a:r>
              <a:rPr lang="ru-RU" sz="2000" b="1" i="1" u="sng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– початок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досліду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розпочинається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висування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припущень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необхідні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, вони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самі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висувати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припущення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певних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висловлювань</a:t>
            </a:r>
            <a:r>
              <a:rPr lang="ru-RU" sz="20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b="1" i="1" u="sng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Третій</a:t>
            </a:r>
            <a:r>
              <a:rPr lang="ru-RU" sz="2000" b="1" i="1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етап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2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перебіг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досліду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подальший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обмін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думками. 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b="1" i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Четвертий</a:t>
            </a:r>
            <a:r>
              <a:rPr lang="ru-RU" sz="2000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етап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заключний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відбувається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обговорення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досліду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Отже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робляться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певні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висновки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початкові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припущення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підтверджуються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спростовуються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0" y="785794"/>
            <a:ext cx="792961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Над темою </a:t>
            </a:r>
            <a:r>
              <a:rPr lang="uk-UA" sz="1600" b="1" i="1" dirty="0" err="1" smtClean="0">
                <a:latin typeface="Times New Roman" pitchFamily="18" charset="0"/>
                <a:cs typeface="Times New Roman" pitchFamily="18" charset="0"/>
              </a:rPr>
              <a:t>“Пошуково</a:t>
            </a:r>
            <a:r>
              <a:rPr lang="uk-UA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b="1" i="1" dirty="0" err="1" smtClean="0">
                <a:latin typeface="Times New Roman" pitchFamily="18" charset="0"/>
                <a:cs typeface="Times New Roman" pitchFamily="18" charset="0"/>
              </a:rPr>
              <a:t>–дослідницька</a:t>
            </a:r>
            <a:r>
              <a:rPr lang="uk-UA" sz="1600" b="1" i="1" dirty="0" smtClean="0">
                <a:latin typeface="Times New Roman" pitchFamily="18" charset="0"/>
                <a:cs typeface="Times New Roman" pitchFamily="18" charset="0"/>
              </a:rPr>
              <a:t> діяльність у інтеграції процесу дошкільної </a:t>
            </a:r>
            <a:r>
              <a:rPr lang="uk-UA" sz="1600" b="1" i="1" dirty="0" err="1" smtClean="0">
                <a:latin typeface="Times New Roman" pitchFamily="18" charset="0"/>
                <a:cs typeface="Times New Roman" pitchFamily="18" charset="0"/>
              </a:rPr>
              <a:t>освіти”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почала працювати з 2022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н.р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Актуальність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пізнавальної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активності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актуальне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сьогоднішній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день.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Дослідити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відкривати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вивчати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значить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робити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кроки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незвідане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непізнане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дитинство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пора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пошуків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відповідей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самі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Пошуково-дослідницька діяльність найближче підводить дитину до проблеми, а винагородою за активність та допитливість малюків є їх самостійні «відкриття» у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cвіті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природи. Адже під час досліду дитина сама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розвязує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пізнавальне завдання за допомогою наявних у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нeї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знань, умінь і навичок, виконуючи різні перетворюючі дії. </a:t>
            </a:r>
          </a:p>
          <a:p>
            <a:pPr indent="457200" algn="just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 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пошуково-дослідницької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формуються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елементарні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навички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пошукової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посилюється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інтерес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живої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неживої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природи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активізується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інтелектуальний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винагородою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допитливість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роботу над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поставленими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завданнями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малюків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їхні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відкриття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світі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природи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Самостійно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здобуті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дослідів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експериментів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залишаються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пам’яті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надовго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формують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підґрунтя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нової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розумової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творчої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пошуково-дослідницької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sz="1600" i="1" u="sng" dirty="0" err="1" smtClean="0"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u="sng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600" i="1" u="sng" dirty="0" err="1" smtClean="0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u="sng" dirty="0" err="1" smtClean="0">
                <a:latin typeface="Times New Roman" pitchFamily="18" charset="0"/>
                <a:cs typeface="Times New Roman" pitchFamily="18" charset="0"/>
              </a:rPr>
              <a:t>дослідів</a:t>
            </a:r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i="1" u="sng" dirty="0" err="1" smtClean="0">
                <a:latin typeface="Times New Roman" pitchFamily="18" charset="0"/>
                <a:cs typeface="Times New Roman" pitchFamily="18" charset="0"/>
              </a:rPr>
              <a:t>експериментів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457200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штовхати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одне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одного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досліду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 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торкати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досліду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обличчя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очі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457200" algn="just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працювати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акуратно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чисто;                         нічого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брати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 рота;</a:t>
            </a:r>
          </a:p>
          <a:p>
            <a:pPr indent="457200" algn="just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тримати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руки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чистими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                             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прибирати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собою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робоче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3" descr="I:\a432c2da8d94ef36cd9ae03e14f58c4f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78123" y="3071810"/>
            <a:ext cx="5023033" cy="3551987"/>
          </a:xfrm>
          <a:prstGeom prst="rect">
            <a:avLst/>
          </a:prstGeom>
          <a:noFill/>
        </p:spPr>
      </p:pic>
      <p:pic>
        <p:nvPicPr>
          <p:cNvPr id="7" name="Picture 4" descr="I:\a432c2da8d94ef36cd9ae03e14f58c4f-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5" y="142852"/>
            <a:ext cx="4714908" cy="3334099"/>
          </a:xfrm>
          <a:prstGeom prst="rect">
            <a:avLst/>
          </a:prstGeom>
          <a:noFill/>
        </p:spPr>
      </p:pic>
      <p:pic>
        <p:nvPicPr>
          <p:cNvPr id="8" name="Рисунок 7" descr="Pin on школа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3714752"/>
            <a:ext cx="2714644" cy="250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E:\1639223793_1-papik-pro-p-klipart-lupa-1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578970" flipH="1">
            <a:off x="6895434" y="476060"/>
            <a:ext cx="1516250" cy="1213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7224" y="4714884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Посилання на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блог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hlinkClick r:id="rId3"/>
              </a:rPr>
              <a:t>https://vseosvita.ua/user/id980200/blog</a:t>
            </a:r>
            <a:endParaRPr lang="uk-UA" dirty="0" smtClean="0"/>
          </a:p>
          <a:p>
            <a:endParaRPr lang="ru-RU" dirty="0"/>
          </a:p>
        </p:txBody>
      </p:sp>
      <p:pic>
        <p:nvPicPr>
          <p:cNvPr id="27650" name="Picture 2" descr="Добування кисню у лабораторії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857232"/>
            <a:ext cx="5143536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42910" y="1142984"/>
            <a:ext cx="807522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b="1" cap="none" spc="0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Куточок дослідницької діяльності</a:t>
            </a:r>
            <a:endParaRPr lang="ru-RU" sz="4000" b="1" cap="none" spc="0" dirty="0">
              <a:ln w="17780" cmpd="sng">
                <a:solidFill>
                  <a:srgbClr val="00206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89" name="Picture 1" descr="C:\Users\админ\Downloads\16951380869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143116"/>
            <a:ext cx="3268289" cy="4357719"/>
          </a:xfrm>
          <a:prstGeom prst="rect">
            <a:avLst/>
          </a:prstGeom>
          <a:noFill/>
        </p:spPr>
      </p:pic>
      <p:pic>
        <p:nvPicPr>
          <p:cNvPr id="12290" name="Picture 2" descr="C:\Users\админ\Downloads\16951380869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071678"/>
            <a:ext cx="3375446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8728" y="928670"/>
            <a:ext cx="6429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Дослід </a:t>
            </a:r>
          </a:p>
          <a:p>
            <a:pPr algn="ctr"/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“Оживи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черв′яка”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C:\Users\админ\Downloads\16949674503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071678"/>
            <a:ext cx="2466597" cy="3429024"/>
          </a:xfrm>
          <a:prstGeom prst="rect">
            <a:avLst/>
          </a:prstGeom>
          <a:noFill/>
        </p:spPr>
      </p:pic>
      <p:pic>
        <p:nvPicPr>
          <p:cNvPr id="5122" name="Picture 2" descr="C:\Users\админ\Downloads\16949674830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143248"/>
            <a:ext cx="2643206" cy="3475326"/>
          </a:xfrm>
          <a:prstGeom prst="rect">
            <a:avLst/>
          </a:prstGeom>
          <a:noFill/>
        </p:spPr>
      </p:pic>
      <p:pic>
        <p:nvPicPr>
          <p:cNvPr id="5123" name="Picture 3" descr="C:\Users\админ\Downloads\1694967515636.jpg"/>
          <p:cNvPicPr>
            <a:picLocks noChangeAspect="1" noChangeArrowheads="1"/>
          </p:cNvPicPr>
          <p:nvPr/>
        </p:nvPicPr>
        <p:blipFill>
          <a:blip r:embed="rId5" cstate="print"/>
          <a:srcRect b="31046"/>
          <a:stretch>
            <a:fillRect/>
          </a:stretch>
        </p:blipFill>
        <p:spPr bwMode="auto">
          <a:xfrm>
            <a:off x="5929322" y="2214554"/>
            <a:ext cx="2764832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8" name="AutoShape 2" descr="Урок 1 - Навчально-методичні матеріал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Урок 1 - Навчально-методичні матеріал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43108" y="857232"/>
            <a:ext cx="57864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Дослід </a:t>
            </a:r>
          </a:p>
          <a:p>
            <a:pPr algn="ctr"/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“Створюємо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новий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колір”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 descr="C:\Users\админ\Downloads\16949682715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357430"/>
            <a:ext cx="2571768" cy="3057546"/>
          </a:xfrm>
          <a:prstGeom prst="rect">
            <a:avLst/>
          </a:prstGeom>
          <a:noFill/>
        </p:spPr>
      </p:pic>
      <p:pic>
        <p:nvPicPr>
          <p:cNvPr id="4102" name="Picture 6" descr="C:\Users\админ\Downloads\16949682715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4756" y="2357430"/>
            <a:ext cx="2849244" cy="3643338"/>
          </a:xfrm>
          <a:prstGeom prst="rect">
            <a:avLst/>
          </a:prstGeom>
          <a:noFill/>
        </p:spPr>
      </p:pic>
      <p:pic>
        <p:nvPicPr>
          <p:cNvPr id="4103" name="Picture 7" descr="C:\Users\админ\Downloads\16949682715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3143969"/>
            <a:ext cx="2792401" cy="37140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00232" y="928670"/>
            <a:ext cx="61436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Дослід </a:t>
            </a:r>
          </a:p>
          <a:p>
            <a:pPr algn="ctr"/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“Кольорові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мандри”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админ\Downloads\16949686559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071679"/>
            <a:ext cx="2514618" cy="3429023"/>
          </a:xfrm>
          <a:prstGeom prst="rect">
            <a:avLst/>
          </a:prstGeom>
          <a:noFill/>
        </p:spPr>
      </p:pic>
      <p:pic>
        <p:nvPicPr>
          <p:cNvPr id="17411" name="Picture 3" descr="C:\Users\админ\Downloads\16949686559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2285992"/>
            <a:ext cx="2427267" cy="3329000"/>
          </a:xfrm>
          <a:prstGeom prst="rect">
            <a:avLst/>
          </a:prstGeom>
          <a:noFill/>
        </p:spPr>
      </p:pic>
      <p:pic>
        <p:nvPicPr>
          <p:cNvPr id="17412" name="Picture 4" descr="C:\Users\админ\Downloads\1694968655931.jpg"/>
          <p:cNvPicPr>
            <a:picLocks noChangeAspect="1" noChangeArrowheads="1"/>
          </p:cNvPicPr>
          <p:nvPr/>
        </p:nvPicPr>
        <p:blipFill>
          <a:blip r:embed="rId5" cstate="print"/>
          <a:srcRect t="19808" b="20768"/>
          <a:stretch>
            <a:fillRect/>
          </a:stretch>
        </p:blipFill>
        <p:spPr bwMode="auto">
          <a:xfrm>
            <a:off x="3143240" y="3500438"/>
            <a:ext cx="3037440" cy="2473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57422" y="92867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Дослід </a:t>
            </a:r>
          </a:p>
          <a:p>
            <a:pPr algn="ctr"/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“Фарбуємо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сніг”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админ\Downloads\_storage_emulated_0_Android_data_com.miui.gallery_cache_SecurityShare_16949690879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129" y="2214554"/>
            <a:ext cx="2738047" cy="2786082"/>
          </a:xfrm>
          <a:prstGeom prst="rect">
            <a:avLst/>
          </a:prstGeom>
          <a:noFill/>
        </p:spPr>
      </p:pic>
      <p:pic>
        <p:nvPicPr>
          <p:cNvPr id="18435" name="Picture 3" descr="C:\Users\админ\Downloads\16949690879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4214818"/>
            <a:ext cx="2660945" cy="2643182"/>
          </a:xfrm>
          <a:prstGeom prst="rect">
            <a:avLst/>
          </a:prstGeom>
          <a:noFill/>
        </p:spPr>
      </p:pic>
      <p:pic>
        <p:nvPicPr>
          <p:cNvPr id="18436" name="Picture 4" descr="C:\Users\админ\Downloads\1694969087977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2285992"/>
            <a:ext cx="3214678" cy="31774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57356" y="1357298"/>
            <a:ext cx="54259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Експериментуємо вдома!</a:t>
            </a:r>
            <a:endParaRPr lang="ru-RU" sz="3600" b="1" cap="none" spc="0" dirty="0">
              <a:ln w="17780" cmpd="sng">
                <a:solidFill>
                  <a:srgbClr val="00206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AutoShape 2" descr="Презентація &quot; Що належить до природи &quot; до уроку Я досліджую світ ( 2 клас,  за підручником Н.М.Бібік) | Презентація. НУШ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Я досліджую світ&quot;. Підсумок за рік | Тест з предмету Я у світі – «На Урок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9" name="Picture 5" descr="E:\600432_158811408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2428868"/>
            <a:ext cx="2447936" cy="3645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9581200_bogatyr-club-p-fon-dlya-prezentatsii-etika-pinterest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 descr="C:\Users\админ\Downloads\p1ha2phqqbkd515761gqcof01tis4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714356"/>
            <a:ext cx="3929090" cy="5238786"/>
          </a:xfrm>
          <a:prstGeom prst="rect">
            <a:avLst/>
          </a:prstGeom>
          <a:noFill/>
        </p:spPr>
      </p:pic>
      <p:pic>
        <p:nvPicPr>
          <p:cNvPr id="2051" name="Picture 3" descr="C:\Users\админ\Downloads\p1ha2phqqbkd515761gqcof01tis4-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714356"/>
            <a:ext cx="3954059" cy="52720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233</Words>
  <Application>Microsoft Office PowerPoint</Application>
  <PresentationFormat>Экран (4:3)</PresentationFormat>
  <Paragraphs>51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5</cp:revision>
  <dcterms:created xsi:type="dcterms:W3CDTF">2023-09-17T15:55:11Z</dcterms:created>
  <dcterms:modified xsi:type="dcterms:W3CDTF">2023-09-20T05:09:20Z</dcterms:modified>
</cp:coreProperties>
</file>