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348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4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53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9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32676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5660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2179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44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36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55111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5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CB1135D-E5DE-4EF1-AA71-D83E0A9103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0C84E66-E37D-4543-BA11-8C31A94E36B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962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Археологічні скарби минулого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Урок 5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3459351"/>
            <a:ext cx="2729346" cy="32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71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903616"/>
          </a:xfrm>
        </p:spPr>
        <p:txBody>
          <a:bodyPr>
            <a:normAutofit/>
          </a:bodyPr>
          <a:lstStyle/>
          <a:p>
            <a:r>
              <a:rPr lang="uk-UA" dirty="0" smtClean="0"/>
              <a:t>Трипільська </a:t>
            </a:r>
            <a:r>
              <a:rPr lang="uk-UA" dirty="0" smtClean="0"/>
              <a:t>археологічна культура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8" y="2286001"/>
            <a:ext cx="2954561" cy="359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79" y="1376575"/>
            <a:ext cx="3933281" cy="3139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44" y="1562228"/>
            <a:ext cx="3886200" cy="3435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003" y="3920089"/>
            <a:ext cx="4687962" cy="3179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747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_36_120 років відкриття Трипільської культур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781" y="382385"/>
            <a:ext cx="10748960" cy="604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256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1"/>
            <a:ext cx="1050174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21" y="5114925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96" y="3385711"/>
            <a:ext cx="2438400" cy="172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04" y="1437409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1" y="-370263"/>
            <a:ext cx="1884219" cy="2387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99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14" y="263236"/>
            <a:ext cx="10552264" cy="59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2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98" y="281420"/>
            <a:ext cx="95059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Домашне</a:t>
            </a:r>
            <a:r>
              <a:rPr lang="uk-UA" dirty="0" smtClean="0"/>
              <a:t> завдання: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50" y="1523999"/>
            <a:ext cx="10595114" cy="4734659"/>
          </a:xfrm>
        </p:spPr>
      </p:pic>
    </p:spTree>
    <p:extLst>
      <p:ext uri="{BB962C8B-B14F-4D97-AF65-F5344CB8AC3E}">
        <p14:creationId xmlns:p14="http://schemas.microsoft.com/office/powerpoint/2010/main" val="26551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2400" b="1" dirty="0" smtClean="0">
                <a:solidFill>
                  <a:schemeClr val="tx1"/>
                </a:solidFill>
              </a:rPr>
              <a:t>З якими науками співпрацює історія?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tx1"/>
                </a:solidFill>
              </a:rPr>
              <a:t>1. Які </a:t>
            </a:r>
            <a:r>
              <a:rPr lang="uk-UA" sz="2400" b="1" dirty="0" smtClean="0">
                <a:solidFill>
                  <a:schemeClr val="tx1"/>
                </a:solidFill>
              </a:rPr>
              <a:t>науки належать до спеціальних історичних дисциплін</a:t>
            </a:r>
            <a:r>
              <a:rPr lang="uk-UA" sz="2400" b="1" dirty="0" smtClean="0">
                <a:solidFill>
                  <a:schemeClr val="tx1"/>
                </a:solidFill>
              </a:rPr>
              <a:t>?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ru-RU" sz="2800" b="1" dirty="0">
                <a:solidFill>
                  <a:prstClr val="black"/>
                </a:solidFill>
                <a:latin typeface="Calibri"/>
              </a:rPr>
              <a:t>2.Нумізматика </a:t>
            </a:r>
            <a:r>
              <a:rPr lang="ru-RU" sz="2800" b="1" dirty="0" err="1">
                <a:solidFill>
                  <a:prstClr val="black"/>
                </a:solidFill>
                <a:latin typeface="Calibri"/>
              </a:rPr>
              <a:t>вивчає</a:t>
            </a:r>
            <a:r>
              <a:rPr lang="ru-RU" sz="2800" b="1" dirty="0">
                <a:solidFill>
                  <a:prstClr val="black"/>
                </a:solidFill>
                <a:latin typeface="Calibri"/>
              </a:rPr>
              <a:t> …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3.Етнографія досліджує…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4.Хронологія вивчає …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5. Палеографія вивчає …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6. Геральдика вивчає …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7.Генеалогія досліджує …</a:t>
            </a:r>
          </a:p>
          <a:p>
            <a:pPr marL="0" lvl="0" indent="0" fontAlgn="base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8. Сфрагістика вивчає …</a:t>
            </a:r>
          </a:p>
          <a:p>
            <a:endParaRPr lang="uk-UA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355597" y="494539"/>
            <a:ext cx="8732067" cy="485775"/>
          </a:xfrm>
          <a:prstGeom prst="rect">
            <a:avLst/>
          </a:prstGeom>
          <a:solidFill>
            <a:srgbClr val="2F3242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Актуалізація опорних знань. Фронтальна бесіда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991" y="1479798"/>
            <a:ext cx="311532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3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8" y="1683760"/>
            <a:ext cx="9753600" cy="45507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5597" y="494539"/>
            <a:ext cx="8732067" cy="485775"/>
          </a:xfrm>
          <a:prstGeom prst="rect">
            <a:avLst/>
          </a:prstGeom>
          <a:solidFill>
            <a:srgbClr val="2F3242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Вивчення нового матеріалу</a:t>
            </a:r>
          </a:p>
        </p:txBody>
      </p:sp>
    </p:spTree>
    <p:extLst>
      <p:ext uri="{BB962C8B-B14F-4D97-AF65-F5344CB8AC3E}">
        <p14:creationId xmlns:p14="http://schemas.microsoft.com/office/powerpoint/2010/main" val="16572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0" y="-189634"/>
            <a:ext cx="3726872" cy="30202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Археологічні </a:t>
            </a:r>
            <a:r>
              <a:rPr lang="uk-UA" dirty="0" err="1" smtClean="0"/>
              <a:t>памятки</a:t>
            </a:r>
            <a:r>
              <a:rPr lang="uk-UA" dirty="0" smtClean="0"/>
              <a:t> – матеріальні рештки діяльності людини, або змінене людською діяльністю природне середовище: поселення, кургани, храми ,окремі предмети.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7945"/>
            <a:ext cx="2382030" cy="1967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30" y="4186236"/>
            <a:ext cx="2657720" cy="199072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2728911" y="3086966"/>
            <a:ext cx="1440873" cy="1050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45494" y="2561575"/>
            <a:ext cx="427342" cy="453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514434" y="-86700"/>
            <a:ext cx="3394364" cy="303414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Учені – археологи розшукують, досліджують </a:t>
            </a:r>
            <a:r>
              <a:rPr lang="uk-UA" dirty="0" err="1" smtClean="0"/>
              <a:t>памятки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50" y="3086966"/>
            <a:ext cx="2725432" cy="224097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8229600" y="-19483"/>
            <a:ext cx="3431631" cy="293304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Зібрані </a:t>
            </a:r>
            <a:r>
              <a:rPr lang="uk-UA" dirty="0" err="1" smtClean="0"/>
              <a:t>памятки</a:t>
            </a:r>
            <a:r>
              <a:rPr lang="uk-UA" dirty="0" smtClean="0"/>
              <a:t> зберігаються в МУЗЕЯХ, де </a:t>
            </a:r>
            <a:r>
              <a:rPr lang="uk-UA" dirty="0" err="1" smtClean="0"/>
              <a:t>іх</a:t>
            </a:r>
            <a:r>
              <a:rPr lang="uk-UA" dirty="0" smtClean="0"/>
              <a:t> частину виставляють як ЕКСПОНАТИ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37" y="3763890"/>
            <a:ext cx="3574474" cy="2322799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10422902" y="2957945"/>
            <a:ext cx="0" cy="654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7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48" y="326014"/>
            <a:ext cx="10208144" cy="2846676"/>
          </a:xfrm>
          <a:prstGeom prst="rect">
            <a:avLst/>
          </a:prstGeom>
        </p:spPr>
      </p:pic>
      <p:pic>
        <p:nvPicPr>
          <p:cNvPr id="3" name="Picture 7" descr="Археологічні знахідки в Криму: могли б пишатися, але просто «тирять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05" y="3664115"/>
            <a:ext cx="4087187" cy="23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44" y="3664115"/>
            <a:ext cx="4182855" cy="235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4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Як працюють археологи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7" y="1519526"/>
            <a:ext cx="9837861" cy="2636838"/>
          </a:xfrm>
        </p:spPr>
      </p:pic>
    </p:spTree>
    <p:extLst>
      <p:ext uri="{BB962C8B-B14F-4D97-AF65-F5344CB8AC3E}">
        <p14:creationId xmlns:p14="http://schemas.microsoft.com/office/powerpoint/2010/main" val="7973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1" y="434685"/>
            <a:ext cx="9185563" cy="55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374073"/>
            <a:ext cx="8894618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375246" y="401781"/>
            <a:ext cx="5306291" cy="3131127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Культурний  шар – суміш землі і </a:t>
            </a:r>
            <a:r>
              <a:rPr lang="uk-UA" dirty="0" err="1" smtClean="0"/>
              <a:t>рештків</a:t>
            </a:r>
            <a:r>
              <a:rPr lang="uk-UA" dirty="0" smtClean="0"/>
              <a:t> матеріальної культури давніх людей, що належить до певного історичного часу.</a:t>
            </a:r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6054435" y="401781"/>
            <a:ext cx="5652655" cy="306185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Археологічна</a:t>
            </a:r>
            <a:r>
              <a:rPr lang="ru-RU" dirty="0" smtClean="0"/>
              <a:t> культура — </a:t>
            </a:r>
            <a:r>
              <a:rPr lang="ru-RU" dirty="0" err="1" smtClean="0"/>
              <a:t>значна</a:t>
            </a:r>
            <a:r>
              <a:rPr lang="ru-RU" dirty="0" smtClean="0"/>
              <a:t> </a:t>
            </a:r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 err="1" smtClean="0"/>
              <a:t>подібних</a:t>
            </a:r>
            <a:r>
              <a:rPr lang="ru-RU" dirty="0" smtClean="0"/>
              <a:t> </a:t>
            </a:r>
            <a:r>
              <a:rPr lang="ru-RU" dirty="0" err="1" smtClean="0"/>
              <a:t>археологічних</a:t>
            </a:r>
            <a:r>
              <a:rPr lang="ru-RU" dirty="0" smtClean="0"/>
              <a:t> </a:t>
            </a:r>
            <a:r>
              <a:rPr lang="ru-RU" dirty="0" err="1" smtClean="0"/>
              <a:t>пам’яток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спільні</a:t>
            </a:r>
            <a:r>
              <a:rPr lang="ru-RU" dirty="0" smtClean="0"/>
              <a:t> </a:t>
            </a:r>
            <a:r>
              <a:rPr lang="ru-RU" dirty="0" err="1" smtClean="0"/>
              <a:t>риси</a:t>
            </a:r>
            <a:r>
              <a:rPr lang="ru-RU" dirty="0" smtClean="0"/>
              <a:t>, належать до одного часу й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певну</a:t>
            </a:r>
            <a:r>
              <a:rPr lang="ru-RU" dirty="0" smtClean="0"/>
              <a:t> </a:t>
            </a:r>
            <a:r>
              <a:rPr lang="ru-RU" dirty="0" err="1" smtClean="0"/>
              <a:t>територію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9" y="3629891"/>
            <a:ext cx="3729223" cy="3228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26" y="3393498"/>
            <a:ext cx="4791075" cy="32575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79" y="-36367"/>
            <a:ext cx="690736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9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3731</TotalTime>
  <Words>151</Words>
  <Application>Microsoft Office PowerPoint</Application>
  <PresentationFormat>Широкоэкранный</PresentationFormat>
  <Paragraphs>21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Gill Sans MT</vt:lpstr>
      <vt:lpstr>Impact</vt:lpstr>
      <vt:lpstr>Badge</vt:lpstr>
      <vt:lpstr>Археологічні скарби минулого</vt:lpstr>
      <vt:lpstr>Презентация PowerPoint</vt:lpstr>
      <vt:lpstr>Презентация PowerPoint</vt:lpstr>
      <vt:lpstr>Презентация PowerPoint</vt:lpstr>
      <vt:lpstr>Презентация PowerPoint</vt:lpstr>
      <vt:lpstr>Як працюють археологи</vt:lpstr>
      <vt:lpstr>Презентация PowerPoint</vt:lpstr>
      <vt:lpstr>Презентация PowerPoint</vt:lpstr>
      <vt:lpstr>Презентация PowerPoint</vt:lpstr>
      <vt:lpstr>Трипільська археологічна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 завдання: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Археологічні скарби минулого</dc:title>
  <dc:creator>1</dc:creator>
  <cp:lastModifiedBy>1</cp:lastModifiedBy>
  <cp:revision>14</cp:revision>
  <dcterms:created xsi:type="dcterms:W3CDTF">2022-09-23T18:16:47Z</dcterms:created>
  <dcterms:modified xsi:type="dcterms:W3CDTF">2022-09-27T03:13:52Z</dcterms:modified>
</cp:coreProperties>
</file>