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5" r:id="rId6"/>
    <p:sldId id="259" r:id="rId7"/>
    <p:sldId id="264" r:id="rId8"/>
    <p:sldId id="263" r:id="rId9"/>
    <p:sldId id="262" r:id="rId10"/>
    <p:sldId id="261" r:id="rId11"/>
    <p:sldId id="260" r:id="rId12"/>
    <p:sldId id="268" r:id="rId13"/>
    <p:sldId id="267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5411-8072-44ED-8898-23709DB550E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7546-B1B9-48E5-8F51-9C5358B99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92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5411-8072-44ED-8898-23709DB550E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7546-B1B9-48E5-8F51-9C5358B99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24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5411-8072-44ED-8898-23709DB550E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7546-B1B9-48E5-8F51-9C5358B99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38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5411-8072-44ED-8898-23709DB550E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7546-B1B9-48E5-8F51-9C5358B99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42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5411-8072-44ED-8898-23709DB550E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7546-B1B9-48E5-8F51-9C5358B99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755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5411-8072-44ED-8898-23709DB550E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7546-B1B9-48E5-8F51-9C5358B99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891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5411-8072-44ED-8898-23709DB550E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7546-B1B9-48E5-8F51-9C5358B99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169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5411-8072-44ED-8898-23709DB550E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7546-B1B9-48E5-8F51-9C5358B99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985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5411-8072-44ED-8898-23709DB550E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7546-B1B9-48E5-8F51-9C5358B99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59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5411-8072-44ED-8898-23709DB550E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7546-B1B9-48E5-8F51-9C5358B99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913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95411-8072-44ED-8898-23709DB550E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77546-B1B9-48E5-8F51-9C5358B99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33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95411-8072-44ED-8898-23709DB550E1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77546-B1B9-48E5-8F51-9C5358B991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36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38514" y="0"/>
            <a:ext cx="9144000" cy="1059543"/>
          </a:xfrm>
        </p:spPr>
        <p:txBody>
          <a:bodyPr>
            <a:normAutofit/>
          </a:bodyPr>
          <a:lstStyle/>
          <a:p>
            <a:r>
              <a:rPr lang="uk-UA" sz="4000" b="1" i="1" dirty="0" smtClean="0">
                <a:solidFill>
                  <a:schemeClr val="accent1">
                    <a:lumMod val="50000"/>
                  </a:schemeClr>
                </a:solidFill>
              </a:rPr>
              <a:t>Дидактична гра від </a:t>
            </a:r>
            <a:r>
              <a:rPr lang="uk-UA" sz="4000" b="1" i="1" dirty="0" err="1" smtClean="0">
                <a:solidFill>
                  <a:schemeClr val="accent1">
                    <a:lumMod val="50000"/>
                  </a:schemeClr>
                </a:solidFill>
              </a:rPr>
              <a:t>Афлутона</a:t>
            </a:r>
            <a:endParaRPr lang="ru-RU" sz="4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38514" y="1944913"/>
            <a:ext cx="9448800" cy="3875315"/>
          </a:xfrm>
        </p:spPr>
        <p:txBody>
          <a:bodyPr>
            <a:normAutofit fontScale="92500" lnSpcReduction="10000"/>
          </a:bodyPr>
          <a:lstStyle/>
          <a:p>
            <a:r>
              <a:rPr lang="ru-RU" sz="6000" i="1" cap="all" dirty="0" smtClean="0">
                <a:solidFill>
                  <a:schemeClr val="accent2">
                    <a:lumMod val="75000"/>
                  </a:schemeClr>
                </a:solidFill>
              </a:rPr>
              <a:t>«ЩО </a:t>
            </a:r>
            <a:r>
              <a:rPr lang="ru-RU" sz="6000" i="1" cap="all" dirty="0">
                <a:solidFill>
                  <a:schemeClr val="accent2">
                    <a:lumMod val="75000"/>
                  </a:schemeClr>
                </a:solidFill>
              </a:rPr>
              <a:t>ДЛЯ ПРАЦІ, А ЩО ДЛЯ </a:t>
            </a:r>
            <a:r>
              <a:rPr lang="ru-RU" sz="6000" i="1" cap="all" dirty="0" smtClean="0">
                <a:solidFill>
                  <a:schemeClr val="accent2">
                    <a:lumMod val="75000"/>
                  </a:schemeClr>
                </a:solidFill>
              </a:rPr>
              <a:t>ВІДПОЧИНКУ»</a:t>
            </a:r>
            <a:br>
              <a:rPr lang="ru-RU" sz="6000" i="1" cap="all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6000" i="1" cap="all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6000" i="1" cap="all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6000" i="1" cap="all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6000" i="1" cap="all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6000" i="1" cap="all" dirty="0" smtClean="0">
                <a:solidFill>
                  <a:schemeClr val="accent2">
                    <a:lumMod val="75000"/>
                  </a:schemeClr>
                </a:solidFill>
              </a:rPr>
              <a:t>                          </a:t>
            </a:r>
            <a:r>
              <a:rPr lang="ru-RU" sz="1600" i="1" cap="al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Підготувала</a:t>
            </a:r>
            <a:r>
              <a:rPr lang="ru-RU" sz="1600" i="1" cap="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cap="al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вихователь</a:t>
            </a:r>
            <a:r>
              <a:rPr lang="ru-RU" sz="1600" cap="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br>
              <a:rPr lang="ru-RU" sz="1600" cap="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1600" cap="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                                                         </a:t>
            </a:r>
            <a:r>
              <a:rPr lang="ru-RU" sz="1600" cap="al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Шадських</a:t>
            </a:r>
            <a:r>
              <a:rPr lang="ru-RU" sz="1600" cap="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cap="al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Вікторія</a:t>
            </a:r>
            <a:r>
              <a:rPr lang="ru-RU" sz="1600" cap="all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600" cap="all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анатоліївна</a:t>
            </a:r>
            <a:endParaRPr lang="ru-RU" sz="6000" i="1" cap="all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6571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209" y="0"/>
            <a:ext cx="6108020" cy="6676571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276" y="4705350"/>
            <a:ext cx="212407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459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076" y="653142"/>
            <a:ext cx="4970010" cy="6204857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925" y="4705349"/>
            <a:ext cx="212407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803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790" y="0"/>
            <a:ext cx="6602867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791" y="4705350"/>
            <a:ext cx="212407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9135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5693" y="-1"/>
            <a:ext cx="4322763" cy="6676571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009" y="0"/>
            <a:ext cx="43157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672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74057"/>
            <a:ext cx="10515600" cy="51029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9600" b="1" i="1" dirty="0" smtClean="0">
                <a:solidFill>
                  <a:srgbClr val="C00000"/>
                </a:solidFill>
              </a:rPr>
              <a:t>           Дякую </a:t>
            </a:r>
            <a:br>
              <a:rPr lang="uk-UA" sz="9600" b="1" i="1" dirty="0" smtClean="0">
                <a:solidFill>
                  <a:srgbClr val="C00000"/>
                </a:solidFill>
              </a:rPr>
            </a:br>
            <a:r>
              <a:rPr lang="uk-UA" sz="9600" b="1" i="1" dirty="0" smtClean="0">
                <a:solidFill>
                  <a:srgbClr val="C00000"/>
                </a:solidFill>
              </a:rPr>
              <a:t>                за </a:t>
            </a:r>
            <a:br>
              <a:rPr lang="uk-UA" sz="9600" b="1" i="1" dirty="0" smtClean="0">
                <a:solidFill>
                  <a:srgbClr val="C00000"/>
                </a:solidFill>
              </a:rPr>
            </a:br>
            <a:r>
              <a:rPr lang="uk-UA" sz="9600" b="1" i="1" dirty="0" smtClean="0">
                <a:solidFill>
                  <a:srgbClr val="C00000"/>
                </a:solidFill>
              </a:rPr>
              <a:t>            Увагу</a:t>
            </a:r>
            <a:endParaRPr lang="ru-RU" sz="96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504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4800" y="365125"/>
            <a:ext cx="8665030" cy="64928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400" dirty="0" smtClean="0">
                <a:solidFill>
                  <a:srgbClr val="FF0000"/>
                </a:solidFill>
              </a:rPr>
              <a:t>Мета: дати дітям уявлення про працю та дозвілля людини; формувати вміння визначати знаряддя праці та речі призначені для комфорту та відпочинку людини;  вчити спостерігати за працею дорослих; виявляти інтерес, наслідувати їх; виховувати працьовитість, позитивне ставлення до праці, до трудівників.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407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419" y="142080"/>
            <a:ext cx="5369152" cy="6715919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925" y="4705350"/>
            <a:ext cx="212407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663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904" y="0"/>
            <a:ext cx="6442982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791" y="4705350"/>
            <a:ext cx="212407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988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321" y="0"/>
            <a:ext cx="5966279" cy="67056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276" y="4705350"/>
            <a:ext cx="212407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118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855" y="0"/>
            <a:ext cx="5417231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248" y="4705350"/>
            <a:ext cx="212407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84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713" y="89693"/>
            <a:ext cx="4688116" cy="6768307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4305" y="4705350"/>
            <a:ext cx="212407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382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613" y="0"/>
            <a:ext cx="5829301" cy="67056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8191" y="4705350"/>
            <a:ext cx="212407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121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797" y="0"/>
            <a:ext cx="5627460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791" y="4705350"/>
            <a:ext cx="2124075" cy="215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721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64</Words>
  <Application>Microsoft Office PowerPoint</Application>
  <PresentationFormat>Широкоэкранный</PresentationFormat>
  <Paragraphs>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Дидактична гра від Афлутона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Дидактична гра від Афлутона</dc:title>
  <dc:creator>Windows User</dc:creator>
  <cp:lastModifiedBy>Windows User</cp:lastModifiedBy>
  <cp:revision>5</cp:revision>
  <dcterms:created xsi:type="dcterms:W3CDTF">2023-02-24T15:09:22Z</dcterms:created>
  <dcterms:modified xsi:type="dcterms:W3CDTF">2023-02-24T15:55:46Z</dcterms:modified>
</cp:coreProperties>
</file>