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7" r:id="rId7"/>
    <p:sldId id="266" r:id="rId8"/>
    <p:sldId id="265" r:id="rId9"/>
    <p:sldId id="264" r:id="rId10"/>
    <p:sldId id="263" r:id="rId11"/>
    <p:sldId id="261" r:id="rId12"/>
    <p:sldId id="260" r:id="rId13"/>
    <p:sldId id="269" r:id="rId14"/>
    <p:sldId id="268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81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2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05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32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43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70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65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0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45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8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5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2C11B-E517-4A54-A260-7A2A3B96BB5F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BA83A-27CE-4DC2-8195-4ACFF2278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64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886" y="324077"/>
            <a:ext cx="8752114" cy="590323"/>
          </a:xfrm>
        </p:spPr>
        <p:txBody>
          <a:bodyPr>
            <a:normAutofit/>
          </a:bodyPr>
          <a:lstStyle/>
          <a:p>
            <a:r>
              <a:rPr lang="uk-UA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Дидактична гра</a:t>
            </a:r>
            <a:endParaRPr lang="ru-RU" sz="32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2400" y="1920082"/>
            <a:ext cx="9144000" cy="1655762"/>
          </a:xfrm>
        </p:spPr>
        <p:txBody>
          <a:bodyPr>
            <a:normAutofit/>
          </a:bodyPr>
          <a:lstStyle/>
          <a:p>
            <a:r>
              <a:rPr lang="uk-UA" sz="5400" b="1" i="1" dirty="0" smtClean="0">
                <a:solidFill>
                  <a:srgbClr val="FF0000"/>
                </a:solidFill>
              </a:rPr>
              <a:t>Придбати чи заощадити?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439" y="3968750"/>
            <a:ext cx="1657350" cy="27622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228" y="4732338"/>
            <a:ext cx="2352675" cy="1943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143" y="488315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6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894" y="891494"/>
            <a:ext cx="4438877" cy="466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666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791" y="1241651"/>
            <a:ext cx="4549095" cy="446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6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105" y="1123950"/>
            <a:ext cx="3703638" cy="521879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61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389" y="1027906"/>
            <a:ext cx="4773839" cy="495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730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110" y="578644"/>
            <a:ext cx="4310289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784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32" y="365125"/>
            <a:ext cx="3888468" cy="585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0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85" y="365125"/>
            <a:ext cx="4249058" cy="281350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314" y="365125"/>
            <a:ext cx="4557486" cy="281350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85" y="4039507"/>
            <a:ext cx="4249058" cy="269512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314" y="4039507"/>
            <a:ext cx="4557486" cy="269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821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1104925">
            <a:off x="770213" y="379638"/>
            <a:ext cx="10515600" cy="628241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</a:t>
            </a:r>
            <a:b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</a:t>
            </a:r>
            <a:r>
              <a:rPr lang="uk-UA" sz="137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Дякую </a:t>
            </a:r>
            <a:br>
              <a:rPr lang="uk-UA" sz="137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137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за</a:t>
            </a:r>
            <a:br>
              <a:rPr lang="uk-UA" sz="137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137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увагу </a:t>
            </a: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</a:t>
            </a:r>
            <a:b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9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</a:t>
            </a:r>
            <a:r>
              <a:rPr lang="uk-UA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підготувала вихователь:</a:t>
            </a:r>
            <a:br>
              <a:rPr lang="uk-UA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uk-UA" sz="18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Шадських</a:t>
            </a:r>
            <a:r>
              <a:rPr lang="uk-UA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Вікторія Анатоліївна </a:t>
            </a:r>
            <a:br>
              <a:rPr lang="uk-UA" sz="1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sz="96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28" y="4078514"/>
            <a:ext cx="2471057" cy="249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35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06269"/>
            <a:ext cx="10515600" cy="848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600" y="853167"/>
            <a:ext cx="10515600" cy="5837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Мета : формувати вміння заощаджувати сімейного (власного) бюджету; засвоїти правильну модель раціонального споживання ресурсів; </a:t>
            </a:r>
            <a:b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розвивати увагу, словниковий запас, раціональне мислення, </a:t>
            </a:r>
            <a:r>
              <a:rPr lang="uk-UA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пам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ять;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виховувати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бережливе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ставлення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 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ресурсів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;</a:t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економічну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свідомість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, </a:t>
            </a:r>
            <a:r>
              <a:rPr lang="ru-RU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ощадливість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uk-UA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4976587"/>
            <a:ext cx="2667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0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64" y="582839"/>
            <a:ext cx="5494564" cy="469344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79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809" y="365125"/>
            <a:ext cx="4787220" cy="526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1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42" y="365125"/>
            <a:ext cx="4731658" cy="5295446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3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345" y="1027906"/>
            <a:ext cx="4884512" cy="499552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30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005" y="365125"/>
            <a:ext cx="4677910" cy="528580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70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252" y="365125"/>
            <a:ext cx="4956175" cy="553255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905375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2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027" y="819149"/>
            <a:ext cx="4967287" cy="501559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125" y="4858429"/>
            <a:ext cx="242887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71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</Words>
  <Application>Microsoft Office PowerPoint</Application>
  <PresentationFormat>Широкоэкранный</PresentationFormat>
  <Paragraphs>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Дидактична гра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Дидактична гра</dc:title>
  <dc:creator>Windows User</dc:creator>
  <cp:lastModifiedBy>Windows User</cp:lastModifiedBy>
  <cp:revision>5</cp:revision>
  <dcterms:created xsi:type="dcterms:W3CDTF">2023-02-21T15:52:15Z</dcterms:created>
  <dcterms:modified xsi:type="dcterms:W3CDTF">2023-02-21T16:53:32Z</dcterms:modified>
</cp:coreProperties>
</file>