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4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078F-AD40-4DFC-8950-8BBFD7A98C53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BB734-F699-4403-934A-08B764B6B6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97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078F-AD40-4DFC-8950-8BBFD7A98C53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BB734-F699-4403-934A-08B764B6B6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098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078F-AD40-4DFC-8950-8BBFD7A98C53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BB734-F699-4403-934A-08B764B6B6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100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078F-AD40-4DFC-8950-8BBFD7A98C53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BB734-F699-4403-934A-08B764B6B6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083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078F-AD40-4DFC-8950-8BBFD7A98C53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BB734-F699-4403-934A-08B764B6B6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91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078F-AD40-4DFC-8950-8BBFD7A98C53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BB734-F699-4403-934A-08B764B6B6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55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078F-AD40-4DFC-8950-8BBFD7A98C53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BB734-F699-4403-934A-08B764B6B6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590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078F-AD40-4DFC-8950-8BBFD7A98C53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BB734-F699-4403-934A-08B764B6B6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741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078F-AD40-4DFC-8950-8BBFD7A98C53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BB734-F699-4403-934A-08B764B6B6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169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078F-AD40-4DFC-8950-8BBFD7A98C53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BB734-F699-4403-934A-08B764B6B6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69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078F-AD40-4DFC-8950-8BBFD7A98C53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BB734-F699-4403-934A-08B764B6B6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52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C078F-AD40-4DFC-8950-8BBFD7A98C53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BB734-F699-4403-934A-08B764B6B6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39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rgbClr val="FF0000"/>
                </a:solidFill>
              </a:rPr>
              <a:t>Економічні </a:t>
            </a:r>
            <a:br>
              <a:rPr lang="uk-UA" b="1" i="1" dirty="0" smtClean="0">
                <a:solidFill>
                  <a:srgbClr val="FF0000"/>
                </a:solidFill>
              </a:rPr>
            </a:br>
            <a:r>
              <a:rPr lang="uk-UA" b="1" i="1" dirty="0" smtClean="0">
                <a:solidFill>
                  <a:srgbClr val="FF0000"/>
                </a:solidFill>
              </a:rPr>
              <a:t>загадки 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7200" y="5202238"/>
            <a:ext cx="9144000" cy="1655762"/>
          </a:xfrm>
        </p:spPr>
        <p:txBody>
          <a:bodyPr/>
          <a:lstStyle/>
          <a:p>
            <a:r>
              <a:rPr lang="uk-UA" dirty="0" smtClean="0">
                <a:solidFill>
                  <a:srgbClr val="7030A0"/>
                </a:solidFill>
              </a:rPr>
              <a:t>Підготувала вихователь:</a:t>
            </a:r>
            <a:br>
              <a:rPr lang="uk-UA" dirty="0" smtClean="0">
                <a:solidFill>
                  <a:srgbClr val="7030A0"/>
                </a:solidFill>
              </a:rPr>
            </a:br>
            <a:r>
              <a:rPr lang="uk-UA" dirty="0" err="1" smtClean="0">
                <a:solidFill>
                  <a:srgbClr val="7030A0"/>
                </a:solidFill>
              </a:rPr>
              <a:t>Шадських</a:t>
            </a:r>
            <a:r>
              <a:rPr lang="uk-UA" dirty="0" smtClean="0">
                <a:solidFill>
                  <a:srgbClr val="7030A0"/>
                </a:solidFill>
              </a:rPr>
              <a:t> Вікторія Анатоліївна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2233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5543" y="102790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6600" dirty="0" smtClean="0">
                <a:solidFill>
                  <a:schemeClr val="accent6">
                    <a:lumMod val="50000"/>
                  </a:schemeClr>
                </a:solidFill>
              </a:rPr>
              <a:t>Дужа смачна </a:t>
            </a:r>
            <a:br>
              <a:rPr lang="uk-UA" sz="66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uk-UA" sz="6600" dirty="0" smtClean="0">
                <a:solidFill>
                  <a:schemeClr val="accent6">
                    <a:lumMod val="50000"/>
                  </a:schemeClr>
                </a:solidFill>
              </a:rPr>
              <a:t>вітрина </a:t>
            </a:r>
            <a:br>
              <a:rPr lang="uk-UA" sz="66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uk-UA" sz="6600" dirty="0" smtClean="0">
                <a:solidFill>
                  <a:schemeClr val="accent6">
                    <a:lumMod val="50000"/>
                  </a:schemeClr>
                </a:solidFill>
              </a:rPr>
              <a:t>овочевого…</a:t>
            </a:r>
            <a:endParaRPr lang="ru-RU" sz="6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486" y="580570"/>
            <a:ext cx="3265714" cy="329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018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0057" y="118699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5400" dirty="0" smtClean="0">
                <a:solidFill>
                  <a:schemeClr val="accent6">
                    <a:lumMod val="50000"/>
                  </a:schemeClr>
                </a:solidFill>
              </a:rPr>
              <a:t>З якого апарату </a:t>
            </a:r>
            <a:br>
              <a:rPr lang="uk-UA" sz="54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uk-UA" sz="5400" dirty="0" smtClean="0">
                <a:solidFill>
                  <a:schemeClr val="accent6">
                    <a:lumMod val="50000"/>
                  </a:schemeClr>
                </a:solidFill>
              </a:rPr>
              <a:t>видається нам </a:t>
            </a:r>
            <a:br>
              <a:rPr lang="uk-UA" sz="54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uk-UA" sz="5400" dirty="0" smtClean="0">
                <a:solidFill>
                  <a:schemeClr val="accent6">
                    <a:lumMod val="50000"/>
                  </a:schemeClr>
                </a:solidFill>
              </a:rPr>
              <a:t>зарплата…</a:t>
            </a:r>
            <a:endParaRPr lang="ru-RU" sz="5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666" y="870857"/>
            <a:ext cx="2619375" cy="260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813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793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487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09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6600" dirty="0" smtClean="0">
                <a:solidFill>
                  <a:schemeClr val="accent6">
                    <a:lumMod val="50000"/>
                  </a:schemeClr>
                </a:solidFill>
              </a:rPr>
              <a:t>На товарі в </a:t>
            </a:r>
            <a:br>
              <a:rPr lang="uk-UA" sz="66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uk-UA" sz="6600" dirty="0" smtClean="0">
                <a:solidFill>
                  <a:schemeClr val="accent6">
                    <a:lumMod val="50000"/>
                  </a:schemeClr>
                </a:solidFill>
              </a:rPr>
              <a:t>магазині </a:t>
            </a:r>
            <a:br>
              <a:rPr lang="uk-UA" sz="66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uk-UA" sz="6600" dirty="0" smtClean="0">
                <a:solidFill>
                  <a:schemeClr val="accent6">
                    <a:lumMod val="50000"/>
                  </a:schemeClr>
                </a:solidFill>
              </a:rPr>
              <a:t>ми завжди </a:t>
            </a:r>
            <a:br>
              <a:rPr lang="uk-UA" sz="66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uk-UA" sz="6600" dirty="0" smtClean="0">
                <a:solidFill>
                  <a:schemeClr val="accent6">
                    <a:lumMod val="50000"/>
                  </a:schemeClr>
                </a:solidFill>
              </a:rPr>
              <a:t>напишем…</a:t>
            </a:r>
            <a:endParaRPr lang="ru-RU" sz="6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555" y="457200"/>
            <a:ext cx="4139502" cy="335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112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8771" y="737053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sz="5400" dirty="0" smtClean="0">
                <a:solidFill>
                  <a:schemeClr val="accent6">
                    <a:lumMod val="50000"/>
                  </a:schemeClr>
                </a:solidFill>
              </a:rPr>
              <a:t>Раз, два, три, </a:t>
            </a:r>
            <a:br>
              <a:rPr lang="uk-UA" sz="54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uk-UA" sz="5400" dirty="0" smtClean="0">
                <a:solidFill>
                  <a:schemeClr val="accent6">
                    <a:lumMod val="50000"/>
                  </a:schemeClr>
                </a:solidFill>
              </a:rPr>
              <a:t>чотири п</a:t>
            </a:r>
            <a:r>
              <a:rPr lang="en-US" sz="5400" dirty="0" smtClean="0">
                <a:solidFill>
                  <a:schemeClr val="accent6">
                    <a:lumMod val="50000"/>
                  </a:schemeClr>
                </a:solidFill>
              </a:rPr>
              <a:t>’</a:t>
            </a:r>
            <a:r>
              <a:rPr lang="uk-UA" sz="5400" dirty="0" smtClean="0">
                <a:solidFill>
                  <a:schemeClr val="accent6">
                    <a:lumMod val="50000"/>
                  </a:schemeClr>
                </a:solidFill>
              </a:rPr>
              <a:t>ять </a:t>
            </a:r>
            <a:br>
              <a:rPr lang="uk-UA" sz="54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uk-UA" sz="5400" dirty="0" smtClean="0">
                <a:solidFill>
                  <a:schemeClr val="accent6">
                    <a:lumMod val="50000"/>
                  </a:schemeClr>
                </a:solidFill>
              </a:rPr>
              <a:t>всі умієм</a:t>
            </a:r>
            <a:br>
              <a:rPr lang="uk-UA" sz="54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uk-UA" sz="5400" dirty="0" smtClean="0">
                <a:solidFill>
                  <a:schemeClr val="accent6">
                    <a:lumMod val="50000"/>
                  </a:schemeClr>
                </a:solidFill>
              </a:rPr>
              <a:t> рахувати,</a:t>
            </a:r>
            <a:br>
              <a:rPr lang="uk-UA" sz="54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uk-UA" sz="5400" dirty="0" smtClean="0">
                <a:solidFill>
                  <a:schemeClr val="accent6">
                    <a:lumMod val="50000"/>
                  </a:schemeClr>
                </a:solidFill>
              </a:rPr>
              <a:t> щоб товари</a:t>
            </a:r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54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</a:rPr>
              <a:t>нам </a:t>
            </a:r>
            <a:r>
              <a:rPr lang="ru-RU" sz="5400" dirty="0" err="1" smtClean="0">
                <a:solidFill>
                  <a:schemeClr val="accent6">
                    <a:lumMod val="50000"/>
                  </a:schemeClr>
                </a:solidFill>
              </a:rPr>
              <a:t>придбати</a:t>
            </a:r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br>
              <a:rPr lang="ru-RU" sz="54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</a:rPr>
              <a:t>треба, </a:t>
            </a:r>
            <a:r>
              <a:rPr lang="ru-RU" sz="5400" dirty="0" err="1" smtClean="0">
                <a:solidFill>
                  <a:schemeClr val="accent6">
                    <a:lumMod val="50000"/>
                  </a:schemeClr>
                </a:solidFill>
              </a:rPr>
              <a:t>що</a:t>
            </a:r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</a:rPr>
              <a:t> в </a:t>
            </a:r>
            <a:br>
              <a:rPr lang="ru-RU" sz="54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5400" dirty="0" err="1" smtClean="0">
                <a:solidFill>
                  <a:schemeClr val="accent6">
                    <a:lumMod val="50000"/>
                  </a:schemeClr>
                </a:solidFill>
              </a:rPr>
              <a:t>кишені</a:t>
            </a:r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5400" dirty="0" err="1" smtClean="0">
                <a:solidFill>
                  <a:schemeClr val="accent6">
                    <a:lumMod val="50000"/>
                  </a:schemeClr>
                </a:solidFill>
              </a:rPr>
              <a:t>мати</a:t>
            </a:r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</a:rPr>
              <a:t>…</a:t>
            </a:r>
            <a:endParaRPr lang="uk-UA" sz="54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515" y="578529"/>
            <a:ext cx="3719182" cy="281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192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89743" y="577396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sz="8800" dirty="0" smtClean="0">
                <a:solidFill>
                  <a:schemeClr val="accent6">
                    <a:lumMod val="50000"/>
                  </a:schemeClr>
                </a:solidFill>
              </a:rPr>
              <a:t>Меблі , </a:t>
            </a:r>
            <a:br>
              <a:rPr lang="uk-UA" sz="88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uk-UA" sz="8800" dirty="0" smtClean="0">
                <a:solidFill>
                  <a:schemeClr val="accent6">
                    <a:lumMod val="50000"/>
                  </a:schemeClr>
                </a:solidFill>
              </a:rPr>
              <a:t>хліб і </a:t>
            </a:r>
            <a:br>
              <a:rPr lang="uk-UA" sz="88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uk-UA" sz="8800" dirty="0" smtClean="0">
                <a:solidFill>
                  <a:schemeClr val="accent6">
                    <a:lumMod val="50000"/>
                  </a:schemeClr>
                </a:solidFill>
              </a:rPr>
              <a:t>олівець</a:t>
            </a:r>
            <a:br>
              <a:rPr lang="uk-UA" sz="88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uk-UA" sz="8800" dirty="0" smtClean="0">
                <a:solidFill>
                  <a:schemeClr val="accent6">
                    <a:lumMod val="50000"/>
                  </a:schemeClr>
                </a:solidFill>
              </a:rPr>
              <a:t>Продає </a:t>
            </a:r>
            <a:br>
              <a:rPr lang="uk-UA" sz="88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uk-UA" sz="8800" dirty="0" smtClean="0">
                <a:solidFill>
                  <a:schemeClr val="accent6">
                    <a:lumMod val="50000"/>
                  </a:schemeClr>
                </a:solidFill>
              </a:rPr>
              <a:t>нам…</a:t>
            </a:r>
            <a:endParaRPr lang="ru-RU" sz="8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15" y="468901"/>
            <a:ext cx="2192337" cy="329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901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8829" y="102790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5400" dirty="0" smtClean="0">
                <a:solidFill>
                  <a:schemeClr val="accent6">
                    <a:lumMod val="50000"/>
                  </a:schemeClr>
                </a:solidFill>
              </a:rPr>
              <a:t>Скільки купили</a:t>
            </a:r>
            <a:br>
              <a:rPr lang="uk-UA" sz="54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uk-UA" sz="5400" dirty="0" smtClean="0">
                <a:solidFill>
                  <a:schemeClr val="accent6">
                    <a:lumMod val="50000"/>
                  </a:schemeClr>
                </a:solidFill>
              </a:rPr>
              <a:t> ви ковбаси,</a:t>
            </a:r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54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5400" dirty="0" err="1" smtClean="0">
                <a:solidFill>
                  <a:schemeClr val="accent6">
                    <a:lumMod val="50000"/>
                  </a:schemeClr>
                </a:solidFill>
              </a:rPr>
              <a:t>Стрілкою</a:t>
            </a:r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br>
              <a:rPr lang="ru-RU" sz="54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5400" dirty="0" err="1" smtClean="0">
                <a:solidFill>
                  <a:schemeClr val="accent6">
                    <a:lumMod val="50000"/>
                  </a:schemeClr>
                </a:solidFill>
              </a:rPr>
              <a:t>покажуть</a:t>
            </a:r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</a:rPr>
              <a:t> вам…</a:t>
            </a:r>
            <a:endParaRPr lang="uk-UA" sz="54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927" y="1266372"/>
            <a:ext cx="2524125" cy="217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353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2790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5400" dirty="0" smtClean="0">
                <a:solidFill>
                  <a:schemeClr val="accent6">
                    <a:lumMod val="50000"/>
                  </a:schemeClr>
                </a:solidFill>
              </a:rPr>
              <a:t>За сметану, хліб</a:t>
            </a:r>
            <a:br>
              <a:rPr lang="uk-UA" sz="54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uk-UA" sz="5400" dirty="0" smtClean="0">
                <a:solidFill>
                  <a:schemeClr val="accent6">
                    <a:lumMod val="50000"/>
                  </a:schemeClr>
                </a:solidFill>
              </a:rPr>
              <a:t> і сир </a:t>
            </a:r>
            <a:br>
              <a:rPr lang="uk-UA" sz="54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uk-UA" sz="5400" dirty="0" smtClean="0">
                <a:solidFill>
                  <a:schemeClr val="accent6">
                    <a:lumMod val="50000"/>
                  </a:schemeClr>
                </a:solidFill>
              </a:rPr>
              <a:t>в касі чек </a:t>
            </a:r>
            <a:br>
              <a:rPr lang="uk-UA" sz="54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uk-UA" sz="5400" dirty="0" smtClean="0">
                <a:solidFill>
                  <a:schemeClr val="accent6">
                    <a:lumMod val="50000"/>
                  </a:schemeClr>
                </a:solidFill>
              </a:rPr>
              <a:t>проб</a:t>
            </a:r>
            <a:r>
              <a:rPr lang="en-US" sz="5400" dirty="0" smtClean="0">
                <a:solidFill>
                  <a:schemeClr val="accent6">
                    <a:lumMod val="50000"/>
                  </a:schemeClr>
                </a:solidFill>
              </a:rPr>
              <a:t>’</a:t>
            </a:r>
            <a:r>
              <a:rPr lang="uk-UA" sz="5400" dirty="0" smtClean="0">
                <a:solidFill>
                  <a:schemeClr val="accent6">
                    <a:lumMod val="50000"/>
                  </a:schemeClr>
                </a:solidFill>
              </a:rPr>
              <a:t>є…</a:t>
            </a:r>
            <a:endParaRPr lang="ru-RU" sz="5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436" y="698840"/>
            <a:ext cx="2551792" cy="330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015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52135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sz="5400" dirty="0" smtClean="0">
                <a:solidFill>
                  <a:schemeClr val="accent6">
                    <a:lumMod val="50000"/>
                  </a:schemeClr>
                </a:solidFill>
              </a:rPr>
              <a:t>Відгадай-но, як </a:t>
            </a:r>
            <a:br>
              <a:rPr lang="uk-UA" sz="54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uk-UA" sz="5400" dirty="0" smtClean="0">
                <a:solidFill>
                  <a:schemeClr val="accent6">
                    <a:lumMod val="50000"/>
                  </a:schemeClr>
                </a:solidFill>
              </a:rPr>
              <a:t>те зветься,</a:t>
            </a:r>
            <a:br>
              <a:rPr lang="uk-UA" sz="54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uk-UA" sz="5400" dirty="0" smtClean="0">
                <a:solidFill>
                  <a:schemeClr val="accent6">
                    <a:lumMod val="50000"/>
                  </a:schemeClr>
                </a:solidFill>
              </a:rPr>
              <a:t>що за гроші </a:t>
            </a:r>
            <a:br>
              <a:rPr lang="uk-UA" sz="54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uk-UA" sz="5400" dirty="0" smtClean="0">
                <a:solidFill>
                  <a:schemeClr val="accent6">
                    <a:lumMod val="50000"/>
                  </a:schemeClr>
                </a:solidFill>
              </a:rPr>
              <a:t>продається, </a:t>
            </a:r>
            <a:br>
              <a:rPr lang="uk-UA" sz="54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uk-UA" sz="5400" dirty="0" smtClean="0">
                <a:solidFill>
                  <a:schemeClr val="accent6">
                    <a:lumMod val="50000"/>
                  </a:schemeClr>
                </a:solidFill>
              </a:rPr>
              <a:t>це не</a:t>
            </a:r>
            <a:br>
              <a:rPr lang="uk-UA" sz="54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uk-UA" sz="5400" dirty="0" smtClean="0">
                <a:solidFill>
                  <a:schemeClr val="accent6">
                    <a:lumMod val="50000"/>
                  </a:schemeClr>
                </a:solidFill>
              </a:rPr>
              <a:t>просто диво –</a:t>
            </a:r>
            <a:br>
              <a:rPr lang="uk-UA" sz="54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uk-UA" sz="5400" dirty="0" smtClean="0">
                <a:solidFill>
                  <a:schemeClr val="accent6">
                    <a:lumMod val="50000"/>
                  </a:schemeClr>
                </a:solidFill>
              </a:rPr>
              <a:t> дар, а </a:t>
            </a:r>
            <a:br>
              <a:rPr lang="uk-UA" sz="54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uk-UA" sz="5400" dirty="0" err="1" smtClean="0">
                <a:solidFill>
                  <a:schemeClr val="accent6">
                    <a:lumMod val="50000"/>
                  </a:schemeClr>
                </a:solidFill>
              </a:rPr>
              <a:t>спражнісінький</a:t>
            </a:r>
            <a:r>
              <a:rPr lang="uk-UA" sz="5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br>
              <a:rPr lang="uk-UA" sz="5400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sz="5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620" y="617141"/>
            <a:ext cx="2921113" cy="292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862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5316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6000" dirty="0" smtClean="0">
                <a:solidFill>
                  <a:schemeClr val="accent6">
                    <a:lumMod val="50000"/>
                  </a:schemeClr>
                </a:solidFill>
              </a:rPr>
              <a:t>Лікарю і</a:t>
            </a:r>
            <a:br>
              <a:rPr lang="uk-UA" sz="6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uk-UA" sz="6000" dirty="0" smtClean="0">
                <a:solidFill>
                  <a:schemeClr val="accent6">
                    <a:lumMod val="50000"/>
                  </a:schemeClr>
                </a:solidFill>
              </a:rPr>
              <a:t> акробату </a:t>
            </a:r>
            <a:br>
              <a:rPr lang="uk-UA" sz="6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uk-UA" sz="6000" dirty="0" smtClean="0">
                <a:solidFill>
                  <a:schemeClr val="accent6">
                    <a:lumMod val="50000"/>
                  </a:schemeClr>
                </a:solidFill>
              </a:rPr>
              <a:t>видають</a:t>
            </a:r>
            <a:br>
              <a:rPr lang="uk-UA" sz="6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uk-UA" sz="6000" dirty="0" smtClean="0">
                <a:solidFill>
                  <a:schemeClr val="accent6">
                    <a:lumMod val="50000"/>
                  </a:schemeClr>
                </a:solidFill>
              </a:rPr>
              <a:t> за труд…</a:t>
            </a:r>
            <a:endParaRPr lang="ru-RU" sz="6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611301"/>
            <a:ext cx="3605893" cy="283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257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3600" y="102790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5400" dirty="0" smtClean="0">
                <a:solidFill>
                  <a:schemeClr val="accent6">
                    <a:lumMod val="50000"/>
                  </a:schemeClr>
                </a:solidFill>
              </a:rPr>
              <a:t>Порося потрібне</a:t>
            </a:r>
            <a:br>
              <a:rPr lang="uk-UA" sz="54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uk-UA" sz="5400" dirty="0" smtClean="0">
                <a:solidFill>
                  <a:schemeClr val="accent6">
                    <a:lumMod val="50000"/>
                  </a:schemeClr>
                </a:solidFill>
              </a:rPr>
              <a:t> мені , те , що </a:t>
            </a:r>
            <a:br>
              <a:rPr lang="uk-UA" sz="54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uk-UA" sz="5400" dirty="0" smtClean="0">
                <a:solidFill>
                  <a:schemeClr val="accent6">
                    <a:lumMod val="50000"/>
                  </a:schemeClr>
                </a:solidFill>
              </a:rPr>
              <a:t>з діркою </a:t>
            </a:r>
            <a:br>
              <a:rPr lang="uk-UA" sz="54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uk-UA" sz="5400" dirty="0" smtClean="0">
                <a:solidFill>
                  <a:schemeClr val="accent6">
                    <a:lumMod val="50000"/>
                  </a:schemeClr>
                </a:solidFill>
              </a:rPr>
              <a:t>на спині…</a:t>
            </a:r>
            <a:endParaRPr lang="ru-RU" sz="5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543" y="768548"/>
            <a:ext cx="3355975" cy="316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6797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33</Words>
  <Application>Microsoft Office PowerPoint</Application>
  <PresentationFormat>Широкоэкранный</PresentationFormat>
  <Paragraphs>12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Економічні  загадки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Економічні  загадки</dc:title>
  <dc:creator>Windows User</dc:creator>
  <cp:lastModifiedBy>Windows User</cp:lastModifiedBy>
  <cp:revision>5</cp:revision>
  <dcterms:created xsi:type="dcterms:W3CDTF">2023-02-19T14:45:32Z</dcterms:created>
  <dcterms:modified xsi:type="dcterms:W3CDTF">2023-02-19T15:26:05Z</dcterms:modified>
</cp:coreProperties>
</file>