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79" r:id="rId4"/>
    <p:sldId id="278" r:id="rId5"/>
    <p:sldId id="277" r:id="rId6"/>
    <p:sldId id="281" r:id="rId7"/>
    <p:sldId id="282" r:id="rId8"/>
    <p:sldId id="284" r:id="rId9"/>
    <p:sldId id="283" r:id="rId10"/>
    <p:sldId id="285" r:id="rId11"/>
    <p:sldId id="286" r:id="rId12"/>
    <p:sldId id="287" r:id="rId13"/>
    <p:sldId id="288" r:id="rId14"/>
    <p:sldId id="289" r:id="rId15"/>
    <p:sldId id="290" r:id="rId16"/>
    <p:sldId id="293" r:id="rId17"/>
    <p:sldId id="294" r:id="rId18"/>
    <p:sldId id="296" r:id="rId19"/>
    <p:sldId id="295" r:id="rId20"/>
    <p:sldId id="292" r:id="rId21"/>
    <p:sldId id="291" r:id="rId22"/>
    <p:sldId id="298" r:id="rId23"/>
    <p:sldId id="299" r:id="rId24"/>
    <p:sldId id="300" r:id="rId25"/>
    <p:sldId id="297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AB02-6DAB-4B22-A224-009EE0DE5B6F}" type="datetimeFigureOut">
              <a:rPr lang="ru-RU" smtClean="0"/>
              <a:t>05.02.2023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FD72-8F51-4338-BA92-A4A5C50748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4498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AB02-6DAB-4B22-A224-009EE0DE5B6F}" type="datetimeFigureOut">
              <a:rPr lang="ru-RU" smtClean="0"/>
              <a:t>05.02.2023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FD72-8F51-4338-BA92-A4A5C50748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039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AB02-6DAB-4B22-A224-009EE0DE5B6F}" type="datetimeFigureOut">
              <a:rPr lang="ru-RU" smtClean="0"/>
              <a:t>05.02.2023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FD72-8F51-4338-BA92-A4A5C50748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88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AB02-6DAB-4B22-A224-009EE0DE5B6F}" type="datetimeFigureOut">
              <a:rPr lang="ru-RU" smtClean="0"/>
              <a:t>05.02.2023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FD72-8F51-4338-BA92-A4A5C50748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905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AB02-6DAB-4B22-A224-009EE0DE5B6F}" type="datetimeFigureOut">
              <a:rPr lang="ru-RU" smtClean="0"/>
              <a:t>05.02.2023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FD72-8F51-4338-BA92-A4A5C50748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3293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AB02-6DAB-4B22-A224-009EE0DE5B6F}" type="datetimeFigureOut">
              <a:rPr lang="ru-RU" smtClean="0"/>
              <a:t>05.02.2023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FD72-8F51-4338-BA92-A4A5C50748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9679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AB02-6DAB-4B22-A224-009EE0DE5B6F}" type="datetimeFigureOut">
              <a:rPr lang="ru-RU" smtClean="0"/>
              <a:t>05.02.2023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FD72-8F51-4338-BA92-A4A5C50748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210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AB02-6DAB-4B22-A224-009EE0DE5B6F}" type="datetimeFigureOut">
              <a:rPr lang="ru-RU" smtClean="0"/>
              <a:t>05.02.2023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FD72-8F51-4338-BA92-A4A5C50748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7068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AB02-6DAB-4B22-A224-009EE0DE5B6F}" type="datetimeFigureOut">
              <a:rPr lang="ru-RU" smtClean="0"/>
              <a:t>05.02.2023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FD72-8F51-4338-BA92-A4A5C50748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780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AB02-6DAB-4B22-A224-009EE0DE5B6F}" type="datetimeFigureOut">
              <a:rPr lang="ru-RU" smtClean="0"/>
              <a:t>05.02.2023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FD72-8F51-4338-BA92-A4A5C50748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1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2AB02-6DAB-4B22-A224-009EE0DE5B6F}" type="datetimeFigureOut">
              <a:rPr lang="ru-RU" smtClean="0"/>
              <a:t>05.02.2023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FD72-8F51-4338-BA92-A4A5C50748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2359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2AB02-6DAB-4B22-A224-009EE0DE5B6F}" type="datetimeFigureOut">
              <a:rPr lang="ru-RU" smtClean="0"/>
              <a:t>05.02.2023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FFD72-8F51-4338-BA92-A4A5C50748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767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g"/><Relationship Id="rId3" Type="http://schemas.openxmlformats.org/officeDocument/2006/relationships/image" Target="../media/image14.jpg"/><Relationship Id="rId7" Type="http://schemas.openxmlformats.org/officeDocument/2006/relationships/image" Target="../media/image18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g"/><Relationship Id="rId5" Type="http://schemas.openxmlformats.org/officeDocument/2006/relationships/image" Target="../media/image16.jpg"/><Relationship Id="rId4" Type="http://schemas.openxmlformats.org/officeDocument/2006/relationships/image" Target="../media/image15.jp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4800" i="1" dirty="0" smtClean="0">
                <a:solidFill>
                  <a:srgbClr val="00B0F0"/>
                </a:solidFill>
              </a:rPr>
              <a:t>Дитина вдома. </a:t>
            </a:r>
            <a:br>
              <a:rPr lang="uk-UA" sz="4800" i="1" dirty="0" smtClean="0">
                <a:solidFill>
                  <a:srgbClr val="00B0F0"/>
                </a:solidFill>
              </a:rPr>
            </a:br>
            <a:r>
              <a:rPr lang="uk-UA" sz="4800" i="1" dirty="0" smtClean="0">
                <a:solidFill>
                  <a:srgbClr val="00B0F0"/>
                </a:solidFill>
              </a:rPr>
              <a:t>Побутові </a:t>
            </a:r>
            <a:br>
              <a:rPr lang="uk-UA" sz="4800" i="1" dirty="0" smtClean="0">
                <a:solidFill>
                  <a:srgbClr val="00B0F0"/>
                </a:solidFill>
              </a:rPr>
            </a:br>
            <a:r>
              <a:rPr lang="uk-UA" sz="4800" i="1" dirty="0" smtClean="0">
                <a:solidFill>
                  <a:srgbClr val="00B0F0"/>
                </a:solidFill>
              </a:rPr>
              <a:t>небезпеки </a:t>
            </a:r>
            <a:endParaRPr lang="ru-RU" sz="4800" i="1" dirty="0">
              <a:solidFill>
                <a:srgbClr val="00B0F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>
                <a:solidFill>
                  <a:srgbClr val="FF0000"/>
                </a:solidFill>
              </a:rPr>
              <a:t>Презентацію підготувала вихователь</a:t>
            </a:r>
            <a:br>
              <a:rPr lang="uk-UA" dirty="0" smtClean="0">
                <a:solidFill>
                  <a:srgbClr val="FF0000"/>
                </a:solidFill>
              </a:rPr>
            </a:br>
            <a:r>
              <a:rPr lang="uk-UA" dirty="0" err="1" smtClean="0">
                <a:solidFill>
                  <a:srgbClr val="FF0000"/>
                </a:solidFill>
              </a:rPr>
              <a:t>Шадських</a:t>
            </a:r>
            <a:r>
              <a:rPr lang="uk-UA" dirty="0" smtClean="0">
                <a:solidFill>
                  <a:srgbClr val="FF0000"/>
                </a:solidFill>
              </a:rPr>
              <a:t> Вікторія Анатоліївна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6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         </a:t>
            </a:r>
            <a:r>
              <a:rPr lang="uk-UA" b="1" i="1" dirty="0" smtClean="0">
                <a:solidFill>
                  <a:srgbClr val="FF0000"/>
                </a:solidFill>
              </a:rPr>
              <a:t>Червона шапочка </a:t>
            </a:r>
            <a:endParaRPr lang="ru-RU" b="1" i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1657" y="1814861"/>
            <a:ext cx="7547429" cy="4513367"/>
          </a:xfrm>
        </p:spPr>
      </p:pic>
    </p:spTree>
    <p:extLst>
      <p:ext uri="{BB962C8B-B14F-4D97-AF65-F5344CB8AC3E}">
        <p14:creationId xmlns:p14="http://schemas.microsoft.com/office/powerpoint/2010/main" val="306651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  </a:t>
            </a:r>
            <a:r>
              <a:rPr lang="uk-UA" b="1" i="1" dirty="0" smtClean="0">
                <a:solidFill>
                  <a:schemeClr val="accent1">
                    <a:lumMod val="50000"/>
                  </a:schemeClr>
                </a:solidFill>
              </a:rPr>
              <a:t>Вовк і семеро козенят</a:t>
            </a:r>
            <a:endParaRPr lang="ru-RU" b="1" i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5885" y="1660429"/>
            <a:ext cx="7910285" cy="4798427"/>
          </a:xfrm>
        </p:spPr>
      </p:pic>
    </p:spTree>
    <p:extLst>
      <p:ext uri="{BB962C8B-B14F-4D97-AF65-F5344CB8AC3E}">
        <p14:creationId xmlns:p14="http://schemas.microsoft.com/office/powerpoint/2010/main" val="423411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6514" y="365125"/>
            <a:ext cx="10515600" cy="5861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4000" dirty="0" smtClean="0"/>
              <a:t>    </a:t>
            </a:r>
            <a:r>
              <a:rPr lang="uk-UA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Не можна пускати чужого у дім,</a:t>
            </a:r>
            <a:br>
              <a:rPr lang="uk-UA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Бо дім – це фортеця , коли ви у нім.</a:t>
            </a:r>
            <a:br>
              <a:rPr lang="uk-UA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Не можна гуляти самим у дворі,</a:t>
            </a:r>
            <a:br>
              <a:rPr lang="uk-UA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Це треба всім знати – батькам й дітворі.</a:t>
            </a:r>
            <a:br>
              <a:rPr lang="uk-UA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Не можна з чужими людьми розмовляти </a:t>
            </a:r>
            <a:br>
              <a:rPr lang="uk-UA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Й дарунки від них вам не можна приймати. </a:t>
            </a:r>
            <a:br>
              <a:rPr lang="uk-UA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В машині чужій пропонують кататись?</a:t>
            </a:r>
            <a:br>
              <a:rPr lang="uk-UA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Що, будем сідати? Ні! Рішуче відмовлятись!</a:t>
            </a:r>
            <a:br>
              <a:rPr lang="uk-UA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Загроза життю – то «102» набирайте.</a:t>
            </a:r>
            <a:br>
              <a:rPr lang="uk-UA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Про службу безпеки завжди </a:t>
            </a:r>
            <a:r>
              <a:rPr lang="uk-UA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пам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’</a:t>
            </a:r>
            <a:r>
              <a:rPr lang="uk-UA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ятайте</a:t>
            </a:r>
            <a:r>
              <a:rPr lang="uk-UA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09557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76589"/>
          </a:xfrm>
        </p:spPr>
        <p:txBody>
          <a:bodyPr/>
          <a:lstStyle/>
          <a:p>
            <a:r>
              <a:rPr lang="uk-UA" dirty="0" smtClean="0"/>
              <a:t>                         </a:t>
            </a:r>
            <a:r>
              <a:rPr lang="uk-UA" b="1" i="1" dirty="0" smtClean="0">
                <a:solidFill>
                  <a:schemeClr val="accent6">
                    <a:lumMod val="50000"/>
                  </a:schemeClr>
                </a:solidFill>
              </a:rPr>
              <a:t>Небезпека 2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b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  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9715" y="1545410"/>
            <a:ext cx="7068456" cy="4434476"/>
          </a:xfrm>
        </p:spPr>
      </p:pic>
    </p:spTree>
    <p:extLst>
      <p:ext uri="{BB962C8B-B14F-4D97-AF65-F5344CB8AC3E}">
        <p14:creationId xmlns:p14="http://schemas.microsoft.com/office/powerpoint/2010/main" val="139941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/>
              <a:t>    </a:t>
            </a:r>
            <a:r>
              <a:rPr lang="uk-UA" b="1" i="1" dirty="0" smtClean="0">
                <a:solidFill>
                  <a:srgbClr val="FF0000"/>
                </a:solidFill>
              </a:rPr>
              <a:t>                      Правила 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8486" y="1825625"/>
            <a:ext cx="10515600" cy="4351338"/>
          </a:xfrm>
        </p:spPr>
        <p:txBody>
          <a:bodyPr/>
          <a:lstStyle/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Колючими, ріжучими предметами користуйся лише</a:t>
            </a:r>
            <a:b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 присутності дорослих і з </a:t>
            </a:r>
            <a:r>
              <a:rPr lang="uk-UA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їхного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дозволу.</a:t>
            </a:r>
          </a:p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Ніколи не користуйся незнайомими інструментами.</a:t>
            </a:r>
          </a:p>
          <a:p>
            <a:r>
              <a:rPr lang="uk-UA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Передавай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ніж, </a:t>
            </a:r>
            <a:r>
              <a:rPr lang="uk-UA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ножниці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шило тупим кінцем.</a:t>
            </a:r>
          </a:p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Ріж завжди в напрямі від себе.</a:t>
            </a:r>
          </a:p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Не залишай гострі предмети без нагляду.</a:t>
            </a:r>
          </a:p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Усі гострі предмети та ті, що колють і ріжуть, </a:t>
            </a:r>
            <a:r>
              <a:rPr lang="uk-UA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обов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’</a:t>
            </a:r>
            <a:r>
              <a:rPr lang="uk-UA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язково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b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клади на свої місця. </a:t>
            </a:r>
          </a:p>
          <a:p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78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/>
              <a:t>    </a:t>
            </a:r>
            <a:r>
              <a:rPr lang="uk-UA" b="1" i="1" dirty="0" smtClean="0">
                <a:solidFill>
                  <a:srgbClr val="FF0000"/>
                </a:solidFill>
              </a:rPr>
              <a:t>                  </a:t>
            </a:r>
            <a:r>
              <a:rPr lang="uk-UA" b="1" i="1" dirty="0" smtClean="0">
                <a:solidFill>
                  <a:schemeClr val="accent4">
                    <a:lumMod val="75000"/>
                  </a:schemeClr>
                </a:solidFill>
              </a:rPr>
              <a:t>Небезпека 3.</a:t>
            </a:r>
            <a:br>
              <a:rPr lang="uk-UA" b="1" i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uk-UA" b="1" i="1" dirty="0" smtClean="0">
                <a:solidFill>
                  <a:schemeClr val="accent4">
                    <a:lumMod val="75000"/>
                  </a:schemeClr>
                </a:solidFill>
              </a:rPr>
              <a:t>                             Ліки </a:t>
            </a:r>
            <a:r>
              <a:rPr lang="uk-UA" b="1" i="1" dirty="0" smtClean="0">
                <a:solidFill>
                  <a:srgbClr val="FF0000"/>
                </a:solidFill>
              </a:rPr>
              <a:t>    </a:t>
            </a:r>
            <a:endParaRPr lang="ru-RU" b="1" i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271" y="2255724"/>
            <a:ext cx="5782129" cy="395639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2083" y="3396343"/>
            <a:ext cx="2619375" cy="2656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72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</a:t>
            </a:r>
            <a:r>
              <a:rPr lang="uk-UA" dirty="0" smtClean="0">
                <a:solidFill>
                  <a:srgbClr val="FF0000"/>
                </a:solidFill>
              </a:rPr>
              <a:t>                    </a:t>
            </a:r>
            <a:r>
              <a:rPr lang="uk-UA" b="1" i="1" dirty="0" smtClean="0">
                <a:solidFill>
                  <a:schemeClr val="accent1">
                    <a:lumMod val="50000"/>
                  </a:schemeClr>
                </a:solidFill>
              </a:rPr>
              <a:t>Побутова хімія</a:t>
            </a:r>
            <a:r>
              <a:rPr lang="uk-UA" b="1" i="1" dirty="0" smtClean="0">
                <a:solidFill>
                  <a:srgbClr val="FF0000"/>
                </a:solidFill>
              </a:rPr>
              <a:t>  </a:t>
            </a:r>
            <a:endParaRPr lang="ru-RU" b="1" i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313" y="1407886"/>
            <a:ext cx="7765143" cy="4769077"/>
          </a:xfrm>
        </p:spPr>
      </p:pic>
    </p:spTree>
    <p:extLst>
      <p:ext uri="{BB962C8B-B14F-4D97-AF65-F5344CB8AC3E}">
        <p14:creationId xmlns:p14="http://schemas.microsoft.com/office/powerpoint/2010/main" val="218712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</a:t>
            </a:r>
            <a:r>
              <a:rPr lang="uk-UA" dirty="0" smtClean="0">
                <a:solidFill>
                  <a:srgbClr val="FF0000"/>
                </a:solidFill>
              </a:rPr>
              <a:t>                      </a:t>
            </a:r>
            <a:r>
              <a:rPr lang="uk-UA" b="1" i="1" dirty="0" smtClean="0">
                <a:solidFill>
                  <a:schemeClr val="accent2">
                    <a:lumMod val="50000"/>
                  </a:schemeClr>
                </a:solidFill>
              </a:rPr>
              <a:t>Небезпека 4.</a:t>
            </a:r>
            <a:br>
              <a:rPr lang="uk-UA" b="1" i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uk-UA" b="1" i="1" dirty="0" smtClean="0">
                <a:solidFill>
                  <a:schemeClr val="accent2">
                    <a:lumMod val="50000"/>
                  </a:schemeClr>
                </a:solidFill>
              </a:rPr>
              <a:t>                             Вогонь </a:t>
            </a:r>
            <a:r>
              <a:rPr lang="uk-UA" b="1" i="1" dirty="0" smtClean="0">
                <a:solidFill>
                  <a:srgbClr val="FF0000"/>
                </a:solidFill>
              </a:rPr>
              <a:t>  </a:t>
            </a:r>
            <a:endParaRPr lang="ru-RU" b="1" i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3943" y="1915887"/>
            <a:ext cx="7736114" cy="4339770"/>
          </a:xfrm>
        </p:spPr>
      </p:pic>
    </p:spTree>
    <p:extLst>
      <p:ext uri="{BB962C8B-B14F-4D97-AF65-F5344CB8AC3E}">
        <p14:creationId xmlns:p14="http://schemas.microsoft.com/office/powerpoint/2010/main" val="127301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/>
              <a:t>    </a:t>
            </a:r>
            <a:r>
              <a:rPr lang="uk-UA" b="1" i="1" dirty="0" smtClean="0">
                <a:solidFill>
                  <a:srgbClr val="FF0000"/>
                </a:solidFill>
              </a:rPr>
              <a:t>  За малюнками складіть правила    </a:t>
            </a:r>
            <a:endParaRPr lang="ru-RU" b="1" i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3877" y="1451315"/>
            <a:ext cx="2552700" cy="179070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828" y="2171019"/>
            <a:ext cx="2514600" cy="181927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227" y="4328205"/>
            <a:ext cx="2419350" cy="18859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9307" y="1909535"/>
            <a:ext cx="2552700" cy="17907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1285" y="4337730"/>
            <a:ext cx="2438400" cy="187642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7023" y="4322535"/>
            <a:ext cx="2552700" cy="17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74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</a:t>
            </a:r>
            <a:r>
              <a:rPr lang="uk-UA" dirty="0" smtClean="0">
                <a:solidFill>
                  <a:srgbClr val="FF0000"/>
                </a:solidFill>
              </a:rPr>
              <a:t>                     </a:t>
            </a:r>
            <a:r>
              <a:rPr lang="uk-UA" b="1" i="1" dirty="0" smtClean="0">
                <a:solidFill>
                  <a:srgbClr val="FF0000"/>
                </a:solidFill>
              </a:rPr>
              <a:t>Правила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8486" y="1825625"/>
            <a:ext cx="10515600" cy="4351338"/>
          </a:xfrm>
        </p:spPr>
        <p:txBody>
          <a:bodyPr/>
          <a:lstStyle/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Незнайомі предмети до рук не бери.</a:t>
            </a:r>
          </a:p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Не відкривай жодних упаковок із побутовою хімією.</a:t>
            </a:r>
          </a:p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Отруйні і вибухонебезпечні речовини, повинні зберігатися</a:t>
            </a:r>
            <a:b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окремо.</a:t>
            </a:r>
          </a:p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Не користуйся сірниками поблизу банок або пляшок із</a:t>
            </a:r>
            <a:b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різким запахом.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40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 smtClean="0"/>
              <a:t>   </a:t>
            </a:r>
            <a:r>
              <a:rPr lang="uk-UA" sz="5400" dirty="0" smtClean="0"/>
              <a:t>Усміхніться, любі діти.</a:t>
            </a: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/>
              <a:t>  Гостям нашим </a:t>
            </a:r>
            <a:r>
              <a:rPr lang="ru-RU" sz="5400" dirty="0" err="1" smtClean="0"/>
              <a:t>шліть</a:t>
            </a:r>
            <a:r>
              <a:rPr lang="ru-RU" sz="5400" dirty="0" smtClean="0"/>
              <a:t>  </a:t>
            </a:r>
            <a:r>
              <a:rPr lang="ru-RU" sz="5400" dirty="0" err="1" smtClean="0"/>
              <a:t>привіти</a:t>
            </a:r>
            <a:r>
              <a:rPr lang="ru-RU" sz="5400" dirty="0" smtClean="0"/>
              <a:t>.</a:t>
            </a:r>
            <a:br>
              <a:rPr lang="ru-RU" sz="5400" dirty="0" smtClean="0"/>
            </a:br>
            <a:r>
              <a:rPr lang="ru-RU" sz="5400" dirty="0" smtClean="0"/>
              <a:t>  Час </a:t>
            </a:r>
            <a:r>
              <a:rPr lang="ru-RU" sz="5400" dirty="0" err="1" smtClean="0"/>
              <a:t>заняття</a:t>
            </a:r>
            <a:r>
              <a:rPr lang="ru-RU" sz="5400" dirty="0" smtClean="0"/>
              <a:t>  </a:t>
            </a:r>
            <a:r>
              <a:rPr lang="ru-RU" sz="5400" dirty="0" err="1" smtClean="0"/>
              <a:t>розпочати</a:t>
            </a:r>
            <a:r>
              <a:rPr lang="ru-RU" sz="5400" dirty="0"/>
              <a:t>,</a:t>
            </a: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/>
              <a:t>   І </a:t>
            </a:r>
            <a:r>
              <a:rPr lang="ru-RU" sz="5400" dirty="0" err="1" smtClean="0"/>
              <a:t>сумлінно</a:t>
            </a:r>
            <a:r>
              <a:rPr lang="ru-RU" sz="5400" dirty="0" smtClean="0"/>
              <a:t> </a:t>
            </a:r>
            <a:r>
              <a:rPr lang="ru-RU" sz="5400" dirty="0" err="1" smtClean="0"/>
              <a:t>працювати</a:t>
            </a:r>
            <a:r>
              <a:rPr lang="ru-RU" sz="5400" dirty="0" smtClean="0"/>
              <a:t>,</a:t>
            </a:r>
            <a:br>
              <a:rPr lang="ru-RU" sz="5400" dirty="0" smtClean="0"/>
            </a:br>
            <a:r>
              <a:rPr lang="ru-RU" sz="5400" dirty="0" smtClean="0"/>
              <a:t>   </a:t>
            </a:r>
            <a:r>
              <a:rPr lang="ru-RU" sz="5400" dirty="0" err="1" smtClean="0"/>
              <a:t>Щоб</a:t>
            </a:r>
            <a:r>
              <a:rPr lang="ru-RU" sz="5400" dirty="0" smtClean="0"/>
              <a:t> </a:t>
            </a:r>
            <a:r>
              <a:rPr lang="ru-RU" sz="5400" dirty="0" err="1" smtClean="0"/>
              <a:t>почути</a:t>
            </a:r>
            <a:r>
              <a:rPr lang="ru-RU" sz="5400" dirty="0" smtClean="0"/>
              <a:t> у </a:t>
            </a:r>
            <a:r>
              <a:rPr lang="ru-RU" sz="5400" dirty="0" err="1" smtClean="0"/>
              <a:t>кінці</a:t>
            </a:r>
            <a:r>
              <a:rPr lang="ru-RU" sz="5400" dirty="0" smtClean="0"/>
              <a:t>,</a:t>
            </a:r>
            <a:br>
              <a:rPr lang="ru-RU" sz="5400" dirty="0" smtClean="0"/>
            </a:br>
            <a:r>
              <a:rPr lang="ru-RU" sz="5400" dirty="0" smtClean="0"/>
              <a:t>   </a:t>
            </a:r>
            <a:r>
              <a:rPr lang="ru-RU" sz="5400" dirty="0" err="1" smtClean="0"/>
              <a:t>Що</a:t>
            </a:r>
            <a:r>
              <a:rPr lang="ru-RU" sz="5400" dirty="0" smtClean="0"/>
              <a:t> </a:t>
            </a:r>
            <a:r>
              <a:rPr lang="ru-RU" sz="5400" dirty="0" err="1" smtClean="0"/>
              <a:t>усі</a:t>
            </a:r>
            <a:r>
              <a:rPr lang="ru-RU" sz="5400" dirty="0" smtClean="0"/>
              <a:t> ми </a:t>
            </a:r>
            <a:r>
              <a:rPr lang="ru-RU" sz="5400" dirty="0" err="1" smtClean="0"/>
              <a:t>молодці</a:t>
            </a:r>
            <a:r>
              <a:rPr lang="ru-RU" sz="5400" dirty="0"/>
              <a:t>!</a:t>
            </a:r>
            <a:endParaRPr lang="ru-RU" sz="5400" dirty="0" smtClean="0"/>
          </a:p>
          <a:p>
            <a:pPr marL="0" indent="0">
              <a:buNone/>
            </a:pPr>
            <a:r>
              <a:rPr lang="uk-UA" dirty="0"/>
              <a:t> </a:t>
            </a:r>
            <a:r>
              <a:rPr lang="uk-UA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44647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</a:t>
            </a:r>
            <a:r>
              <a:rPr lang="uk-UA" dirty="0" smtClean="0">
                <a:solidFill>
                  <a:srgbClr val="FF0000"/>
                </a:solidFill>
              </a:rPr>
              <a:t>                   </a:t>
            </a:r>
            <a:r>
              <a:rPr lang="uk-UA" b="1" i="1" dirty="0" smtClean="0">
                <a:solidFill>
                  <a:schemeClr val="tx2">
                    <a:lumMod val="50000"/>
                  </a:schemeClr>
                </a:solidFill>
              </a:rPr>
              <a:t>Небезпека 5.</a:t>
            </a:r>
            <a:br>
              <a:rPr lang="uk-UA" b="1" i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uk-UA" b="1" i="1" dirty="0" smtClean="0">
                <a:solidFill>
                  <a:schemeClr val="tx2">
                    <a:lumMod val="50000"/>
                  </a:schemeClr>
                </a:solidFill>
              </a:rPr>
              <a:t>                 Електричні прилади</a:t>
            </a:r>
            <a:r>
              <a:rPr lang="uk-UA" b="1" i="1" dirty="0" smtClean="0">
                <a:solidFill>
                  <a:srgbClr val="FF0000"/>
                </a:solidFill>
              </a:rPr>
              <a:t>   </a:t>
            </a:r>
            <a:endParaRPr lang="ru-RU" b="1" i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858" y="1690688"/>
            <a:ext cx="8040914" cy="4620474"/>
          </a:xfrm>
        </p:spPr>
      </p:pic>
    </p:spTree>
    <p:extLst>
      <p:ext uri="{BB962C8B-B14F-4D97-AF65-F5344CB8AC3E}">
        <p14:creationId xmlns:p14="http://schemas.microsoft.com/office/powerpoint/2010/main" val="370937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</a:t>
            </a:r>
            <a:r>
              <a:rPr lang="uk-UA" dirty="0" smtClean="0">
                <a:solidFill>
                  <a:srgbClr val="FF0000"/>
                </a:solidFill>
              </a:rPr>
              <a:t>  </a:t>
            </a:r>
            <a:r>
              <a:rPr lang="uk-UA" b="1" i="1" dirty="0" smtClean="0">
                <a:solidFill>
                  <a:srgbClr val="FF0000"/>
                </a:solidFill>
              </a:rPr>
              <a:t>Якщо у квартирі пахне газом</a:t>
            </a:r>
            <a:br>
              <a:rPr lang="uk-UA" b="1" i="1" dirty="0" smtClean="0">
                <a:solidFill>
                  <a:srgbClr val="FF0000"/>
                </a:solidFill>
              </a:rPr>
            </a:br>
            <a:r>
              <a:rPr lang="uk-UA" b="1" i="1" dirty="0" smtClean="0">
                <a:solidFill>
                  <a:srgbClr val="FF0000"/>
                </a:solidFill>
              </a:rPr>
              <a:t>               телефонуй 104  </a:t>
            </a:r>
            <a:endParaRPr lang="ru-RU" b="1" i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572" y="2091748"/>
            <a:ext cx="7649028" cy="3980553"/>
          </a:xfrm>
        </p:spPr>
      </p:pic>
    </p:spTree>
    <p:extLst>
      <p:ext uri="{BB962C8B-B14F-4D97-AF65-F5344CB8AC3E}">
        <p14:creationId xmlns:p14="http://schemas.microsoft.com/office/powerpoint/2010/main" val="94079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/>
              <a:t>    </a:t>
            </a:r>
            <a:r>
              <a:rPr lang="uk-UA" b="1" i="1" dirty="0" smtClean="0">
                <a:solidFill>
                  <a:srgbClr val="FF0000"/>
                </a:solidFill>
              </a:rPr>
              <a:t>              При пожежі дзвони</a:t>
            </a:r>
            <a:br>
              <a:rPr lang="uk-UA" b="1" i="1" dirty="0" smtClean="0">
                <a:solidFill>
                  <a:srgbClr val="FF0000"/>
                </a:solidFill>
              </a:rPr>
            </a:br>
            <a:r>
              <a:rPr lang="uk-UA" b="1" i="1" dirty="0" smtClean="0">
                <a:solidFill>
                  <a:srgbClr val="FF0000"/>
                </a:solidFill>
              </a:rPr>
              <a:t>                             101     </a:t>
            </a:r>
            <a:endParaRPr lang="ru-RU" b="1" i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458" y="1973943"/>
            <a:ext cx="7518400" cy="4252685"/>
          </a:xfrm>
        </p:spPr>
      </p:pic>
    </p:spTree>
    <p:extLst>
      <p:ext uri="{BB962C8B-B14F-4D97-AF65-F5344CB8AC3E}">
        <p14:creationId xmlns:p14="http://schemas.microsoft.com/office/powerpoint/2010/main" val="208479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</a:t>
            </a:r>
            <a:r>
              <a:rPr lang="uk-UA" dirty="0" smtClean="0">
                <a:solidFill>
                  <a:srgbClr val="FF0000"/>
                </a:solidFill>
              </a:rPr>
              <a:t>                 </a:t>
            </a:r>
            <a:r>
              <a:rPr lang="uk-UA" b="1" i="1" dirty="0" smtClean="0">
                <a:solidFill>
                  <a:srgbClr val="FF0000"/>
                </a:solidFill>
              </a:rPr>
              <a:t>Швидка допомога </a:t>
            </a:r>
            <a:br>
              <a:rPr lang="uk-UA" b="1" i="1" dirty="0" smtClean="0">
                <a:solidFill>
                  <a:srgbClr val="FF0000"/>
                </a:solidFill>
              </a:rPr>
            </a:br>
            <a:r>
              <a:rPr lang="uk-UA" b="1" i="1" dirty="0" smtClean="0">
                <a:solidFill>
                  <a:srgbClr val="FF0000"/>
                </a:solidFill>
              </a:rPr>
              <a:t>                                103     </a:t>
            </a:r>
            <a:endParaRPr lang="ru-RU" b="1" i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5486" y="1901371"/>
            <a:ext cx="7503885" cy="4441372"/>
          </a:xfrm>
        </p:spPr>
      </p:pic>
    </p:spTree>
    <p:extLst>
      <p:ext uri="{BB962C8B-B14F-4D97-AF65-F5344CB8AC3E}">
        <p14:creationId xmlns:p14="http://schemas.microsoft.com/office/powerpoint/2010/main" val="363734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</a:t>
            </a:r>
            <a:r>
              <a:rPr lang="uk-UA" dirty="0" smtClean="0">
                <a:solidFill>
                  <a:srgbClr val="FF0000"/>
                </a:solidFill>
              </a:rPr>
              <a:t>          </a:t>
            </a:r>
            <a:r>
              <a:rPr lang="uk-UA" b="1" i="1" dirty="0" smtClean="0">
                <a:solidFill>
                  <a:srgbClr val="00B0F0"/>
                </a:solidFill>
              </a:rPr>
              <a:t>Гра «Підкажи словечко»     </a:t>
            </a:r>
            <a:endParaRPr lang="ru-RU" b="1" i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8486" y="1825625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Не потрібно торкатися чайника, який стоїть на вогні,</a:t>
            </a:r>
            <a:b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оскільки він …(гарячий).</a:t>
            </a:r>
          </a:p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Відкрита електрична розетка – це … (небезпека).</a:t>
            </a:r>
          </a:p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Не потрібно брати пральний порошок, оскільки він…</a:t>
            </a:r>
            <a:b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(отруйний).</a:t>
            </a:r>
          </a:p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Щоб різати папір, тобі потрібні … ( ножиці).</a:t>
            </a:r>
          </a:p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Ніж – це … (гострий) предмет.</a:t>
            </a:r>
          </a:p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Якщо стався ( нещасний) випадок, потрібно викликати </a:t>
            </a:r>
            <a:b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«Швидку допомогу».</a:t>
            </a:r>
          </a:p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Електрична … (розетка) може бути небезпечною, якщо сунути</a:t>
            </a:r>
            <a:b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в неї пальці. </a:t>
            </a:r>
            <a:b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21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</a:t>
            </a:r>
            <a:r>
              <a:rPr lang="uk-UA" dirty="0" smtClean="0">
                <a:solidFill>
                  <a:srgbClr val="FF0000"/>
                </a:solidFill>
              </a:rPr>
              <a:t>                 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8486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>
                <a:solidFill>
                  <a:srgbClr val="FF0000"/>
                </a:solidFill>
              </a:rPr>
              <a:t>                             </a:t>
            </a:r>
            <a:r>
              <a:rPr lang="uk-UA" sz="4000" i="1" dirty="0" smtClean="0">
                <a:solidFill>
                  <a:srgbClr val="FF0000"/>
                </a:solidFill>
              </a:rPr>
              <a:t>Ось тепер ми молодці!</a:t>
            </a:r>
            <a:br>
              <a:rPr lang="uk-UA" sz="4000" i="1" dirty="0" smtClean="0">
                <a:solidFill>
                  <a:srgbClr val="FF0000"/>
                </a:solidFill>
              </a:rPr>
            </a:br>
            <a:r>
              <a:rPr lang="uk-UA" sz="4000" i="1" dirty="0" smtClean="0">
                <a:solidFill>
                  <a:srgbClr val="FF0000"/>
                </a:solidFill>
              </a:rPr>
              <a:t>                     Знаєм правила ми всі.</a:t>
            </a:r>
            <a:br>
              <a:rPr lang="uk-UA" sz="4000" i="1" dirty="0" smtClean="0">
                <a:solidFill>
                  <a:srgbClr val="FF0000"/>
                </a:solidFill>
              </a:rPr>
            </a:br>
            <a:r>
              <a:rPr lang="uk-UA" sz="4000" i="1" dirty="0" smtClean="0">
                <a:solidFill>
                  <a:srgbClr val="FF0000"/>
                </a:solidFill>
              </a:rPr>
              <a:t>                  Щоб здоровими зростали,</a:t>
            </a:r>
            <a:br>
              <a:rPr lang="uk-UA" sz="4000" i="1" dirty="0" smtClean="0">
                <a:solidFill>
                  <a:srgbClr val="FF0000"/>
                </a:solidFill>
              </a:rPr>
            </a:br>
            <a:r>
              <a:rPr lang="uk-UA" sz="4000" i="1" dirty="0" smtClean="0">
                <a:solidFill>
                  <a:srgbClr val="FF0000"/>
                </a:solidFill>
              </a:rPr>
              <a:t>                Про особисту безпеку вдома</a:t>
            </a:r>
            <a:br>
              <a:rPr lang="uk-UA" sz="4000" i="1" dirty="0" smtClean="0">
                <a:solidFill>
                  <a:srgbClr val="FF0000"/>
                </a:solidFill>
              </a:rPr>
            </a:br>
            <a:r>
              <a:rPr lang="uk-UA" sz="4000" i="1" dirty="0" smtClean="0">
                <a:solidFill>
                  <a:srgbClr val="FF0000"/>
                </a:solidFill>
              </a:rPr>
              <a:t>                            Потрібно дбати.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42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1417751"/>
            <a:ext cx="2847068" cy="4270602"/>
          </a:xfrm>
        </p:spPr>
      </p:pic>
    </p:spTree>
    <p:extLst>
      <p:ext uri="{BB962C8B-B14F-4D97-AF65-F5344CB8AC3E}">
        <p14:creationId xmlns:p14="http://schemas.microsoft.com/office/powerpoint/2010/main" val="75536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                           </a:t>
            </a:r>
            <a:r>
              <a:rPr lang="uk-UA" sz="5400" dirty="0" smtClean="0">
                <a:solidFill>
                  <a:schemeClr val="accent2">
                    <a:lumMod val="50000"/>
                  </a:schemeClr>
                </a:solidFill>
              </a:rPr>
              <a:t>Дитина вдома.</a:t>
            </a:r>
            <a:br>
              <a:rPr lang="uk-UA" sz="5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uk-UA" sz="5400" dirty="0" smtClean="0">
                <a:solidFill>
                  <a:schemeClr val="accent2">
                    <a:lumMod val="50000"/>
                  </a:schemeClr>
                </a:solidFill>
              </a:rPr>
              <a:t>                   Побутові </a:t>
            </a:r>
            <a:br>
              <a:rPr lang="uk-UA" sz="5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uk-UA" sz="5400" dirty="0" smtClean="0">
                <a:solidFill>
                  <a:schemeClr val="accent2">
                    <a:lumMod val="50000"/>
                  </a:schemeClr>
                </a:solidFill>
              </a:rPr>
              <a:t>                  небезпеки </a:t>
            </a:r>
            <a:br>
              <a:rPr lang="uk-UA" sz="5400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802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818742" y="3171456"/>
            <a:ext cx="2061029" cy="116114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Небезпека</a:t>
            </a:r>
            <a:br>
              <a:rPr lang="uk-UA" dirty="0" smtClean="0">
                <a:solidFill>
                  <a:srgbClr val="FF0000"/>
                </a:solidFill>
              </a:rPr>
            </a:br>
            <a:r>
              <a:rPr lang="uk-UA" dirty="0" smtClean="0">
                <a:solidFill>
                  <a:srgbClr val="FF0000"/>
                </a:solidFill>
              </a:rPr>
              <a:t>вдома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018314" y="1600739"/>
            <a:ext cx="1839687" cy="914400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Електричні </a:t>
            </a:r>
            <a:b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прилади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7387771" y="2498541"/>
            <a:ext cx="1596572" cy="914400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Побутова </a:t>
            </a:r>
            <a:b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хімія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7620000" y="3875399"/>
            <a:ext cx="1023257" cy="74014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Газ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062762" y="5005514"/>
            <a:ext cx="1706337" cy="945343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Гострі та </a:t>
            </a:r>
            <a:b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ріжучі предмети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830286" y="3875399"/>
            <a:ext cx="1480456" cy="9144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Вогонь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830285" y="2257056"/>
            <a:ext cx="1248227" cy="91440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Ліки 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6796312" y="3541486"/>
            <a:ext cx="0" cy="145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6769099" y="3171456"/>
            <a:ext cx="734787" cy="37003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V="1">
            <a:off x="5849256" y="2443177"/>
            <a:ext cx="0" cy="728279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endCxn id="7" idx="2"/>
          </p:cNvCxnSpPr>
          <p:nvPr/>
        </p:nvCxnSpPr>
        <p:spPr>
          <a:xfrm>
            <a:off x="6796312" y="4001294"/>
            <a:ext cx="823688" cy="24417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4" idx="4"/>
          </p:cNvCxnSpPr>
          <p:nvPr/>
        </p:nvCxnSpPr>
        <p:spPr>
          <a:xfrm flipH="1">
            <a:off x="5849256" y="4332599"/>
            <a:ext cx="1" cy="77643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>
            <a:off x="4194629" y="3875399"/>
            <a:ext cx="624113" cy="247983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H="1" flipV="1">
            <a:off x="4078512" y="2955741"/>
            <a:ext cx="939802" cy="45720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552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              </a:t>
            </a:r>
            <a:r>
              <a:rPr lang="uk-UA" dirty="0" smtClean="0">
                <a:solidFill>
                  <a:srgbClr val="FF0000"/>
                </a:solidFill>
              </a:rPr>
              <a:t>Свої – чужі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  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3086" y="1690687"/>
            <a:ext cx="3438751" cy="4637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116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             </a:t>
            </a:r>
            <a:r>
              <a:rPr lang="uk-UA" b="1" i="1" dirty="0" smtClean="0">
                <a:solidFill>
                  <a:schemeClr val="accent1">
                    <a:lumMod val="50000"/>
                  </a:schemeClr>
                </a:solidFill>
              </a:rPr>
              <a:t>Небезпека 1.</a:t>
            </a:r>
            <a:br>
              <a:rPr lang="uk-UA" b="1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uk-UA" b="1" i="1" dirty="0" smtClean="0">
                <a:solidFill>
                  <a:schemeClr val="accent1">
                    <a:lumMod val="50000"/>
                  </a:schemeClr>
                </a:solidFill>
              </a:rPr>
              <a:t>                          Свої - чужі</a:t>
            </a:r>
            <a:endParaRPr lang="ru-RU" b="1" i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113" y="1886857"/>
            <a:ext cx="4789715" cy="4601029"/>
          </a:xfrm>
        </p:spPr>
      </p:pic>
    </p:spTree>
    <p:extLst>
      <p:ext uri="{BB962C8B-B14F-4D97-AF65-F5344CB8AC3E}">
        <p14:creationId xmlns:p14="http://schemas.microsoft.com/office/powerpoint/2010/main" val="8479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>
                <a:solidFill>
                  <a:schemeClr val="accent1">
                    <a:lumMod val="50000"/>
                  </a:schemeClr>
                </a:solidFill>
              </a:rPr>
              <a:t>                           Котик і Півник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0344" y="1690688"/>
            <a:ext cx="7707086" cy="4623026"/>
          </a:xfrm>
        </p:spPr>
      </p:pic>
    </p:spTree>
    <p:extLst>
      <p:ext uri="{BB962C8B-B14F-4D97-AF65-F5344CB8AC3E}">
        <p14:creationId xmlns:p14="http://schemas.microsoft.com/office/powerpoint/2010/main" val="271190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     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            </a:t>
            </a:r>
            <a:r>
              <a:rPr lang="uk-UA" b="1" i="1" dirty="0" smtClean="0">
                <a:solidFill>
                  <a:schemeClr val="accent6">
                    <a:lumMod val="50000"/>
                  </a:schemeClr>
                </a:solidFill>
              </a:rPr>
              <a:t>Колобок </a:t>
            </a:r>
            <a:endParaRPr lang="ru-RU" b="1" i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5143" y="1816404"/>
            <a:ext cx="6371771" cy="4381196"/>
          </a:xfrm>
        </p:spPr>
      </p:pic>
    </p:spTree>
    <p:extLst>
      <p:ext uri="{BB962C8B-B14F-4D97-AF65-F5344CB8AC3E}">
        <p14:creationId xmlns:p14="http://schemas.microsoft.com/office/powerpoint/2010/main" val="1425082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144</Words>
  <Application>Microsoft Office PowerPoint</Application>
  <PresentationFormat>Широкоэкранный</PresentationFormat>
  <Paragraphs>51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Тема Office</vt:lpstr>
      <vt:lpstr>Дитина вдома.  Побутові  небезпеки 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           Свої – чужі </vt:lpstr>
      <vt:lpstr>                       Небезпека 1.                           Свої - чужі</vt:lpstr>
      <vt:lpstr>                           Котик і Півник</vt:lpstr>
      <vt:lpstr>                           Колобок </vt:lpstr>
      <vt:lpstr>                   Червона шапочка </vt:lpstr>
      <vt:lpstr>            Вовк і семеро козенят</vt:lpstr>
      <vt:lpstr>Презентация PowerPoint</vt:lpstr>
      <vt:lpstr>                         Небезпека 2.    </vt:lpstr>
      <vt:lpstr>                          Правила </vt:lpstr>
      <vt:lpstr>                      Небезпека 3.                              Ліки     </vt:lpstr>
      <vt:lpstr>                        Побутова хімія  </vt:lpstr>
      <vt:lpstr>                          Небезпека 4.                              Вогонь   </vt:lpstr>
      <vt:lpstr>      За малюнками складіть правила    </vt:lpstr>
      <vt:lpstr>                         Правила </vt:lpstr>
      <vt:lpstr>                       Небезпека 5.                  Електричні прилади   </vt:lpstr>
      <vt:lpstr>      Якщо у квартирі пахне газом                телефонуй 104  </vt:lpstr>
      <vt:lpstr>                  При пожежі дзвони                              101     </vt:lpstr>
      <vt:lpstr>                     Швидка допомога                                  103     </vt:lpstr>
      <vt:lpstr>              Гра «Підкажи словечко»     </vt:lpstr>
      <vt:lpstr>                         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Дитина вдома, Побутові небезпеки</dc:title>
  <dc:creator>Windows User</dc:creator>
  <cp:lastModifiedBy>Windows User</cp:lastModifiedBy>
  <cp:revision>12</cp:revision>
  <dcterms:created xsi:type="dcterms:W3CDTF">2023-02-05T07:19:10Z</dcterms:created>
  <dcterms:modified xsi:type="dcterms:W3CDTF">2023-02-05T09:16:10Z</dcterms:modified>
</cp:coreProperties>
</file>