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3" r:id="rId9"/>
    <p:sldId id="266" r:id="rId10"/>
    <p:sldId id="264" r:id="rId11"/>
    <p:sldId id="265" r:id="rId12"/>
    <p:sldId id="260" r:id="rId13"/>
    <p:sldId id="270" r:id="rId14"/>
    <p:sldId id="269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2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5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91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7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2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67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7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7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9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0AC4A-CF9A-4424-BE87-2697CA6EA6E3}" type="datetimeFigureOut">
              <a:rPr lang="ru-RU" smtClean="0"/>
              <a:t>19.02.2023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9E9A0-9AA9-4C1E-84F9-905094960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76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jp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91542" y="861105"/>
            <a:ext cx="6429829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Дидактична 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гра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 </a:t>
            </a:r>
            <a:b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</a:b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«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Природні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 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ресурси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 у </a:t>
            </a:r>
            <a:r>
              <a:rPr lang="ru-RU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казках</a:t>
            </a:r>
            <a:r>
              <a:rPr lang="ru-RU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Open Sans"/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1028" y="5759678"/>
            <a:ext cx="3976913" cy="713694"/>
          </a:xfrm>
        </p:spPr>
        <p:txBody>
          <a:bodyPr>
            <a:normAutofit/>
          </a:bodyPr>
          <a:lstStyle/>
          <a:p>
            <a:pPr algn="r"/>
            <a:r>
              <a:rPr lang="uk-UA" sz="1800" dirty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Підготувала </a:t>
            </a:r>
            <a:r>
              <a:rPr lang="uk-UA" sz="1800" dirty="0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вихователь:</a:t>
            </a:r>
            <a:br>
              <a:rPr lang="uk-UA" sz="1800" dirty="0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</a:br>
            <a:r>
              <a:rPr lang="uk-UA" sz="1800" dirty="0" err="1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Шадських</a:t>
            </a:r>
            <a:r>
              <a:rPr lang="uk-UA" sz="1800" dirty="0" smtClean="0">
                <a:ln w="1905"/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</a:rPr>
              <a:t> Вікторія Анатоліївна</a:t>
            </a: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26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РІПКА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69" y="1974283"/>
            <a:ext cx="2466975" cy="20026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67" y="4643704"/>
            <a:ext cx="2234520" cy="1647825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6856337" y="4671525"/>
            <a:ext cx="1620004" cy="1620004"/>
          </a:xfrm>
          <a:custGeom>
            <a:avLst/>
            <a:gdLst>
              <a:gd name="connsiteX0" fmla="*/ 0 w 1620004"/>
              <a:gd name="connsiteY0" fmla="*/ 270006 h 1620004"/>
              <a:gd name="connsiteX1" fmla="*/ 270006 w 1620004"/>
              <a:gd name="connsiteY1" fmla="*/ 0 h 1620004"/>
              <a:gd name="connsiteX2" fmla="*/ 1349998 w 1620004"/>
              <a:gd name="connsiteY2" fmla="*/ 0 h 1620004"/>
              <a:gd name="connsiteX3" fmla="*/ 1620004 w 1620004"/>
              <a:gd name="connsiteY3" fmla="*/ 270006 h 1620004"/>
              <a:gd name="connsiteX4" fmla="*/ 1620004 w 1620004"/>
              <a:gd name="connsiteY4" fmla="*/ 1349998 h 1620004"/>
              <a:gd name="connsiteX5" fmla="*/ 1349998 w 1620004"/>
              <a:gd name="connsiteY5" fmla="*/ 1620004 h 1620004"/>
              <a:gd name="connsiteX6" fmla="*/ 270006 w 1620004"/>
              <a:gd name="connsiteY6" fmla="*/ 1620004 h 1620004"/>
              <a:gd name="connsiteX7" fmla="*/ 0 w 1620004"/>
              <a:gd name="connsiteY7" fmla="*/ 1349998 h 1620004"/>
              <a:gd name="connsiteX8" fmla="*/ 0 w 1620004"/>
              <a:gd name="connsiteY8" fmla="*/ 270006 h 162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004" h="1620004">
                <a:moveTo>
                  <a:pt x="0" y="270006"/>
                </a:moveTo>
                <a:cubicBezTo>
                  <a:pt x="0" y="120886"/>
                  <a:pt x="120886" y="0"/>
                  <a:pt x="270006" y="0"/>
                </a:cubicBezTo>
                <a:lnTo>
                  <a:pt x="1349998" y="0"/>
                </a:lnTo>
                <a:cubicBezTo>
                  <a:pt x="1499118" y="0"/>
                  <a:pt x="1620004" y="120886"/>
                  <a:pt x="1620004" y="270006"/>
                </a:cubicBezTo>
                <a:lnTo>
                  <a:pt x="1620004" y="1349998"/>
                </a:lnTo>
                <a:cubicBezTo>
                  <a:pt x="1620004" y="1499118"/>
                  <a:pt x="1499118" y="1620004"/>
                  <a:pt x="1349998" y="1620004"/>
                </a:cubicBezTo>
                <a:lnTo>
                  <a:pt x="270006" y="1620004"/>
                </a:lnTo>
                <a:cubicBezTo>
                  <a:pt x="120886" y="1620004"/>
                  <a:pt x="0" y="1499118"/>
                  <a:pt x="0" y="1349998"/>
                </a:cubicBezTo>
                <a:lnTo>
                  <a:pt x="0" y="270006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70522" tIns="170522" rIns="170522" bIns="170522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3600" kern="120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633" y="850219"/>
            <a:ext cx="2505075" cy="1819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502" y="1061073"/>
            <a:ext cx="2390775" cy="19145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184344" y="3976914"/>
            <a:ext cx="145370" cy="666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184344" y="1822061"/>
            <a:ext cx="653370" cy="427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125232" y="2018335"/>
            <a:ext cx="446767" cy="536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639579" y="4042220"/>
            <a:ext cx="255704" cy="457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5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ВОВК </a:t>
            </a:r>
            <a:r>
              <a:rPr lang="uk-UA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 СЕМЕРО КОЗЕНЯТ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136209"/>
            <a:ext cx="2421392" cy="2133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13" y="1910784"/>
            <a:ext cx="1560059" cy="1647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21" y="1901259"/>
            <a:ext cx="2020093" cy="1657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2" y="4715330"/>
            <a:ext cx="1895475" cy="17995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71" y="4757964"/>
            <a:ext cx="1848530" cy="175690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7576457" y="2510971"/>
            <a:ext cx="638629" cy="58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15341" y="2554514"/>
            <a:ext cx="780257" cy="335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024437" y="4324805"/>
            <a:ext cx="128134" cy="1746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952343" y="4405257"/>
            <a:ext cx="232228" cy="310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0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КОТИК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 ПІВНИК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7" y="2372972"/>
            <a:ext cx="2181225" cy="2095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096" y="1690688"/>
            <a:ext cx="1768248" cy="1427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16" y="1470139"/>
            <a:ext cx="1854541" cy="1647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43" y="5035777"/>
            <a:ext cx="2429556" cy="168241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7518400" y="2404326"/>
            <a:ext cx="682171" cy="713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031683" y="2294051"/>
            <a:ext cx="670946" cy="928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529943" y="4615543"/>
            <a:ext cx="268514" cy="42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5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КУРОЧКА </a:t>
            </a:r>
            <a:r>
              <a:rPr lang="uk-UA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РЯБА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7" y="1690688"/>
            <a:ext cx="2776084" cy="23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41" y="4581524"/>
            <a:ext cx="2324100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47" y="1595381"/>
            <a:ext cx="2533650" cy="1809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021" y="2056833"/>
            <a:ext cx="2052865" cy="16002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7707086" y="2496457"/>
            <a:ext cx="667657" cy="1741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994400" y="4180114"/>
            <a:ext cx="43543" cy="401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1429" y="2293257"/>
            <a:ext cx="551542" cy="478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98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СОЛОМЯНИЙ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БИЧОК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18" y="4591842"/>
            <a:ext cx="2143125" cy="16478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591842"/>
            <a:ext cx="2059214" cy="1647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8"/>
            <a:ext cx="3904343" cy="205399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4572000" y="3744686"/>
            <a:ext cx="725714" cy="667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76457" y="3744686"/>
            <a:ext cx="174172" cy="653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57" y="478972"/>
            <a:ext cx="6081486" cy="4978399"/>
          </a:xfrm>
        </p:spPr>
      </p:pic>
    </p:spTree>
    <p:extLst>
      <p:ext uri="{BB962C8B-B14F-4D97-AF65-F5344CB8AC3E}">
        <p14:creationId xmlns:p14="http://schemas.microsoft.com/office/powerpoint/2010/main" val="63350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8342" y="723106"/>
            <a:ext cx="7231743" cy="4351338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Мета:розширити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знання дітей про природні ресурси, які згадуються в казках (земельні, рослинні, тваринні), сприяти розвитку зв’язного мовлення, логічного мислення, формуванню економічної досвідченості дошкільників, спонукати дітей будувати поширені речення. </a:t>
            </a:r>
          </a:p>
          <a:p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Хід гри: Вихователь пропонує дітям назвати казку, пригадати її зміст та визначити, про які види природних ресурсів йде мова в даній казці, назвати їх. В ігровому полі відповідно з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явиться картинка.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96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645"/>
          </a:xfrm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ГУСИ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ЛЕБЕДІ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19" y="1973942"/>
            <a:ext cx="3045051" cy="20174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98" y="1441902"/>
            <a:ext cx="2466975" cy="185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3" y="1441902"/>
            <a:ext cx="2695575" cy="1695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648" y="3645014"/>
            <a:ext cx="2638425" cy="17335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070" y="4652849"/>
            <a:ext cx="3169783" cy="179364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7590971" y="1973942"/>
            <a:ext cx="597127" cy="396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54446" y="4107543"/>
            <a:ext cx="490195" cy="40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252686" y="4034460"/>
            <a:ext cx="319314" cy="392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3"/>
          </p:cNvCxnSpPr>
          <p:nvPr/>
        </p:nvCxnSpPr>
        <p:spPr>
          <a:xfrm>
            <a:off x="3989048" y="2289627"/>
            <a:ext cx="455271" cy="555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5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</p:spPr>
        <p:txBody>
          <a:bodyPr/>
          <a:lstStyle/>
          <a:p>
            <a:r>
              <a:rPr lang="uk-UA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КОЗА </a:t>
            </a:r>
            <a:r>
              <a:rPr lang="uk-UA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ДЕРЕЗА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412" y="1262744"/>
            <a:ext cx="3231017" cy="24964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108" y="4175577"/>
            <a:ext cx="2371725" cy="1924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4" y="4451802"/>
            <a:ext cx="2771775" cy="164782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 flipV="1">
            <a:off x="4122057" y="4451802"/>
            <a:ext cx="159657" cy="454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31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ЛИСИЧКА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СЕСТРИЧКА І ВОВК ПАНІБРАТ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33" y="1785258"/>
            <a:ext cx="2686050" cy="169545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33" y="4201205"/>
            <a:ext cx="2076450" cy="1648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98" y="4201205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43" y="4201205"/>
            <a:ext cx="2295525" cy="199072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062514" y="3280229"/>
            <a:ext cx="1349829" cy="769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5776686" y="3480708"/>
            <a:ext cx="87085" cy="510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692573" y="3480708"/>
            <a:ext cx="1146627" cy="568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362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ЗАЙЧИКОВА </a:t>
            </a:r>
            <a:r>
              <a:rPr lang="uk-UA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ХАТКА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122373"/>
            <a:ext cx="2057400" cy="22193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80" y="1490208"/>
            <a:ext cx="1757363" cy="1398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76" y="4848905"/>
            <a:ext cx="1757363" cy="17065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64" y="1488960"/>
            <a:ext cx="2170793" cy="13993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4848905"/>
            <a:ext cx="2314575" cy="1647598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599543" y="2249714"/>
            <a:ext cx="1248228" cy="827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7329714" y="2452914"/>
            <a:ext cx="717550" cy="754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744686" y="4128180"/>
            <a:ext cx="1103086" cy="72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6647543" y="4341698"/>
            <a:ext cx="29028" cy="288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5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</a:t>
            </a:r>
            <a:r>
              <a:rPr lang="uk-UA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ПАН КОЦЬКИЙ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112396"/>
            <a:ext cx="2095500" cy="21812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0" y="4429804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940" y="1594644"/>
            <a:ext cx="2471964" cy="1608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96" y="1594644"/>
            <a:ext cx="2414361" cy="1514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12" y="4429804"/>
            <a:ext cx="2771775" cy="16478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7416800" y="2525486"/>
            <a:ext cx="246743" cy="31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88315" y="2656114"/>
            <a:ext cx="559935" cy="453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29247" y="4293621"/>
            <a:ext cx="621849" cy="6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5" idx="3"/>
          </p:cNvCxnSpPr>
          <p:nvPr/>
        </p:nvCxnSpPr>
        <p:spPr>
          <a:xfrm flipH="1">
            <a:off x="4488315" y="4746171"/>
            <a:ext cx="417514" cy="55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1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3389"/>
          </a:xfrm>
        </p:spPr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ТРОЄ </a:t>
            </a:r>
            <a:r>
              <a:rPr lang="uk-UA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ПОРОСЯТ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252" y="1872344"/>
            <a:ext cx="2935061" cy="2293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083" y="1023654"/>
            <a:ext cx="1832203" cy="15598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50" y="4804229"/>
            <a:ext cx="2143125" cy="1677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20" y="4712947"/>
            <a:ext cx="2193018" cy="15906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62" y="1236775"/>
            <a:ext cx="2143125" cy="164850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875315" y="2085861"/>
            <a:ext cx="435428" cy="642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7552984" y="2177143"/>
            <a:ext cx="557099" cy="580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054558" y="4005943"/>
            <a:ext cx="320023" cy="5515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35" y="3018972"/>
            <a:ext cx="2118293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61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ІВАСИК </a:t>
            </a:r>
            <a:r>
              <a:rPr lang="uk-UA" b="1" dirty="0">
                <a:ln w="11430"/>
                <a:gradFill>
                  <a:gsLst>
                    <a:gs pos="0">
                      <a:srgbClr val="7598D9">
                        <a:tint val="70000"/>
                        <a:satMod val="245000"/>
                      </a:srgbClr>
                    </a:gs>
                    <a:gs pos="75000">
                      <a:srgbClr val="7598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7598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ТЕЛЕСИК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162629"/>
            <a:ext cx="2952750" cy="22328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629" y="4993935"/>
            <a:ext cx="2267631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87" y="1190513"/>
            <a:ext cx="2117499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8" y="1354988"/>
            <a:ext cx="2371725" cy="1924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72754"/>
            <a:ext cx="2457450" cy="146027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7707086" y="2162629"/>
            <a:ext cx="406400" cy="761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35863" y="4630057"/>
            <a:ext cx="335869" cy="5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889375" y="4395448"/>
            <a:ext cx="581025" cy="742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3"/>
          </p:cNvCxnSpPr>
          <p:nvPr/>
        </p:nvCxnSpPr>
        <p:spPr>
          <a:xfrm>
            <a:off x="3960813" y="2317013"/>
            <a:ext cx="624794" cy="363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264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122</Words>
  <Application>Microsoft Office PowerPoint</Application>
  <PresentationFormat>Широкоэкранный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Тема Office</vt:lpstr>
      <vt:lpstr>Дидактична гра  «Природні ресурси у казках»</vt:lpstr>
      <vt:lpstr>Презентация PowerPoint</vt:lpstr>
      <vt:lpstr>                         ГУСИ ЛЕБЕДІ</vt:lpstr>
      <vt:lpstr>                        КОЗА - ДЕРЕЗА</vt:lpstr>
      <vt:lpstr>       ЛИСИЧКА СЕСТРИЧКА І ВОВК ПАНІБРАТ</vt:lpstr>
      <vt:lpstr>                      ЗАЙЧИКОВА ХАТКА</vt:lpstr>
      <vt:lpstr>                            ПАН КОЦЬКИЙ</vt:lpstr>
      <vt:lpstr>                         ТРОЄ ПОРОСЯТ</vt:lpstr>
      <vt:lpstr>                          ІВАСИК ТЕЛЕСИК</vt:lpstr>
      <vt:lpstr>                                 РІПКА</vt:lpstr>
      <vt:lpstr>                ВОВК І СЕМЕРО КОЗЕНЯТ</vt:lpstr>
      <vt:lpstr>                      КОТИК ТА ПІВНИК</vt:lpstr>
      <vt:lpstr>                         КУРОЧКА РЯБА</vt:lpstr>
      <vt:lpstr>                  СОЛОМЯНИЙ БИЧОК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Дидактична гра  «Природні ресурси у казках»</dc:title>
  <dc:creator>Windows User</dc:creator>
  <cp:lastModifiedBy>Windows User</cp:lastModifiedBy>
  <cp:revision>9</cp:revision>
  <dcterms:created xsi:type="dcterms:W3CDTF">2023-02-19T16:46:30Z</dcterms:created>
  <dcterms:modified xsi:type="dcterms:W3CDTF">2023-02-19T18:09:33Z</dcterms:modified>
</cp:coreProperties>
</file>