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9"/>
    <p:sldId id="257" r:id="rId50"/>
    <p:sldId id="258" r:id="rId51"/>
    <p:sldId id="259" r:id="rId52"/>
    <p:sldId id="260" r:id="rId53"/>
    <p:sldId id="261" r:id="rId54"/>
    <p:sldId id="262" r:id="rId55"/>
    <p:sldId id="263" r:id="rId56"/>
    <p:sldId id="264" r:id="rId57"/>
    <p:sldId id="265" r:id="rId58"/>
    <p:sldId id="266" r:id="rId5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ibra Sans" charset="1" panose="020B0604020202020204"/>
      <p:regular r:id="rId10"/>
    </p:embeddedFont>
    <p:embeddedFont>
      <p:font typeface="Libra Sans Bold" charset="1" panose="020B0704020202020204"/>
      <p:regular r:id="rId11"/>
    </p:embeddedFont>
    <p:embeddedFont>
      <p:font typeface="Libra Sans Italics" charset="1" panose="020B0604020202090204"/>
      <p:regular r:id="rId12"/>
    </p:embeddedFont>
    <p:embeddedFont>
      <p:font typeface="Libra Sans Bold Italics" charset="1" panose="020B0704020202090204"/>
      <p:regular r:id="rId13"/>
    </p:embeddedFont>
    <p:embeddedFont>
      <p:font typeface="Gagalin" charset="1" panose="00000500000000000000"/>
      <p:regular r:id="rId14"/>
    </p:embeddedFont>
    <p:embeddedFont>
      <p:font typeface="Canva Sans" charset="1" panose="020B0503030501040103"/>
      <p:regular r:id="rId15"/>
    </p:embeddedFont>
    <p:embeddedFont>
      <p:font typeface="Canva Sans Bold" charset="1" panose="020B0803030501040103"/>
      <p:regular r:id="rId16"/>
    </p:embeddedFont>
    <p:embeddedFont>
      <p:font typeface="Canva Sans Italics" charset="1" panose="020B0503030501040103"/>
      <p:regular r:id="rId17"/>
    </p:embeddedFont>
    <p:embeddedFont>
      <p:font typeface="Canva Sans Bold Italics" charset="1" panose="020B0803030501040103"/>
      <p:regular r:id="rId18"/>
    </p:embeddedFont>
    <p:embeddedFont>
      <p:font typeface="Noto Serif Display" charset="1" panose="02020502080505020204"/>
      <p:regular r:id="rId19"/>
    </p:embeddedFont>
    <p:embeddedFont>
      <p:font typeface="Noto Serif Display Bold" charset="1" panose="02020802080505020204"/>
      <p:regular r:id="rId20"/>
    </p:embeddedFont>
    <p:embeddedFont>
      <p:font typeface="Noto Serif Display Italics" charset="1" panose="02020502080505090204"/>
      <p:regular r:id="rId21"/>
    </p:embeddedFont>
    <p:embeddedFont>
      <p:font typeface="Noto Serif Display Bold Italics" charset="1" panose="02020802080505090204"/>
      <p:regular r:id="rId22"/>
    </p:embeddedFont>
    <p:embeddedFont>
      <p:font typeface="Noto Serif Display Thin" charset="1" panose="02020202080505020204"/>
      <p:regular r:id="rId23"/>
    </p:embeddedFont>
    <p:embeddedFont>
      <p:font typeface="Noto Serif Display Thin Italics" charset="1" panose="02020202080505090204"/>
      <p:regular r:id="rId24"/>
    </p:embeddedFont>
    <p:embeddedFont>
      <p:font typeface="Noto Serif Display Extra-Light" charset="1" panose="02020302080505020204"/>
      <p:regular r:id="rId25"/>
    </p:embeddedFont>
    <p:embeddedFont>
      <p:font typeface="Noto Serif Display Extra-Light Italics" charset="1" panose="02020302080505090204"/>
      <p:regular r:id="rId26"/>
    </p:embeddedFont>
    <p:embeddedFont>
      <p:font typeface="Noto Serif Display Light" charset="1" panose="02020402080505020204"/>
      <p:regular r:id="rId27"/>
    </p:embeddedFont>
    <p:embeddedFont>
      <p:font typeface="Noto Serif Display Light Italics" charset="1" panose="02020402080505090204"/>
      <p:regular r:id="rId28"/>
    </p:embeddedFont>
    <p:embeddedFont>
      <p:font typeface="Noto Serif Display Medium" charset="1" panose="02020602080505020204"/>
      <p:regular r:id="rId29"/>
    </p:embeddedFont>
    <p:embeddedFont>
      <p:font typeface="Noto Serif Display Medium Italics" charset="1" panose="02020602080505090204"/>
      <p:regular r:id="rId30"/>
    </p:embeddedFont>
    <p:embeddedFont>
      <p:font typeface="Noto Serif Display Semi-Bold" charset="1" panose="02020702080505020204"/>
      <p:regular r:id="rId31"/>
    </p:embeddedFont>
    <p:embeddedFont>
      <p:font typeface="Noto Serif Display Semi-Bold Italics" charset="1" panose="02020702080505090204"/>
      <p:regular r:id="rId32"/>
    </p:embeddedFont>
    <p:embeddedFont>
      <p:font typeface="Noto Serif Display Ultra-Bold" charset="1" panose="02020902080505020204"/>
      <p:regular r:id="rId33"/>
    </p:embeddedFont>
    <p:embeddedFont>
      <p:font typeface="Noto Serif Display Ultra-Bold Italics" charset="1" panose="02020902080505090204"/>
      <p:regular r:id="rId34"/>
    </p:embeddedFont>
    <p:embeddedFont>
      <p:font typeface="Noto Serif Display Heavy" charset="1" panose="02020A02080505020204"/>
      <p:regular r:id="rId35"/>
    </p:embeddedFont>
    <p:embeddedFont>
      <p:font typeface="Noto Serif Display Heavy Italics" charset="1" panose="02020A02080505090204"/>
      <p:regular r:id="rId36"/>
    </p:embeddedFont>
    <p:embeddedFont>
      <p:font typeface="Agrandir" charset="1" panose="00000500000000000000"/>
      <p:regular r:id="rId37"/>
    </p:embeddedFont>
    <p:embeddedFont>
      <p:font typeface="Agrandir Bold" charset="1" panose="00000800000000000000"/>
      <p:regular r:id="rId38"/>
    </p:embeddedFont>
    <p:embeddedFont>
      <p:font typeface="Agrandir Italics" charset="1" panose="00000500000000000000"/>
      <p:regular r:id="rId39"/>
    </p:embeddedFont>
    <p:embeddedFont>
      <p:font typeface="Agrandir Bold Italics" charset="1" panose="00000800000000000000"/>
      <p:regular r:id="rId40"/>
    </p:embeddedFont>
    <p:embeddedFont>
      <p:font typeface="Agrandir Thin" charset="1" panose="00000200000000000000"/>
      <p:regular r:id="rId41"/>
    </p:embeddedFont>
    <p:embeddedFont>
      <p:font typeface="Agrandir Thin Italics" charset="1" panose="00000200000000000000"/>
      <p:regular r:id="rId42"/>
    </p:embeddedFont>
    <p:embeddedFont>
      <p:font typeface="Agrandir Medium" charset="1" panose="00000600000000000000"/>
      <p:regular r:id="rId43"/>
    </p:embeddedFont>
    <p:embeddedFont>
      <p:font typeface="Agrandir Medium Italics" charset="1" panose="00000600000000000000"/>
      <p:regular r:id="rId44"/>
    </p:embeddedFont>
    <p:embeddedFont>
      <p:font typeface="Agrandir Ultra-Bold" charset="1" panose="00000A00000000000000"/>
      <p:regular r:id="rId45"/>
    </p:embeddedFont>
    <p:embeddedFont>
      <p:font typeface="Agrandir Ultra-Bold Italics" charset="1" panose="00000A00000000000000"/>
      <p:regular r:id="rId46"/>
    </p:embeddedFont>
    <p:embeddedFont>
      <p:font typeface="Agrandir Heavy" charset="1" panose="00000900000000000000"/>
      <p:regular r:id="rId47"/>
    </p:embeddedFont>
    <p:embeddedFont>
      <p:font typeface="Agrandir Heavy Italics" charset="1" panose="00000900000000000000"/>
      <p:regular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fonts/font46.fntdata" Type="http://schemas.openxmlformats.org/officeDocument/2006/relationships/font"/><Relationship Id="rId47" Target="fonts/font47.fntdata" Type="http://schemas.openxmlformats.org/officeDocument/2006/relationships/font"/><Relationship Id="rId48" Target="fonts/font48.fntdata" Type="http://schemas.openxmlformats.org/officeDocument/2006/relationships/font"/><Relationship Id="rId49" Target="slides/slide1.xml" Type="http://schemas.openxmlformats.org/officeDocument/2006/relationships/slide"/><Relationship Id="rId5" Target="tableStyles.xml" Type="http://schemas.openxmlformats.org/officeDocument/2006/relationships/tableStyles"/><Relationship Id="rId50" Target="slides/slide2.xml" Type="http://schemas.openxmlformats.org/officeDocument/2006/relationships/slide"/><Relationship Id="rId51" Target="slides/slide3.xml" Type="http://schemas.openxmlformats.org/officeDocument/2006/relationships/slide"/><Relationship Id="rId52" Target="slides/slide4.xml" Type="http://schemas.openxmlformats.org/officeDocument/2006/relationships/slide"/><Relationship Id="rId53" Target="slides/slide5.xml" Type="http://schemas.openxmlformats.org/officeDocument/2006/relationships/slide"/><Relationship Id="rId54" Target="slides/slide6.xml" Type="http://schemas.openxmlformats.org/officeDocument/2006/relationships/slide"/><Relationship Id="rId55" Target="slides/slide7.xml" Type="http://schemas.openxmlformats.org/officeDocument/2006/relationships/slide"/><Relationship Id="rId56" Target="slides/slide8.xml" Type="http://schemas.openxmlformats.org/officeDocument/2006/relationships/slide"/><Relationship Id="rId57" Target="slides/slide9.xml" Type="http://schemas.openxmlformats.org/officeDocument/2006/relationships/slide"/><Relationship Id="rId58" Target="slides/slide10.xml" Type="http://schemas.openxmlformats.org/officeDocument/2006/relationships/slide"/><Relationship Id="rId59" Target="slides/slide11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51.png" Type="http://schemas.openxmlformats.org/officeDocument/2006/relationships/image"/><Relationship Id="rId12" Target="../media/image52.svg" Type="http://schemas.openxmlformats.org/officeDocument/2006/relationships/image"/><Relationship Id="rId13" Target="../media/image53.png" Type="http://schemas.openxmlformats.org/officeDocument/2006/relationships/image"/><Relationship Id="rId2" Target="../media/image1.png" Type="http://schemas.openxmlformats.org/officeDocument/2006/relationships/image"/><Relationship Id="rId3" Target="../media/image34.png" Type="http://schemas.openxmlformats.org/officeDocument/2006/relationships/image"/><Relationship Id="rId4" Target="../media/image35.svg" Type="http://schemas.openxmlformats.org/officeDocument/2006/relationships/image"/><Relationship Id="rId5" Target="../media/image36.png" Type="http://schemas.openxmlformats.org/officeDocument/2006/relationships/image"/><Relationship Id="rId6" Target="../media/image37.svg" Type="http://schemas.openxmlformats.org/officeDocument/2006/relationships/image"/><Relationship Id="rId7" Target="../media/image38.png" Type="http://schemas.openxmlformats.org/officeDocument/2006/relationships/image"/><Relationship Id="rId8" Target="../media/image39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54.png" Type="http://schemas.openxmlformats.org/officeDocument/2006/relationships/image"/><Relationship Id="rId12" Target="../media/image55.svg" Type="http://schemas.openxmlformats.org/officeDocument/2006/relationships/image"/><Relationship Id="rId13" Target="../media/image47.png" Type="http://schemas.openxmlformats.org/officeDocument/2006/relationships/image"/><Relationship Id="rId14" Target="../media/image48.svg" Type="http://schemas.openxmlformats.org/officeDocument/2006/relationships/image"/><Relationship Id="rId15" Target="../media/image56.png" Type="http://schemas.openxmlformats.org/officeDocument/2006/relationships/image"/><Relationship Id="rId16" Target="../media/image57.svg" Type="http://schemas.openxmlformats.org/officeDocument/2006/relationships/image"/><Relationship Id="rId17" Target="../media/image58.png" Type="http://schemas.openxmlformats.org/officeDocument/2006/relationships/image"/><Relationship Id="rId18" Target="../media/image59.svg" Type="http://schemas.openxmlformats.org/officeDocument/2006/relationships/image"/><Relationship Id="rId19" Target="../media/image60.png" Type="http://schemas.openxmlformats.org/officeDocument/2006/relationships/image"/><Relationship Id="rId2" Target="../media/image1.png" Type="http://schemas.openxmlformats.org/officeDocument/2006/relationships/image"/><Relationship Id="rId20" Target="../media/image61.svg" Type="http://schemas.openxmlformats.org/officeDocument/2006/relationships/image"/><Relationship Id="rId3" Target="../media/image43.png" Type="http://schemas.openxmlformats.org/officeDocument/2006/relationships/image"/><Relationship Id="rId4" Target="../media/image44.svg" Type="http://schemas.openxmlformats.org/officeDocument/2006/relationships/image"/><Relationship Id="rId5" Target="../media/image34.png" Type="http://schemas.openxmlformats.org/officeDocument/2006/relationships/image"/><Relationship Id="rId6" Target="../media/image35.svg" Type="http://schemas.openxmlformats.org/officeDocument/2006/relationships/image"/><Relationship Id="rId7" Target="../media/image45.png" Type="http://schemas.openxmlformats.org/officeDocument/2006/relationships/image"/><Relationship Id="rId8" Target="../media/image46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svg" Type="http://schemas.openxmlformats.org/officeDocument/2006/relationships/image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4.png" Type="http://schemas.openxmlformats.org/officeDocument/2006/relationships/image"/><Relationship Id="rId8" Target="../media/image5.sv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8.png" Type="http://schemas.openxmlformats.org/officeDocument/2006/relationships/image"/><Relationship Id="rId4" Target="../media/image29.png" Type="http://schemas.openxmlformats.org/officeDocument/2006/relationships/image"/><Relationship Id="rId5" Target="../media/image30.png" Type="http://schemas.openxmlformats.org/officeDocument/2006/relationships/image"/><Relationship Id="rId6" Target="../media/image31.png" Type="http://schemas.openxmlformats.org/officeDocument/2006/relationships/image"/><Relationship Id="rId7" Target="../media/image32.png" Type="http://schemas.openxmlformats.org/officeDocument/2006/relationships/image"/><Relationship Id="rId8" Target="../media/image33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40.png" Type="http://schemas.openxmlformats.org/officeDocument/2006/relationships/image"/><Relationship Id="rId2" Target="../media/image1.png" Type="http://schemas.openxmlformats.org/officeDocument/2006/relationships/image"/><Relationship Id="rId3" Target="../media/image34.png" Type="http://schemas.openxmlformats.org/officeDocument/2006/relationships/image"/><Relationship Id="rId4" Target="../media/image35.svg" Type="http://schemas.openxmlformats.org/officeDocument/2006/relationships/image"/><Relationship Id="rId5" Target="../media/image36.png" Type="http://schemas.openxmlformats.org/officeDocument/2006/relationships/image"/><Relationship Id="rId6" Target="../media/image37.svg" Type="http://schemas.openxmlformats.org/officeDocument/2006/relationships/image"/><Relationship Id="rId7" Target="../media/image38.png" Type="http://schemas.openxmlformats.org/officeDocument/2006/relationships/image"/><Relationship Id="rId8" Target="../media/image39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41.png" Type="http://schemas.openxmlformats.org/officeDocument/2006/relationships/image"/><Relationship Id="rId2" Target="../media/image1.png" Type="http://schemas.openxmlformats.org/officeDocument/2006/relationships/image"/><Relationship Id="rId3" Target="../media/image34.png" Type="http://schemas.openxmlformats.org/officeDocument/2006/relationships/image"/><Relationship Id="rId4" Target="../media/image35.svg" Type="http://schemas.openxmlformats.org/officeDocument/2006/relationships/image"/><Relationship Id="rId5" Target="../media/image36.png" Type="http://schemas.openxmlformats.org/officeDocument/2006/relationships/image"/><Relationship Id="rId6" Target="../media/image37.svg" Type="http://schemas.openxmlformats.org/officeDocument/2006/relationships/image"/><Relationship Id="rId7" Target="../media/image38.png" Type="http://schemas.openxmlformats.org/officeDocument/2006/relationships/image"/><Relationship Id="rId8" Target="../media/image39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42.png" Type="http://schemas.openxmlformats.org/officeDocument/2006/relationships/image"/><Relationship Id="rId2" Target="../media/image1.png" Type="http://schemas.openxmlformats.org/officeDocument/2006/relationships/image"/><Relationship Id="rId3" Target="../media/image34.png" Type="http://schemas.openxmlformats.org/officeDocument/2006/relationships/image"/><Relationship Id="rId4" Target="../media/image35.svg" Type="http://schemas.openxmlformats.org/officeDocument/2006/relationships/image"/><Relationship Id="rId5" Target="../media/image36.png" Type="http://schemas.openxmlformats.org/officeDocument/2006/relationships/image"/><Relationship Id="rId6" Target="../media/image37.svg" Type="http://schemas.openxmlformats.org/officeDocument/2006/relationships/image"/><Relationship Id="rId7" Target="../media/image38.png" Type="http://schemas.openxmlformats.org/officeDocument/2006/relationships/image"/><Relationship Id="rId8" Target="../media/image39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24.png" Type="http://schemas.openxmlformats.org/officeDocument/2006/relationships/image"/><Relationship Id="rId12" Target="../media/image25.svg" Type="http://schemas.openxmlformats.org/officeDocument/2006/relationships/image"/><Relationship Id="rId13" Target="../media/image47.png" Type="http://schemas.openxmlformats.org/officeDocument/2006/relationships/image"/><Relationship Id="rId14" Target="../media/image48.svg" Type="http://schemas.openxmlformats.org/officeDocument/2006/relationships/image"/><Relationship Id="rId2" Target="../media/image1.png" Type="http://schemas.openxmlformats.org/officeDocument/2006/relationships/image"/><Relationship Id="rId3" Target="../media/image43.png" Type="http://schemas.openxmlformats.org/officeDocument/2006/relationships/image"/><Relationship Id="rId4" Target="../media/image44.svg" Type="http://schemas.openxmlformats.org/officeDocument/2006/relationships/image"/><Relationship Id="rId5" Target="../media/image34.png" Type="http://schemas.openxmlformats.org/officeDocument/2006/relationships/image"/><Relationship Id="rId6" Target="../media/image35.svg" Type="http://schemas.openxmlformats.org/officeDocument/2006/relationships/image"/><Relationship Id="rId7" Target="../media/image45.png" Type="http://schemas.openxmlformats.org/officeDocument/2006/relationships/image"/><Relationship Id="rId8" Target="../media/image46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24.png" Type="http://schemas.openxmlformats.org/officeDocument/2006/relationships/image"/><Relationship Id="rId12" Target="../media/image25.svg" Type="http://schemas.openxmlformats.org/officeDocument/2006/relationships/image"/><Relationship Id="rId13" Target="../media/image47.png" Type="http://schemas.openxmlformats.org/officeDocument/2006/relationships/image"/><Relationship Id="rId14" Target="../media/image48.svg" Type="http://schemas.openxmlformats.org/officeDocument/2006/relationships/image"/><Relationship Id="rId2" Target="../media/image1.png" Type="http://schemas.openxmlformats.org/officeDocument/2006/relationships/image"/><Relationship Id="rId3" Target="../media/image43.png" Type="http://schemas.openxmlformats.org/officeDocument/2006/relationships/image"/><Relationship Id="rId4" Target="../media/image44.svg" Type="http://schemas.openxmlformats.org/officeDocument/2006/relationships/image"/><Relationship Id="rId5" Target="../media/image34.png" Type="http://schemas.openxmlformats.org/officeDocument/2006/relationships/image"/><Relationship Id="rId6" Target="../media/image35.svg" Type="http://schemas.openxmlformats.org/officeDocument/2006/relationships/image"/><Relationship Id="rId7" Target="../media/image45.png" Type="http://schemas.openxmlformats.org/officeDocument/2006/relationships/image"/><Relationship Id="rId8" Target="../media/image46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49.png" Type="http://schemas.openxmlformats.org/officeDocument/2006/relationships/image"/><Relationship Id="rId12" Target="../media/image50.svg" Type="http://schemas.openxmlformats.org/officeDocument/2006/relationships/image"/><Relationship Id="rId2" Target="../media/image1.png" Type="http://schemas.openxmlformats.org/officeDocument/2006/relationships/image"/><Relationship Id="rId3" Target="../media/image34.png" Type="http://schemas.openxmlformats.org/officeDocument/2006/relationships/image"/><Relationship Id="rId4" Target="../media/image35.svg" Type="http://schemas.openxmlformats.org/officeDocument/2006/relationships/image"/><Relationship Id="rId5" Target="../media/image36.png" Type="http://schemas.openxmlformats.org/officeDocument/2006/relationships/image"/><Relationship Id="rId6" Target="../media/image37.svg" Type="http://schemas.openxmlformats.org/officeDocument/2006/relationships/image"/><Relationship Id="rId7" Target="../media/image38.png" Type="http://schemas.openxmlformats.org/officeDocument/2006/relationships/image"/><Relationship Id="rId8" Target="../media/image39.svg" Type="http://schemas.openxmlformats.org/officeDocument/2006/relationships/image"/><Relationship Id="rId9" Target="../media/image1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 l="0" t="-38888" r="-48" b="-389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649572">
            <a:off x="13905010" y="4377341"/>
            <a:ext cx="7530117" cy="6918465"/>
          </a:xfrm>
          <a:custGeom>
            <a:avLst/>
            <a:gdLst/>
            <a:ahLst/>
            <a:cxnLst/>
            <a:rect r="r" b="b" t="t" l="l"/>
            <a:pathLst>
              <a:path h="6918465" w="7530117">
                <a:moveTo>
                  <a:pt x="0" y="0"/>
                </a:moveTo>
                <a:lnTo>
                  <a:pt x="7530117" y="0"/>
                </a:lnTo>
                <a:lnTo>
                  <a:pt x="7530117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6802992">
            <a:off x="-1245989" y="-3362067"/>
            <a:ext cx="6320685" cy="6724133"/>
          </a:xfrm>
          <a:custGeom>
            <a:avLst/>
            <a:gdLst/>
            <a:ahLst/>
            <a:cxnLst/>
            <a:rect r="r" b="b" t="t" l="l"/>
            <a:pathLst>
              <a:path h="6724133" w="6320685">
                <a:moveTo>
                  <a:pt x="0" y="0"/>
                </a:moveTo>
                <a:lnTo>
                  <a:pt x="6320685" y="0"/>
                </a:lnTo>
                <a:lnTo>
                  <a:pt x="6320685" y="6724134"/>
                </a:lnTo>
                <a:lnTo>
                  <a:pt x="0" y="6724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728116" y="6015904"/>
            <a:ext cx="3941664" cy="3662164"/>
          </a:xfrm>
          <a:custGeom>
            <a:avLst/>
            <a:gdLst/>
            <a:ahLst/>
            <a:cxnLst/>
            <a:rect r="r" b="b" t="t" l="l"/>
            <a:pathLst>
              <a:path h="3662164" w="3941664">
                <a:moveTo>
                  <a:pt x="0" y="0"/>
                </a:moveTo>
                <a:lnTo>
                  <a:pt x="3941663" y="0"/>
                </a:lnTo>
                <a:lnTo>
                  <a:pt x="3941663" y="3662164"/>
                </a:lnTo>
                <a:lnTo>
                  <a:pt x="0" y="36621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382868" y="8694512"/>
            <a:ext cx="2656101" cy="2574003"/>
          </a:xfrm>
          <a:custGeom>
            <a:avLst/>
            <a:gdLst/>
            <a:ahLst/>
            <a:cxnLst/>
            <a:rect r="r" b="b" t="t" l="l"/>
            <a:pathLst>
              <a:path h="2574003" w="2656101">
                <a:moveTo>
                  <a:pt x="0" y="0"/>
                </a:moveTo>
                <a:lnTo>
                  <a:pt x="2656101" y="0"/>
                </a:lnTo>
                <a:lnTo>
                  <a:pt x="2656101" y="2574003"/>
                </a:lnTo>
                <a:lnTo>
                  <a:pt x="0" y="25740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3454998" y="5279153"/>
            <a:ext cx="6249851" cy="5742191"/>
          </a:xfrm>
          <a:custGeom>
            <a:avLst/>
            <a:gdLst/>
            <a:ahLst/>
            <a:cxnLst/>
            <a:rect r="r" b="b" t="t" l="l"/>
            <a:pathLst>
              <a:path h="5742191" w="6249851">
                <a:moveTo>
                  <a:pt x="0" y="0"/>
                </a:moveTo>
                <a:lnTo>
                  <a:pt x="6249850" y="0"/>
                </a:lnTo>
                <a:lnTo>
                  <a:pt x="6249850" y="5742191"/>
                </a:lnTo>
                <a:lnTo>
                  <a:pt x="0" y="574219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237146">
            <a:off x="-315172" y="6923252"/>
            <a:ext cx="4459052" cy="3210518"/>
          </a:xfrm>
          <a:custGeom>
            <a:avLst/>
            <a:gdLst/>
            <a:ahLst/>
            <a:cxnLst/>
            <a:rect r="r" b="b" t="t" l="l"/>
            <a:pathLst>
              <a:path h="3210518" w="4459052">
                <a:moveTo>
                  <a:pt x="0" y="0"/>
                </a:moveTo>
                <a:lnTo>
                  <a:pt x="4459052" y="0"/>
                </a:lnTo>
                <a:lnTo>
                  <a:pt x="4459052" y="3210518"/>
                </a:lnTo>
                <a:lnTo>
                  <a:pt x="0" y="32105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021057" y="-1370502"/>
            <a:ext cx="2656101" cy="2574003"/>
          </a:xfrm>
          <a:custGeom>
            <a:avLst/>
            <a:gdLst/>
            <a:ahLst/>
            <a:cxnLst/>
            <a:rect r="r" b="b" t="t" l="l"/>
            <a:pathLst>
              <a:path h="2574003" w="2656101">
                <a:moveTo>
                  <a:pt x="0" y="0"/>
                </a:moveTo>
                <a:lnTo>
                  <a:pt x="2656101" y="0"/>
                </a:lnTo>
                <a:lnTo>
                  <a:pt x="2656101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7670037">
            <a:off x="13383024" y="-2542762"/>
            <a:ext cx="5974748" cy="5489435"/>
          </a:xfrm>
          <a:custGeom>
            <a:avLst/>
            <a:gdLst/>
            <a:ahLst/>
            <a:cxnLst/>
            <a:rect r="r" b="b" t="t" l="l"/>
            <a:pathLst>
              <a:path h="5489435" w="5974748">
                <a:moveTo>
                  <a:pt x="0" y="0"/>
                </a:moveTo>
                <a:lnTo>
                  <a:pt x="5974748" y="0"/>
                </a:lnTo>
                <a:lnTo>
                  <a:pt x="5974748" y="5489435"/>
                </a:lnTo>
                <a:lnTo>
                  <a:pt x="0" y="54894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767542" y="-372656"/>
            <a:ext cx="3902526" cy="3235549"/>
          </a:xfrm>
          <a:custGeom>
            <a:avLst/>
            <a:gdLst/>
            <a:ahLst/>
            <a:cxnLst/>
            <a:rect r="r" b="b" t="t" l="l"/>
            <a:pathLst>
              <a:path h="3235549" w="3902526">
                <a:moveTo>
                  <a:pt x="0" y="0"/>
                </a:moveTo>
                <a:lnTo>
                  <a:pt x="3902526" y="0"/>
                </a:lnTo>
                <a:lnTo>
                  <a:pt x="3902526" y="3235549"/>
                </a:lnTo>
                <a:lnTo>
                  <a:pt x="0" y="323554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789354">
            <a:off x="575474" y="-347429"/>
            <a:ext cx="2725139" cy="3833315"/>
          </a:xfrm>
          <a:custGeom>
            <a:avLst/>
            <a:gdLst/>
            <a:ahLst/>
            <a:cxnLst/>
            <a:rect r="r" b="b" t="t" l="l"/>
            <a:pathLst>
              <a:path h="3833315" w="2725139">
                <a:moveTo>
                  <a:pt x="0" y="0"/>
                </a:moveTo>
                <a:lnTo>
                  <a:pt x="2725139" y="0"/>
                </a:lnTo>
                <a:lnTo>
                  <a:pt x="2725139" y="3833316"/>
                </a:lnTo>
                <a:lnTo>
                  <a:pt x="0" y="383331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833552" y="-1855444"/>
            <a:ext cx="4515556" cy="4114800"/>
          </a:xfrm>
          <a:custGeom>
            <a:avLst/>
            <a:gdLst/>
            <a:ahLst/>
            <a:cxnLst/>
            <a:rect r="r" b="b" t="t" l="l"/>
            <a:pathLst>
              <a:path h="4114800" w="4515556">
                <a:moveTo>
                  <a:pt x="0" y="0"/>
                </a:moveTo>
                <a:lnTo>
                  <a:pt x="4515555" y="0"/>
                </a:lnTo>
                <a:lnTo>
                  <a:pt x="45155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574608" y="1460677"/>
            <a:ext cx="13713392" cy="6222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2108"/>
              </a:lnSpc>
            </a:pPr>
            <a:r>
              <a:rPr lang="en-US" sz="12355" spc="247">
                <a:solidFill>
                  <a:srgbClr val="000000"/>
                </a:solidFill>
                <a:latin typeface="Gagalin"/>
              </a:rPr>
              <a:t>ЯК ПОТОВАРИШУВАТИ ЗІ СВОЇМИ ЕМОЦІЯМИ?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6115669" y="9157421"/>
            <a:ext cx="3028331" cy="3997797"/>
          </a:xfrm>
          <a:custGeom>
            <a:avLst/>
            <a:gdLst/>
            <a:ahLst/>
            <a:cxnLst/>
            <a:rect r="r" b="b" t="t" l="l"/>
            <a:pathLst>
              <a:path h="3997797" w="3028331">
                <a:moveTo>
                  <a:pt x="0" y="0"/>
                </a:moveTo>
                <a:lnTo>
                  <a:pt x="3028331" y="0"/>
                </a:lnTo>
                <a:lnTo>
                  <a:pt x="3028331" y="3997797"/>
                </a:lnTo>
                <a:lnTo>
                  <a:pt x="0" y="399779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677158" y="1028700"/>
            <a:ext cx="1577381" cy="1528625"/>
          </a:xfrm>
          <a:custGeom>
            <a:avLst/>
            <a:gdLst/>
            <a:ahLst/>
            <a:cxnLst/>
            <a:rect r="r" b="b" t="t" l="l"/>
            <a:pathLst>
              <a:path h="1528625" w="1577381">
                <a:moveTo>
                  <a:pt x="0" y="0"/>
                </a:moveTo>
                <a:lnTo>
                  <a:pt x="1577381" y="0"/>
                </a:lnTo>
                <a:lnTo>
                  <a:pt x="1577381" y="1528625"/>
                </a:lnTo>
                <a:lnTo>
                  <a:pt x="0" y="15286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4065037">
            <a:off x="11095644" y="9610088"/>
            <a:ext cx="2417198" cy="2342484"/>
          </a:xfrm>
          <a:custGeom>
            <a:avLst/>
            <a:gdLst/>
            <a:ahLst/>
            <a:cxnLst/>
            <a:rect r="r" b="b" t="t" l="l"/>
            <a:pathLst>
              <a:path h="2342484" w="2417198">
                <a:moveTo>
                  <a:pt x="0" y="0"/>
                </a:moveTo>
                <a:lnTo>
                  <a:pt x="2417198" y="0"/>
                </a:lnTo>
                <a:lnTo>
                  <a:pt x="2417198" y="2342484"/>
                </a:lnTo>
                <a:lnTo>
                  <a:pt x="0" y="2342484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 l="0" t="-38888" r="-48" b="-389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029577">
            <a:off x="-6924757" y="-2168809"/>
            <a:ext cx="11022365" cy="10127047"/>
          </a:xfrm>
          <a:custGeom>
            <a:avLst/>
            <a:gdLst/>
            <a:ahLst/>
            <a:cxnLst/>
            <a:rect r="r" b="b" t="t" l="l"/>
            <a:pathLst>
              <a:path h="10127047" w="11022365">
                <a:moveTo>
                  <a:pt x="0" y="0"/>
                </a:moveTo>
                <a:lnTo>
                  <a:pt x="11022365" y="0"/>
                </a:lnTo>
                <a:lnTo>
                  <a:pt x="11022365" y="10127047"/>
                </a:lnTo>
                <a:lnTo>
                  <a:pt x="0" y="10127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875420">
            <a:off x="13461378" y="6233797"/>
            <a:ext cx="8151990" cy="7410900"/>
          </a:xfrm>
          <a:custGeom>
            <a:avLst/>
            <a:gdLst/>
            <a:ahLst/>
            <a:cxnLst/>
            <a:rect r="r" b="b" t="t" l="l"/>
            <a:pathLst>
              <a:path h="7410900" w="8151990">
                <a:moveTo>
                  <a:pt x="0" y="0"/>
                </a:moveTo>
                <a:lnTo>
                  <a:pt x="8151991" y="0"/>
                </a:lnTo>
                <a:lnTo>
                  <a:pt x="8151991" y="7410900"/>
                </a:lnTo>
                <a:lnTo>
                  <a:pt x="0" y="74109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403298">
            <a:off x="15657171" y="7844421"/>
            <a:ext cx="3204258" cy="2827758"/>
          </a:xfrm>
          <a:custGeom>
            <a:avLst/>
            <a:gdLst/>
            <a:ahLst/>
            <a:cxnLst/>
            <a:rect r="r" b="b" t="t" l="l"/>
            <a:pathLst>
              <a:path h="2827758" w="3204258">
                <a:moveTo>
                  <a:pt x="0" y="0"/>
                </a:moveTo>
                <a:lnTo>
                  <a:pt x="3204258" y="0"/>
                </a:lnTo>
                <a:lnTo>
                  <a:pt x="3204258" y="2827758"/>
                </a:lnTo>
                <a:lnTo>
                  <a:pt x="0" y="28277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86393">
            <a:off x="-873500" y="52865"/>
            <a:ext cx="3220996" cy="4528641"/>
          </a:xfrm>
          <a:custGeom>
            <a:avLst/>
            <a:gdLst/>
            <a:ahLst/>
            <a:cxnLst/>
            <a:rect r="r" b="b" t="t" l="l"/>
            <a:pathLst>
              <a:path h="4528641" w="3220996">
                <a:moveTo>
                  <a:pt x="0" y="0"/>
                </a:moveTo>
                <a:lnTo>
                  <a:pt x="3220996" y="0"/>
                </a:lnTo>
                <a:lnTo>
                  <a:pt x="3220996" y="4528642"/>
                </a:lnTo>
                <a:lnTo>
                  <a:pt x="0" y="45286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448608" y="3033895"/>
            <a:ext cx="11674516" cy="6905352"/>
          </a:xfrm>
          <a:custGeom>
            <a:avLst/>
            <a:gdLst/>
            <a:ahLst/>
            <a:cxnLst/>
            <a:rect r="r" b="b" t="t" l="l"/>
            <a:pathLst>
              <a:path h="6905352" w="11674516">
                <a:moveTo>
                  <a:pt x="0" y="0"/>
                </a:moveTo>
                <a:lnTo>
                  <a:pt x="11674516" y="0"/>
                </a:lnTo>
                <a:lnTo>
                  <a:pt x="11674516" y="6905352"/>
                </a:lnTo>
                <a:lnTo>
                  <a:pt x="0" y="690535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672796" y="307647"/>
            <a:ext cx="5995024" cy="3701927"/>
          </a:xfrm>
          <a:custGeom>
            <a:avLst/>
            <a:gdLst/>
            <a:ahLst/>
            <a:cxnLst/>
            <a:rect r="r" b="b" t="t" l="l"/>
            <a:pathLst>
              <a:path h="3701927" w="5995024">
                <a:moveTo>
                  <a:pt x="0" y="0"/>
                </a:moveTo>
                <a:lnTo>
                  <a:pt x="5995023" y="0"/>
                </a:lnTo>
                <a:lnTo>
                  <a:pt x="5995023" y="3701927"/>
                </a:lnTo>
                <a:lnTo>
                  <a:pt x="0" y="370192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365940" y="559824"/>
            <a:ext cx="14893360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760"/>
              </a:lnSpc>
              <a:spcBef>
                <a:spcPct val="0"/>
              </a:spcBef>
            </a:pPr>
            <a:r>
              <a:rPr lang="en-US" sz="7300" spc="146">
                <a:solidFill>
                  <a:srgbClr val="000000"/>
                </a:solidFill>
                <a:latin typeface="Gagalin"/>
              </a:rPr>
              <a:t>Виставка робіт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 l="0" t="-38888" r="-48" b="-389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802992">
            <a:off x="-1092430" y="-2256521"/>
            <a:ext cx="4242260" cy="4513043"/>
          </a:xfrm>
          <a:custGeom>
            <a:avLst/>
            <a:gdLst/>
            <a:ahLst/>
            <a:cxnLst/>
            <a:rect r="r" b="b" t="t" l="l"/>
            <a:pathLst>
              <a:path h="4513043" w="4242260">
                <a:moveTo>
                  <a:pt x="0" y="0"/>
                </a:moveTo>
                <a:lnTo>
                  <a:pt x="4242260" y="0"/>
                </a:lnTo>
                <a:lnTo>
                  <a:pt x="4242260" y="4513042"/>
                </a:lnTo>
                <a:lnTo>
                  <a:pt x="0" y="45130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89142">
            <a:off x="-3994456" y="4198274"/>
            <a:ext cx="11022365" cy="10127047"/>
          </a:xfrm>
          <a:custGeom>
            <a:avLst/>
            <a:gdLst/>
            <a:ahLst/>
            <a:cxnLst/>
            <a:rect r="r" b="b" t="t" l="l"/>
            <a:pathLst>
              <a:path h="10127047" w="11022365">
                <a:moveTo>
                  <a:pt x="0" y="0"/>
                </a:moveTo>
                <a:lnTo>
                  <a:pt x="11022365" y="0"/>
                </a:lnTo>
                <a:lnTo>
                  <a:pt x="11022365" y="10127046"/>
                </a:lnTo>
                <a:lnTo>
                  <a:pt x="0" y="101270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197150">
            <a:off x="425819" y="4818414"/>
            <a:ext cx="5381103" cy="4990973"/>
          </a:xfrm>
          <a:custGeom>
            <a:avLst/>
            <a:gdLst/>
            <a:ahLst/>
            <a:cxnLst/>
            <a:rect r="r" b="b" t="t" l="l"/>
            <a:pathLst>
              <a:path h="4990973" w="5381103">
                <a:moveTo>
                  <a:pt x="0" y="0"/>
                </a:moveTo>
                <a:lnTo>
                  <a:pt x="5381103" y="0"/>
                </a:lnTo>
                <a:lnTo>
                  <a:pt x="5381103" y="4990973"/>
                </a:lnTo>
                <a:lnTo>
                  <a:pt x="0" y="49909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461674" y="-1231629"/>
            <a:ext cx="4204062" cy="4074119"/>
          </a:xfrm>
          <a:custGeom>
            <a:avLst/>
            <a:gdLst/>
            <a:ahLst/>
            <a:cxnLst/>
            <a:rect r="r" b="b" t="t" l="l"/>
            <a:pathLst>
              <a:path h="4074119" w="4204062">
                <a:moveTo>
                  <a:pt x="0" y="0"/>
                </a:moveTo>
                <a:lnTo>
                  <a:pt x="4204063" y="0"/>
                </a:lnTo>
                <a:lnTo>
                  <a:pt x="4204063" y="4074119"/>
                </a:lnTo>
                <a:lnTo>
                  <a:pt x="0" y="40741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 descr="Саме ця &quot;їжа&quot; під час уроку була найсмачнішою."/>
          <p:cNvSpPr/>
          <p:nvPr/>
        </p:nvSpPr>
        <p:spPr>
          <a:xfrm flipH="false" flipV="false" rot="0">
            <a:off x="13843473" y="2413195"/>
            <a:ext cx="4015507" cy="3749480"/>
          </a:xfrm>
          <a:custGeom>
            <a:avLst/>
            <a:gdLst/>
            <a:ahLst/>
            <a:cxnLst/>
            <a:rect r="r" b="b" t="t" l="l"/>
            <a:pathLst>
              <a:path h="3749480" w="4015507">
                <a:moveTo>
                  <a:pt x="0" y="0"/>
                </a:moveTo>
                <a:lnTo>
                  <a:pt x="4015507" y="0"/>
                </a:lnTo>
                <a:lnTo>
                  <a:pt x="4015507" y="3749480"/>
                </a:lnTo>
                <a:lnTo>
                  <a:pt x="0" y="374948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098631" y="-416990"/>
            <a:ext cx="4321338" cy="3424660"/>
          </a:xfrm>
          <a:custGeom>
            <a:avLst/>
            <a:gdLst/>
            <a:ahLst/>
            <a:cxnLst/>
            <a:rect r="r" b="b" t="t" l="l"/>
            <a:pathLst>
              <a:path h="3424660" w="4321338">
                <a:moveTo>
                  <a:pt x="0" y="0"/>
                </a:moveTo>
                <a:lnTo>
                  <a:pt x="4321338" y="0"/>
                </a:lnTo>
                <a:lnTo>
                  <a:pt x="4321338" y="3424660"/>
                </a:lnTo>
                <a:lnTo>
                  <a:pt x="0" y="34246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673610" y="6162675"/>
            <a:ext cx="9890096" cy="3745874"/>
          </a:xfrm>
          <a:custGeom>
            <a:avLst/>
            <a:gdLst/>
            <a:ahLst/>
            <a:cxnLst/>
            <a:rect r="r" b="b" t="t" l="l"/>
            <a:pathLst>
              <a:path h="3745874" w="9890096">
                <a:moveTo>
                  <a:pt x="0" y="0"/>
                </a:moveTo>
                <a:lnTo>
                  <a:pt x="9890095" y="0"/>
                </a:lnTo>
                <a:lnTo>
                  <a:pt x="9890095" y="3745874"/>
                </a:lnTo>
                <a:lnTo>
                  <a:pt x="0" y="374587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495287" y="355795"/>
            <a:ext cx="4709356" cy="4114800"/>
          </a:xfrm>
          <a:custGeom>
            <a:avLst/>
            <a:gdLst/>
            <a:ahLst/>
            <a:cxnLst/>
            <a:rect r="r" b="b" t="t" l="l"/>
            <a:pathLst>
              <a:path h="4114800" w="4709356">
                <a:moveTo>
                  <a:pt x="0" y="0"/>
                </a:moveTo>
                <a:lnTo>
                  <a:pt x="4709356" y="0"/>
                </a:lnTo>
                <a:lnTo>
                  <a:pt x="47093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906371" y="5661496"/>
            <a:ext cx="5551164" cy="4114800"/>
          </a:xfrm>
          <a:custGeom>
            <a:avLst/>
            <a:gdLst/>
            <a:ahLst/>
            <a:cxnLst/>
            <a:rect r="r" b="b" t="t" l="l"/>
            <a:pathLst>
              <a:path h="4114800" w="5551164">
                <a:moveTo>
                  <a:pt x="0" y="0"/>
                </a:moveTo>
                <a:lnTo>
                  <a:pt x="5551163" y="0"/>
                </a:lnTo>
                <a:lnTo>
                  <a:pt x="55511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789322" y="3086100"/>
            <a:ext cx="4709356" cy="4114800"/>
          </a:xfrm>
          <a:custGeom>
            <a:avLst/>
            <a:gdLst/>
            <a:ahLst/>
            <a:cxnLst/>
            <a:rect r="r" b="b" t="t" l="l"/>
            <a:pathLst>
              <a:path h="4114800" w="4709356">
                <a:moveTo>
                  <a:pt x="0" y="0"/>
                </a:moveTo>
                <a:lnTo>
                  <a:pt x="4709356" y="0"/>
                </a:lnTo>
                <a:lnTo>
                  <a:pt x="47093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245016" y="1021127"/>
            <a:ext cx="6873873" cy="302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999"/>
              </a:lnSpc>
            </a:pPr>
            <a:r>
              <a:rPr lang="en-US" sz="9999" spc="199">
                <a:solidFill>
                  <a:srgbClr val="000000"/>
                </a:solidFill>
                <a:latin typeface="Gagalin"/>
              </a:rPr>
              <a:t>Рефлексія</a:t>
            </a:r>
          </a:p>
          <a:p>
            <a:pPr marL="0" indent="0" lvl="0">
              <a:lnSpc>
                <a:spcPts val="11999"/>
              </a:lnSpc>
              <a:spcBef>
                <a:spcPct val="0"/>
              </a:spcBef>
            </a:pPr>
            <a:r>
              <a:rPr lang="en-US" sz="9999" spc="199">
                <a:solidFill>
                  <a:srgbClr val="000000"/>
                </a:solidFill>
                <a:latin typeface="Gagalin"/>
              </a:rPr>
              <a:t>“Ресторан”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478579" y="6601185"/>
            <a:ext cx="4406747" cy="1809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ibra Sans"/>
              </a:rPr>
              <a:t>Саме ця “їжа” під час уроку була найсмачнішою.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807743" y="710180"/>
            <a:ext cx="4084444" cy="2409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ibra Sans"/>
              </a:rPr>
              <a:t>Ось ці “страви” були зіпсовані та мені не сподобались.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616382" y="2775815"/>
            <a:ext cx="2642918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Noto Serif Display"/>
              </a:rPr>
              <a:t>Я майже перетравила цю “їжу”.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457534" y="3934460"/>
            <a:ext cx="3267251" cy="1209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ibra Sans"/>
              </a:rPr>
              <a:t>Запакуйте мені з собою..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 l="0" t="-38888" r="-48" b="-389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63002">
            <a:off x="12332139" y="-2695826"/>
            <a:ext cx="8511101" cy="7819766"/>
          </a:xfrm>
          <a:custGeom>
            <a:avLst/>
            <a:gdLst/>
            <a:ahLst/>
            <a:cxnLst/>
            <a:rect r="r" b="b" t="t" l="l"/>
            <a:pathLst>
              <a:path h="7819766" w="8511101">
                <a:moveTo>
                  <a:pt x="0" y="0"/>
                </a:moveTo>
                <a:lnTo>
                  <a:pt x="8511101" y="0"/>
                </a:lnTo>
                <a:lnTo>
                  <a:pt x="8511101" y="7819766"/>
                </a:lnTo>
                <a:lnTo>
                  <a:pt x="0" y="78197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945587" y="4802783"/>
            <a:ext cx="3891174" cy="3770901"/>
          </a:xfrm>
          <a:custGeom>
            <a:avLst/>
            <a:gdLst/>
            <a:ahLst/>
            <a:cxnLst/>
            <a:rect r="r" b="b" t="t" l="l"/>
            <a:pathLst>
              <a:path h="3770901" w="3891174">
                <a:moveTo>
                  <a:pt x="0" y="0"/>
                </a:moveTo>
                <a:lnTo>
                  <a:pt x="3891174" y="0"/>
                </a:lnTo>
                <a:lnTo>
                  <a:pt x="3891174" y="3770901"/>
                </a:lnTo>
                <a:lnTo>
                  <a:pt x="0" y="37709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112328" y="7946321"/>
            <a:ext cx="5052305" cy="5374792"/>
          </a:xfrm>
          <a:custGeom>
            <a:avLst/>
            <a:gdLst/>
            <a:ahLst/>
            <a:cxnLst/>
            <a:rect r="r" b="b" t="t" l="l"/>
            <a:pathLst>
              <a:path h="5374792" w="5052305">
                <a:moveTo>
                  <a:pt x="0" y="0"/>
                </a:moveTo>
                <a:lnTo>
                  <a:pt x="5052305" y="0"/>
                </a:lnTo>
                <a:lnTo>
                  <a:pt x="5052305" y="5374792"/>
                </a:lnTo>
                <a:lnTo>
                  <a:pt x="0" y="53747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330417" y="4073908"/>
            <a:ext cx="15627165" cy="6109948"/>
            <a:chOff x="0" y="0"/>
            <a:chExt cx="20836220" cy="8146597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20836220" cy="8146597"/>
              <a:chOff x="0" y="0"/>
              <a:chExt cx="4115797" cy="1609204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4115797" cy="1609204"/>
              </a:xfrm>
              <a:custGeom>
                <a:avLst/>
                <a:gdLst/>
                <a:ahLst/>
                <a:cxnLst/>
                <a:rect r="r" b="b" t="t" l="l"/>
                <a:pathLst>
                  <a:path h="1609204" w="4115797">
                    <a:moveTo>
                      <a:pt x="0" y="0"/>
                    </a:moveTo>
                    <a:lnTo>
                      <a:pt x="4115797" y="0"/>
                    </a:lnTo>
                    <a:lnTo>
                      <a:pt x="4115797" y="1609204"/>
                    </a:lnTo>
                    <a:lnTo>
                      <a:pt x="0" y="1609204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0"/>
              <a:ext cx="20836220" cy="8146597"/>
              <a:chOff x="0" y="0"/>
              <a:chExt cx="4115797" cy="1609204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4115797" cy="1609204"/>
              </a:xfrm>
              <a:custGeom>
                <a:avLst/>
                <a:gdLst/>
                <a:ahLst/>
                <a:cxnLst/>
                <a:rect r="r" b="b" t="t" l="l"/>
                <a:pathLst>
                  <a:path h="1609204" w="4115797">
                    <a:moveTo>
                      <a:pt x="0" y="0"/>
                    </a:moveTo>
                    <a:lnTo>
                      <a:pt x="4115797" y="0"/>
                    </a:lnTo>
                    <a:lnTo>
                      <a:pt x="4115797" y="1609204"/>
                    </a:lnTo>
                    <a:lnTo>
                      <a:pt x="0" y="160920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TextBox 13" id="13"/>
          <p:cNvSpPr txBox="true"/>
          <p:nvPr/>
        </p:nvSpPr>
        <p:spPr>
          <a:xfrm rot="0">
            <a:off x="1972591" y="4583708"/>
            <a:ext cx="14342819" cy="4243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014719" indent="-507360" lvl="1">
              <a:lnSpc>
                <a:spcPts val="6579"/>
              </a:lnSpc>
              <a:buFont typeface="Arial"/>
              <a:buChar char="•"/>
            </a:pPr>
            <a:r>
              <a:rPr lang="en-US" sz="4699" spc="234">
                <a:solidFill>
                  <a:srgbClr val="000000"/>
                </a:solidFill>
                <a:latin typeface="Agrandir"/>
              </a:rPr>
              <a:t>Як дбати про своє здоров’я?</a:t>
            </a:r>
          </a:p>
          <a:p>
            <a:pPr marL="1014719" indent="-507360" lvl="1">
              <a:lnSpc>
                <a:spcPts val="6579"/>
              </a:lnSpc>
              <a:buFont typeface="Arial"/>
              <a:buChar char="•"/>
            </a:pPr>
            <a:r>
              <a:rPr lang="en-US" sz="4699" spc="234">
                <a:solidFill>
                  <a:srgbClr val="000000"/>
                </a:solidFill>
                <a:latin typeface="Agrandir"/>
              </a:rPr>
              <a:t>Чи погоджуєшся ти з твердженням, що позитивні емоції поліпшують здоров’я?</a:t>
            </a:r>
          </a:p>
          <a:p>
            <a:pPr>
              <a:lnSpc>
                <a:spcPts val="6579"/>
              </a:lnSpc>
            </a:pPr>
          </a:p>
          <a:p>
            <a:pPr algn="l">
              <a:lnSpc>
                <a:spcPts val="6579"/>
              </a:lnSpc>
            </a:pPr>
          </a:p>
        </p:txBody>
      </p:sp>
      <p:sp>
        <p:nvSpPr>
          <p:cNvPr name="Freeform 14" id="14"/>
          <p:cNvSpPr/>
          <p:nvPr/>
        </p:nvSpPr>
        <p:spPr>
          <a:xfrm flipH="false" flipV="false" rot="1756330">
            <a:off x="14674440" y="-498333"/>
            <a:ext cx="3826499" cy="3884771"/>
          </a:xfrm>
          <a:custGeom>
            <a:avLst/>
            <a:gdLst/>
            <a:ahLst/>
            <a:cxnLst/>
            <a:rect r="r" b="b" t="t" l="l"/>
            <a:pathLst>
              <a:path h="3884771" w="3826499">
                <a:moveTo>
                  <a:pt x="0" y="0"/>
                </a:moveTo>
                <a:lnTo>
                  <a:pt x="3826499" y="0"/>
                </a:lnTo>
                <a:lnTo>
                  <a:pt x="3826499" y="3884770"/>
                </a:lnTo>
                <a:lnTo>
                  <a:pt x="0" y="38847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330417" y="1204532"/>
            <a:ext cx="14889204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 spc="160">
                <a:solidFill>
                  <a:srgbClr val="000000"/>
                </a:solidFill>
                <a:latin typeface="Gagalin"/>
              </a:rPr>
              <a:t>ПриГадайте з уроків “я досліджую світ”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 l="0" t="-38888" r="-48" b="-389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82525" y="1028700"/>
            <a:ext cx="2798039" cy="2798039"/>
          </a:xfrm>
          <a:custGeom>
            <a:avLst/>
            <a:gdLst/>
            <a:ahLst/>
            <a:cxnLst/>
            <a:rect r="r" b="b" t="t" l="l"/>
            <a:pathLst>
              <a:path h="2798039" w="2798039">
                <a:moveTo>
                  <a:pt x="0" y="0"/>
                </a:moveTo>
                <a:lnTo>
                  <a:pt x="2798039" y="0"/>
                </a:lnTo>
                <a:lnTo>
                  <a:pt x="2798039" y="2798039"/>
                </a:lnTo>
                <a:lnTo>
                  <a:pt x="0" y="27980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350141" y="4701698"/>
            <a:ext cx="3398118" cy="3398118"/>
          </a:xfrm>
          <a:custGeom>
            <a:avLst/>
            <a:gdLst/>
            <a:ahLst/>
            <a:cxnLst/>
            <a:rect r="r" b="b" t="t" l="l"/>
            <a:pathLst>
              <a:path h="3398118" w="3398118">
                <a:moveTo>
                  <a:pt x="0" y="0"/>
                </a:moveTo>
                <a:lnTo>
                  <a:pt x="3398118" y="0"/>
                </a:lnTo>
                <a:lnTo>
                  <a:pt x="3398118" y="3398118"/>
                </a:lnTo>
                <a:lnTo>
                  <a:pt x="0" y="3398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862845" y="951435"/>
            <a:ext cx="3935959" cy="3935959"/>
          </a:xfrm>
          <a:custGeom>
            <a:avLst/>
            <a:gdLst/>
            <a:ahLst/>
            <a:cxnLst/>
            <a:rect r="r" b="b" t="t" l="l"/>
            <a:pathLst>
              <a:path h="3935959" w="3935959">
                <a:moveTo>
                  <a:pt x="0" y="0"/>
                </a:moveTo>
                <a:lnTo>
                  <a:pt x="3935958" y="0"/>
                </a:lnTo>
                <a:lnTo>
                  <a:pt x="3935958" y="3935959"/>
                </a:lnTo>
                <a:lnTo>
                  <a:pt x="0" y="39359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550420" y="3099911"/>
            <a:ext cx="3574966" cy="3574966"/>
          </a:xfrm>
          <a:custGeom>
            <a:avLst/>
            <a:gdLst/>
            <a:ahLst/>
            <a:cxnLst/>
            <a:rect r="r" b="b" t="t" l="l"/>
            <a:pathLst>
              <a:path h="3574966" w="3574966">
                <a:moveTo>
                  <a:pt x="0" y="0"/>
                </a:moveTo>
                <a:lnTo>
                  <a:pt x="3574966" y="0"/>
                </a:lnTo>
                <a:lnTo>
                  <a:pt x="3574966" y="3574965"/>
                </a:lnTo>
                <a:lnTo>
                  <a:pt x="0" y="35749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862845" y="5863369"/>
            <a:ext cx="3394931" cy="3394931"/>
          </a:xfrm>
          <a:custGeom>
            <a:avLst/>
            <a:gdLst/>
            <a:ahLst/>
            <a:cxnLst/>
            <a:rect r="r" b="b" t="t" l="l"/>
            <a:pathLst>
              <a:path h="3394931" w="3394931">
                <a:moveTo>
                  <a:pt x="0" y="0"/>
                </a:moveTo>
                <a:lnTo>
                  <a:pt x="3394930" y="0"/>
                </a:lnTo>
                <a:lnTo>
                  <a:pt x="3394930" y="3394931"/>
                </a:lnTo>
                <a:lnTo>
                  <a:pt x="0" y="33949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74337" y="6400757"/>
            <a:ext cx="3353475" cy="3353475"/>
          </a:xfrm>
          <a:custGeom>
            <a:avLst/>
            <a:gdLst/>
            <a:ahLst/>
            <a:cxnLst/>
            <a:rect r="r" b="b" t="t" l="l"/>
            <a:pathLst>
              <a:path h="3353475" w="3353475">
                <a:moveTo>
                  <a:pt x="0" y="0"/>
                </a:moveTo>
                <a:lnTo>
                  <a:pt x="3353474" y="0"/>
                </a:lnTo>
                <a:lnTo>
                  <a:pt x="3353474" y="3353475"/>
                </a:lnTo>
                <a:lnTo>
                  <a:pt x="0" y="33534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74337" y="447599"/>
            <a:ext cx="4790137" cy="488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 spc="160">
                <a:solidFill>
                  <a:srgbClr val="000000"/>
                </a:solidFill>
                <a:latin typeface="Gagalin"/>
              </a:rPr>
              <a:t>Що це за речі? Для чого вони?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 l="0" t="-38888" r="-48" b="-389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029577">
            <a:off x="-6924757" y="-2168809"/>
            <a:ext cx="11022365" cy="10127047"/>
          </a:xfrm>
          <a:custGeom>
            <a:avLst/>
            <a:gdLst/>
            <a:ahLst/>
            <a:cxnLst/>
            <a:rect r="r" b="b" t="t" l="l"/>
            <a:pathLst>
              <a:path h="10127047" w="11022365">
                <a:moveTo>
                  <a:pt x="0" y="0"/>
                </a:moveTo>
                <a:lnTo>
                  <a:pt x="11022365" y="0"/>
                </a:lnTo>
                <a:lnTo>
                  <a:pt x="11022365" y="10127047"/>
                </a:lnTo>
                <a:lnTo>
                  <a:pt x="0" y="10127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875420">
            <a:off x="13461378" y="6233797"/>
            <a:ext cx="8151990" cy="7410900"/>
          </a:xfrm>
          <a:custGeom>
            <a:avLst/>
            <a:gdLst/>
            <a:ahLst/>
            <a:cxnLst/>
            <a:rect r="r" b="b" t="t" l="l"/>
            <a:pathLst>
              <a:path h="7410900" w="8151990">
                <a:moveTo>
                  <a:pt x="0" y="0"/>
                </a:moveTo>
                <a:lnTo>
                  <a:pt x="8151991" y="0"/>
                </a:lnTo>
                <a:lnTo>
                  <a:pt x="8151991" y="7410900"/>
                </a:lnTo>
                <a:lnTo>
                  <a:pt x="0" y="74109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403298">
            <a:off x="15657171" y="7844421"/>
            <a:ext cx="3204258" cy="2827758"/>
          </a:xfrm>
          <a:custGeom>
            <a:avLst/>
            <a:gdLst/>
            <a:ahLst/>
            <a:cxnLst/>
            <a:rect r="r" b="b" t="t" l="l"/>
            <a:pathLst>
              <a:path h="2827758" w="3204258">
                <a:moveTo>
                  <a:pt x="0" y="0"/>
                </a:moveTo>
                <a:lnTo>
                  <a:pt x="3204258" y="0"/>
                </a:lnTo>
                <a:lnTo>
                  <a:pt x="3204258" y="2827758"/>
                </a:lnTo>
                <a:lnTo>
                  <a:pt x="0" y="28277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86393">
            <a:off x="-873500" y="52865"/>
            <a:ext cx="3220996" cy="4528641"/>
          </a:xfrm>
          <a:custGeom>
            <a:avLst/>
            <a:gdLst/>
            <a:ahLst/>
            <a:cxnLst/>
            <a:rect r="r" b="b" t="t" l="l"/>
            <a:pathLst>
              <a:path h="4528641" w="3220996">
                <a:moveTo>
                  <a:pt x="0" y="0"/>
                </a:moveTo>
                <a:lnTo>
                  <a:pt x="3220996" y="0"/>
                </a:lnTo>
                <a:lnTo>
                  <a:pt x="3220996" y="4528642"/>
                </a:lnTo>
                <a:lnTo>
                  <a:pt x="0" y="45286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6226464" y="2517201"/>
            <a:ext cx="5835073" cy="9009020"/>
          </a:xfrm>
          <a:custGeom>
            <a:avLst/>
            <a:gdLst/>
            <a:ahLst/>
            <a:cxnLst/>
            <a:rect r="r" b="b" t="t" l="l"/>
            <a:pathLst>
              <a:path h="9009020" w="5835073">
                <a:moveTo>
                  <a:pt x="0" y="0"/>
                </a:moveTo>
                <a:lnTo>
                  <a:pt x="5835072" y="0"/>
                </a:lnTo>
                <a:lnTo>
                  <a:pt x="5835072" y="9009020"/>
                </a:lnTo>
                <a:lnTo>
                  <a:pt x="0" y="90090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97320" y="1401831"/>
            <a:ext cx="14893360" cy="2343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240"/>
              </a:lnSpc>
              <a:spcBef>
                <a:spcPct val="0"/>
              </a:spcBef>
            </a:pPr>
            <a:r>
              <a:rPr lang="en-US" sz="7700" spc="154">
                <a:solidFill>
                  <a:srgbClr val="000000"/>
                </a:solidFill>
                <a:latin typeface="Gagalin"/>
              </a:rPr>
              <a:t>Демонстрація розгорток, для створення іграшки- куба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 l="0" t="-38888" r="-48" b="-389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029577">
            <a:off x="-6924757" y="-2168809"/>
            <a:ext cx="11022365" cy="10127047"/>
          </a:xfrm>
          <a:custGeom>
            <a:avLst/>
            <a:gdLst/>
            <a:ahLst/>
            <a:cxnLst/>
            <a:rect r="r" b="b" t="t" l="l"/>
            <a:pathLst>
              <a:path h="10127047" w="11022365">
                <a:moveTo>
                  <a:pt x="0" y="0"/>
                </a:moveTo>
                <a:lnTo>
                  <a:pt x="11022365" y="0"/>
                </a:lnTo>
                <a:lnTo>
                  <a:pt x="11022365" y="10127047"/>
                </a:lnTo>
                <a:lnTo>
                  <a:pt x="0" y="10127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875420">
            <a:off x="13461378" y="6233797"/>
            <a:ext cx="8151990" cy="7410900"/>
          </a:xfrm>
          <a:custGeom>
            <a:avLst/>
            <a:gdLst/>
            <a:ahLst/>
            <a:cxnLst/>
            <a:rect r="r" b="b" t="t" l="l"/>
            <a:pathLst>
              <a:path h="7410900" w="8151990">
                <a:moveTo>
                  <a:pt x="0" y="0"/>
                </a:moveTo>
                <a:lnTo>
                  <a:pt x="8151991" y="0"/>
                </a:lnTo>
                <a:lnTo>
                  <a:pt x="8151991" y="7410900"/>
                </a:lnTo>
                <a:lnTo>
                  <a:pt x="0" y="74109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403298">
            <a:off x="15657171" y="7844421"/>
            <a:ext cx="3204258" cy="2827758"/>
          </a:xfrm>
          <a:custGeom>
            <a:avLst/>
            <a:gdLst/>
            <a:ahLst/>
            <a:cxnLst/>
            <a:rect r="r" b="b" t="t" l="l"/>
            <a:pathLst>
              <a:path h="2827758" w="3204258">
                <a:moveTo>
                  <a:pt x="0" y="0"/>
                </a:moveTo>
                <a:lnTo>
                  <a:pt x="3204258" y="0"/>
                </a:lnTo>
                <a:lnTo>
                  <a:pt x="3204258" y="2827758"/>
                </a:lnTo>
                <a:lnTo>
                  <a:pt x="0" y="28277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86393">
            <a:off x="-873500" y="52865"/>
            <a:ext cx="3220996" cy="4528641"/>
          </a:xfrm>
          <a:custGeom>
            <a:avLst/>
            <a:gdLst/>
            <a:ahLst/>
            <a:cxnLst/>
            <a:rect r="r" b="b" t="t" l="l"/>
            <a:pathLst>
              <a:path h="4528641" w="3220996">
                <a:moveTo>
                  <a:pt x="0" y="0"/>
                </a:moveTo>
                <a:lnTo>
                  <a:pt x="3220996" y="0"/>
                </a:lnTo>
                <a:lnTo>
                  <a:pt x="3220996" y="4528642"/>
                </a:lnTo>
                <a:lnTo>
                  <a:pt x="0" y="45286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5790262" y="2622811"/>
            <a:ext cx="6514062" cy="8758402"/>
          </a:xfrm>
          <a:custGeom>
            <a:avLst/>
            <a:gdLst/>
            <a:ahLst/>
            <a:cxnLst/>
            <a:rect r="r" b="b" t="t" l="l"/>
            <a:pathLst>
              <a:path h="8758402" w="6514062">
                <a:moveTo>
                  <a:pt x="0" y="0"/>
                </a:moveTo>
                <a:lnTo>
                  <a:pt x="6514062" y="0"/>
                </a:lnTo>
                <a:lnTo>
                  <a:pt x="6514062" y="8758402"/>
                </a:lnTo>
                <a:lnTo>
                  <a:pt x="0" y="87584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97320" y="1401831"/>
            <a:ext cx="14893360" cy="2343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240"/>
              </a:lnSpc>
              <a:spcBef>
                <a:spcPct val="0"/>
              </a:spcBef>
            </a:pPr>
            <a:r>
              <a:rPr lang="en-US" sz="7700" spc="154">
                <a:solidFill>
                  <a:srgbClr val="000000"/>
                </a:solidFill>
                <a:latin typeface="Gagalin"/>
              </a:rPr>
              <a:t>Демонстрація розгорток, для створення іграшки- куба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 l="0" t="-38888" r="-48" b="-389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029577">
            <a:off x="-6924757" y="-2168809"/>
            <a:ext cx="11022365" cy="10127047"/>
          </a:xfrm>
          <a:custGeom>
            <a:avLst/>
            <a:gdLst/>
            <a:ahLst/>
            <a:cxnLst/>
            <a:rect r="r" b="b" t="t" l="l"/>
            <a:pathLst>
              <a:path h="10127047" w="11022365">
                <a:moveTo>
                  <a:pt x="0" y="0"/>
                </a:moveTo>
                <a:lnTo>
                  <a:pt x="11022365" y="0"/>
                </a:lnTo>
                <a:lnTo>
                  <a:pt x="11022365" y="10127047"/>
                </a:lnTo>
                <a:lnTo>
                  <a:pt x="0" y="10127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875420">
            <a:off x="13461378" y="6233797"/>
            <a:ext cx="8151990" cy="7410900"/>
          </a:xfrm>
          <a:custGeom>
            <a:avLst/>
            <a:gdLst/>
            <a:ahLst/>
            <a:cxnLst/>
            <a:rect r="r" b="b" t="t" l="l"/>
            <a:pathLst>
              <a:path h="7410900" w="8151990">
                <a:moveTo>
                  <a:pt x="0" y="0"/>
                </a:moveTo>
                <a:lnTo>
                  <a:pt x="8151991" y="0"/>
                </a:lnTo>
                <a:lnTo>
                  <a:pt x="8151991" y="7410900"/>
                </a:lnTo>
                <a:lnTo>
                  <a:pt x="0" y="74109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403298">
            <a:off x="15657171" y="7844421"/>
            <a:ext cx="3204258" cy="2827758"/>
          </a:xfrm>
          <a:custGeom>
            <a:avLst/>
            <a:gdLst/>
            <a:ahLst/>
            <a:cxnLst/>
            <a:rect r="r" b="b" t="t" l="l"/>
            <a:pathLst>
              <a:path h="2827758" w="3204258">
                <a:moveTo>
                  <a:pt x="0" y="0"/>
                </a:moveTo>
                <a:lnTo>
                  <a:pt x="3204258" y="0"/>
                </a:lnTo>
                <a:lnTo>
                  <a:pt x="3204258" y="2827758"/>
                </a:lnTo>
                <a:lnTo>
                  <a:pt x="0" y="28277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86393">
            <a:off x="-873500" y="52865"/>
            <a:ext cx="3220996" cy="4528641"/>
          </a:xfrm>
          <a:custGeom>
            <a:avLst/>
            <a:gdLst/>
            <a:ahLst/>
            <a:cxnLst/>
            <a:rect r="r" b="b" t="t" l="l"/>
            <a:pathLst>
              <a:path h="4528641" w="3220996">
                <a:moveTo>
                  <a:pt x="0" y="0"/>
                </a:moveTo>
                <a:lnTo>
                  <a:pt x="3220996" y="0"/>
                </a:lnTo>
                <a:lnTo>
                  <a:pt x="3220996" y="4528642"/>
                </a:lnTo>
                <a:lnTo>
                  <a:pt x="0" y="45286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512023" y="3887881"/>
            <a:ext cx="9647382" cy="6051366"/>
          </a:xfrm>
          <a:custGeom>
            <a:avLst/>
            <a:gdLst/>
            <a:ahLst/>
            <a:cxnLst/>
            <a:rect r="r" b="b" t="t" l="l"/>
            <a:pathLst>
              <a:path h="6051366" w="9647382">
                <a:moveTo>
                  <a:pt x="0" y="0"/>
                </a:moveTo>
                <a:lnTo>
                  <a:pt x="9647382" y="0"/>
                </a:lnTo>
                <a:lnTo>
                  <a:pt x="9647382" y="6051366"/>
                </a:lnTo>
                <a:lnTo>
                  <a:pt x="0" y="605136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16150" r="0" b="-1615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697320" y="1401831"/>
            <a:ext cx="14893360" cy="2343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240"/>
              </a:lnSpc>
              <a:spcBef>
                <a:spcPct val="0"/>
              </a:spcBef>
            </a:pPr>
            <a:r>
              <a:rPr lang="en-US" sz="7700" spc="154">
                <a:solidFill>
                  <a:srgbClr val="000000"/>
                </a:solidFill>
                <a:latin typeface="Gagalin"/>
              </a:rPr>
              <a:t>Демонстрація розгорток, для створення іграшки- куба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 l="0" t="-38888" r="-48" b="-389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802992">
            <a:off x="-1092430" y="-2256521"/>
            <a:ext cx="4242260" cy="4513043"/>
          </a:xfrm>
          <a:custGeom>
            <a:avLst/>
            <a:gdLst/>
            <a:ahLst/>
            <a:cxnLst/>
            <a:rect r="r" b="b" t="t" l="l"/>
            <a:pathLst>
              <a:path h="4513043" w="4242260">
                <a:moveTo>
                  <a:pt x="0" y="0"/>
                </a:moveTo>
                <a:lnTo>
                  <a:pt x="4242260" y="0"/>
                </a:lnTo>
                <a:lnTo>
                  <a:pt x="4242260" y="4513042"/>
                </a:lnTo>
                <a:lnTo>
                  <a:pt x="0" y="45130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89142">
            <a:off x="-3994456" y="4198274"/>
            <a:ext cx="11022365" cy="10127047"/>
          </a:xfrm>
          <a:custGeom>
            <a:avLst/>
            <a:gdLst/>
            <a:ahLst/>
            <a:cxnLst/>
            <a:rect r="r" b="b" t="t" l="l"/>
            <a:pathLst>
              <a:path h="10127047" w="11022365">
                <a:moveTo>
                  <a:pt x="0" y="0"/>
                </a:moveTo>
                <a:lnTo>
                  <a:pt x="11022365" y="0"/>
                </a:lnTo>
                <a:lnTo>
                  <a:pt x="11022365" y="10127046"/>
                </a:lnTo>
                <a:lnTo>
                  <a:pt x="0" y="101270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197150">
            <a:off x="425819" y="4818414"/>
            <a:ext cx="5381103" cy="4990973"/>
          </a:xfrm>
          <a:custGeom>
            <a:avLst/>
            <a:gdLst/>
            <a:ahLst/>
            <a:cxnLst/>
            <a:rect r="r" b="b" t="t" l="l"/>
            <a:pathLst>
              <a:path h="4990973" w="5381103">
                <a:moveTo>
                  <a:pt x="0" y="0"/>
                </a:moveTo>
                <a:lnTo>
                  <a:pt x="5381103" y="0"/>
                </a:lnTo>
                <a:lnTo>
                  <a:pt x="5381103" y="4990973"/>
                </a:lnTo>
                <a:lnTo>
                  <a:pt x="0" y="49909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461674" y="-1231629"/>
            <a:ext cx="4204062" cy="4074119"/>
          </a:xfrm>
          <a:custGeom>
            <a:avLst/>
            <a:gdLst/>
            <a:ahLst/>
            <a:cxnLst/>
            <a:rect r="r" b="b" t="t" l="l"/>
            <a:pathLst>
              <a:path h="4074119" w="4204062">
                <a:moveTo>
                  <a:pt x="0" y="0"/>
                </a:moveTo>
                <a:lnTo>
                  <a:pt x="4204063" y="0"/>
                </a:lnTo>
                <a:lnTo>
                  <a:pt x="4204063" y="4074119"/>
                </a:lnTo>
                <a:lnTo>
                  <a:pt x="0" y="40741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116371" y="546965"/>
            <a:ext cx="5749360" cy="458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000"/>
              </a:lnSpc>
              <a:spcBef>
                <a:spcPct val="0"/>
              </a:spcBef>
            </a:pPr>
            <a:r>
              <a:rPr lang="en-US" sz="7500" spc="150">
                <a:solidFill>
                  <a:srgbClr val="000000"/>
                </a:solidFill>
                <a:latin typeface="Gagalin"/>
              </a:rPr>
              <a:t>Інструктаж. Правила роботи з ножицями.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426691" y="1110307"/>
            <a:ext cx="765441" cy="741782"/>
            <a:chOff x="0" y="0"/>
            <a:chExt cx="1020588" cy="98904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20588" cy="989043"/>
            </a:xfrm>
            <a:custGeom>
              <a:avLst/>
              <a:gdLst/>
              <a:ahLst/>
              <a:cxnLst/>
              <a:rect r="r" b="b" t="t" l="l"/>
              <a:pathLst>
                <a:path h="989043" w="1020588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154216" y="-2505"/>
              <a:ext cx="712157" cy="9464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77"/>
                </a:lnSpc>
              </a:pPr>
              <a:r>
                <a:rPr lang="en-US" sz="4443" spc="88">
                  <a:solidFill>
                    <a:srgbClr val="000000"/>
                  </a:solidFill>
                  <a:latin typeface="Gagalin"/>
                </a:rPr>
                <a:t>1.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426691" y="2960761"/>
            <a:ext cx="765441" cy="741782"/>
            <a:chOff x="0" y="0"/>
            <a:chExt cx="1020588" cy="98904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20588" cy="989043"/>
            </a:xfrm>
            <a:custGeom>
              <a:avLst/>
              <a:gdLst/>
              <a:ahLst/>
              <a:cxnLst/>
              <a:rect r="r" b="b" t="t" l="l"/>
              <a:pathLst>
                <a:path h="989043" w="1020588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54216" y="-2505"/>
              <a:ext cx="712157" cy="9464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77"/>
                </a:lnSpc>
              </a:pPr>
              <a:r>
                <a:rPr lang="en-US" sz="4443" spc="88">
                  <a:solidFill>
                    <a:srgbClr val="000000"/>
                  </a:solidFill>
                  <a:latin typeface="Gagalin"/>
                </a:rPr>
                <a:t>2.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426691" y="4503538"/>
            <a:ext cx="765441" cy="741782"/>
            <a:chOff x="0" y="0"/>
            <a:chExt cx="1020588" cy="98904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20588" cy="989043"/>
            </a:xfrm>
            <a:custGeom>
              <a:avLst/>
              <a:gdLst/>
              <a:ahLst/>
              <a:cxnLst/>
              <a:rect r="r" b="b" t="t" l="l"/>
              <a:pathLst>
                <a:path h="989043" w="1020588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154216" y="-2505"/>
              <a:ext cx="712157" cy="9464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77"/>
                </a:lnSpc>
              </a:pPr>
              <a:r>
                <a:rPr lang="en-US" sz="4443" spc="88">
                  <a:solidFill>
                    <a:srgbClr val="000000"/>
                  </a:solidFill>
                  <a:latin typeface="Gagalin"/>
                </a:rPr>
                <a:t>3.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426691" y="5892478"/>
            <a:ext cx="765441" cy="741782"/>
            <a:chOff x="0" y="0"/>
            <a:chExt cx="1020588" cy="98904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20588" cy="989043"/>
            </a:xfrm>
            <a:custGeom>
              <a:avLst/>
              <a:gdLst/>
              <a:ahLst/>
              <a:cxnLst/>
              <a:rect r="r" b="b" t="t" l="l"/>
              <a:pathLst>
                <a:path h="989043" w="1020588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154216" y="-2505"/>
              <a:ext cx="712157" cy="9464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77"/>
                </a:lnSpc>
              </a:pPr>
              <a:r>
                <a:rPr lang="en-US" sz="4443" spc="88">
                  <a:solidFill>
                    <a:srgbClr val="000000"/>
                  </a:solidFill>
                  <a:latin typeface="Gagalin"/>
                </a:rPr>
                <a:t>4.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426691" y="7281960"/>
            <a:ext cx="765441" cy="741782"/>
            <a:chOff x="0" y="0"/>
            <a:chExt cx="1020588" cy="98904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20588" cy="989043"/>
            </a:xfrm>
            <a:custGeom>
              <a:avLst/>
              <a:gdLst/>
              <a:ahLst/>
              <a:cxnLst/>
              <a:rect r="r" b="b" t="t" l="l"/>
              <a:pathLst>
                <a:path h="989043" w="1020588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154216" y="-2505"/>
              <a:ext cx="712157" cy="9464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77"/>
                </a:lnSpc>
              </a:pPr>
              <a:r>
                <a:rPr lang="en-US" sz="4443" spc="88">
                  <a:solidFill>
                    <a:srgbClr val="000000"/>
                  </a:solidFill>
                  <a:latin typeface="Gagalin"/>
                </a:rPr>
                <a:t>5.</a:t>
              </a: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5098631" y="-416990"/>
            <a:ext cx="4321338" cy="3424660"/>
          </a:xfrm>
          <a:custGeom>
            <a:avLst/>
            <a:gdLst/>
            <a:ahLst/>
            <a:cxnLst/>
            <a:rect r="r" b="b" t="t" l="l"/>
            <a:pathLst>
              <a:path h="3424660" w="4321338">
                <a:moveTo>
                  <a:pt x="0" y="0"/>
                </a:moveTo>
                <a:lnTo>
                  <a:pt x="4321338" y="0"/>
                </a:lnTo>
                <a:lnTo>
                  <a:pt x="4321338" y="3424660"/>
                </a:lnTo>
                <a:lnTo>
                  <a:pt x="0" y="34246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0753092" y="895350"/>
            <a:ext cx="6101196" cy="2188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59"/>
              </a:lnSpc>
            </a:pPr>
            <a:r>
              <a:rPr lang="en-US" sz="3199" spc="63">
                <a:solidFill>
                  <a:srgbClr val="000000"/>
                </a:solidFill>
                <a:latin typeface="Agrandir"/>
              </a:rPr>
              <a:t>Ножиці - це небезпечний інструмент. Поводитися з ними треба обережно.</a:t>
            </a:r>
          </a:p>
          <a:p>
            <a:pPr algn="l">
              <a:lnSpc>
                <a:spcPts val="4159"/>
              </a:lnSpc>
            </a:pPr>
          </a:p>
        </p:txBody>
      </p:sp>
      <p:sp>
        <p:nvSpPr>
          <p:cNvPr name="TextBox 25" id="25"/>
          <p:cNvSpPr txBox="true"/>
          <p:nvPr/>
        </p:nvSpPr>
        <p:spPr>
          <a:xfrm rot="0">
            <a:off x="10753092" y="2874320"/>
            <a:ext cx="6101196" cy="166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9"/>
              </a:lnSpc>
            </a:pPr>
            <a:r>
              <a:rPr lang="en-US" sz="3199" spc="63">
                <a:solidFill>
                  <a:srgbClr val="000000"/>
                </a:solidFill>
                <a:latin typeface="Agrandir"/>
              </a:rPr>
              <a:t>На робочому місці поклади ножиці так, щоб вони не виходили за парту.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753092" y="4567230"/>
            <a:ext cx="6101196" cy="1140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9"/>
              </a:lnSpc>
            </a:pPr>
            <a:r>
              <a:rPr lang="en-US" sz="3199" spc="63">
                <a:solidFill>
                  <a:srgbClr val="000000"/>
                </a:solidFill>
                <a:latin typeface="Agrandir"/>
              </a:rPr>
              <a:t>Тримай ножиці лише вістрями до низу.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753092" y="5912966"/>
            <a:ext cx="6101196" cy="1140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9"/>
              </a:lnSpc>
            </a:pPr>
            <a:r>
              <a:rPr lang="en-US" sz="3199" spc="63">
                <a:solidFill>
                  <a:srgbClr val="000000"/>
                </a:solidFill>
                <a:latin typeface="Agrandir"/>
              </a:rPr>
              <a:t>Під час різання не вставай з місця.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753092" y="7262976"/>
            <a:ext cx="6101196" cy="166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9"/>
              </a:lnSpc>
            </a:pPr>
            <a:r>
              <a:rPr lang="en-US" sz="3199" spc="63">
                <a:solidFill>
                  <a:srgbClr val="000000"/>
                </a:solidFill>
                <a:latin typeface="Agrandir"/>
              </a:rPr>
              <a:t>Передавай ножиці закритими і лише кільцями вверх.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 l="0" t="-38888" r="-48" b="-389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802992">
            <a:off x="-1092430" y="-2256521"/>
            <a:ext cx="4242260" cy="4513043"/>
          </a:xfrm>
          <a:custGeom>
            <a:avLst/>
            <a:gdLst/>
            <a:ahLst/>
            <a:cxnLst/>
            <a:rect r="r" b="b" t="t" l="l"/>
            <a:pathLst>
              <a:path h="4513043" w="4242260">
                <a:moveTo>
                  <a:pt x="0" y="0"/>
                </a:moveTo>
                <a:lnTo>
                  <a:pt x="4242260" y="0"/>
                </a:lnTo>
                <a:lnTo>
                  <a:pt x="4242260" y="4513042"/>
                </a:lnTo>
                <a:lnTo>
                  <a:pt x="0" y="45130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89142">
            <a:off x="-3994456" y="4198274"/>
            <a:ext cx="11022365" cy="10127047"/>
          </a:xfrm>
          <a:custGeom>
            <a:avLst/>
            <a:gdLst/>
            <a:ahLst/>
            <a:cxnLst/>
            <a:rect r="r" b="b" t="t" l="l"/>
            <a:pathLst>
              <a:path h="10127047" w="11022365">
                <a:moveTo>
                  <a:pt x="0" y="0"/>
                </a:moveTo>
                <a:lnTo>
                  <a:pt x="11022365" y="0"/>
                </a:lnTo>
                <a:lnTo>
                  <a:pt x="11022365" y="10127046"/>
                </a:lnTo>
                <a:lnTo>
                  <a:pt x="0" y="101270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197150">
            <a:off x="425819" y="4818414"/>
            <a:ext cx="5381103" cy="4990973"/>
          </a:xfrm>
          <a:custGeom>
            <a:avLst/>
            <a:gdLst/>
            <a:ahLst/>
            <a:cxnLst/>
            <a:rect r="r" b="b" t="t" l="l"/>
            <a:pathLst>
              <a:path h="4990973" w="5381103">
                <a:moveTo>
                  <a:pt x="0" y="0"/>
                </a:moveTo>
                <a:lnTo>
                  <a:pt x="5381103" y="0"/>
                </a:lnTo>
                <a:lnTo>
                  <a:pt x="5381103" y="4990973"/>
                </a:lnTo>
                <a:lnTo>
                  <a:pt x="0" y="49909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461674" y="-1231629"/>
            <a:ext cx="4204062" cy="4074119"/>
          </a:xfrm>
          <a:custGeom>
            <a:avLst/>
            <a:gdLst/>
            <a:ahLst/>
            <a:cxnLst/>
            <a:rect r="r" b="b" t="t" l="l"/>
            <a:pathLst>
              <a:path h="4074119" w="4204062">
                <a:moveTo>
                  <a:pt x="0" y="0"/>
                </a:moveTo>
                <a:lnTo>
                  <a:pt x="4204063" y="0"/>
                </a:lnTo>
                <a:lnTo>
                  <a:pt x="4204063" y="4074119"/>
                </a:lnTo>
                <a:lnTo>
                  <a:pt x="0" y="40741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116371" y="546965"/>
            <a:ext cx="5749360" cy="458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000"/>
              </a:lnSpc>
              <a:spcBef>
                <a:spcPct val="0"/>
              </a:spcBef>
            </a:pPr>
            <a:r>
              <a:rPr lang="en-US" sz="7500" spc="150">
                <a:solidFill>
                  <a:srgbClr val="000000"/>
                </a:solidFill>
                <a:latin typeface="Gagalin"/>
              </a:rPr>
              <a:t>Інструктаж. Правила роботи з клеєм.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426691" y="1110307"/>
            <a:ext cx="765441" cy="741782"/>
            <a:chOff x="0" y="0"/>
            <a:chExt cx="1020588" cy="98904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20588" cy="989043"/>
            </a:xfrm>
            <a:custGeom>
              <a:avLst/>
              <a:gdLst/>
              <a:ahLst/>
              <a:cxnLst/>
              <a:rect r="r" b="b" t="t" l="l"/>
              <a:pathLst>
                <a:path h="989043" w="1020588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154216" y="-2505"/>
              <a:ext cx="712157" cy="9464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77"/>
                </a:lnSpc>
              </a:pPr>
              <a:r>
                <a:rPr lang="en-US" sz="4443" spc="88">
                  <a:solidFill>
                    <a:srgbClr val="000000"/>
                  </a:solidFill>
                  <a:latin typeface="Gagalin"/>
                </a:rPr>
                <a:t>1.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426691" y="2960761"/>
            <a:ext cx="765441" cy="741782"/>
            <a:chOff x="0" y="0"/>
            <a:chExt cx="1020588" cy="98904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20588" cy="989043"/>
            </a:xfrm>
            <a:custGeom>
              <a:avLst/>
              <a:gdLst/>
              <a:ahLst/>
              <a:cxnLst/>
              <a:rect r="r" b="b" t="t" l="l"/>
              <a:pathLst>
                <a:path h="989043" w="1020588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54216" y="-2505"/>
              <a:ext cx="712157" cy="9464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77"/>
                </a:lnSpc>
              </a:pPr>
              <a:r>
                <a:rPr lang="en-US" sz="4443" spc="88">
                  <a:solidFill>
                    <a:srgbClr val="000000"/>
                  </a:solidFill>
                  <a:latin typeface="Gagalin"/>
                </a:rPr>
                <a:t>2.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426691" y="4503538"/>
            <a:ext cx="765441" cy="741782"/>
            <a:chOff x="0" y="0"/>
            <a:chExt cx="1020588" cy="98904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20588" cy="989043"/>
            </a:xfrm>
            <a:custGeom>
              <a:avLst/>
              <a:gdLst/>
              <a:ahLst/>
              <a:cxnLst/>
              <a:rect r="r" b="b" t="t" l="l"/>
              <a:pathLst>
                <a:path h="989043" w="1020588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154216" y="-2505"/>
              <a:ext cx="712157" cy="9464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77"/>
                </a:lnSpc>
              </a:pPr>
              <a:r>
                <a:rPr lang="en-US" sz="4443" spc="88">
                  <a:solidFill>
                    <a:srgbClr val="000000"/>
                  </a:solidFill>
                  <a:latin typeface="Gagalin"/>
                </a:rPr>
                <a:t>3.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426691" y="6682535"/>
            <a:ext cx="765441" cy="741782"/>
            <a:chOff x="0" y="0"/>
            <a:chExt cx="1020588" cy="98904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20588" cy="989043"/>
            </a:xfrm>
            <a:custGeom>
              <a:avLst/>
              <a:gdLst/>
              <a:ahLst/>
              <a:cxnLst/>
              <a:rect r="r" b="b" t="t" l="l"/>
              <a:pathLst>
                <a:path h="989043" w="1020588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154216" y="-2505"/>
              <a:ext cx="712157" cy="9464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77"/>
                </a:lnSpc>
              </a:pPr>
              <a:r>
                <a:rPr lang="en-US" sz="4443" spc="88">
                  <a:solidFill>
                    <a:srgbClr val="000000"/>
                  </a:solidFill>
                  <a:latin typeface="Gagalin"/>
                </a:rPr>
                <a:t>4.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15098631" y="-416990"/>
            <a:ext cx="4321338" cy="3424660"/>
          </a:xfrm>
          <a:custGeom>
            <a:avLst/>
            <a:gdLst/>
            <a:ahLst/>
            <a:cxnLst/>
            <a:rect r="r" b="b" t="t" l="l"/>
            <a:pathLst>
              <a:path h="3424660" w="4321338">
                <a:moveTo>
                  <a:pt x="0" y="0"/>
                </a:moveTo>
                <a:lnTo>
                  <a:pt x="4321338" y="0"/>
                </a:lnTo>
                <a:lnTo>
                  <a:pt x="4321338" y="3424660"/>
                </a:lnTo>
                <a:lnTo>
                  <a:pt x="0" y="34246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10753092" y="895350"/>
            <a:ext cx="6101196" cy="2188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59"/>
              </a:lnSpc>
            </a:pPr>
            <a:r>
              <a:rPr lang="en-US" sz="3199" spc="63">
                <a:solidFill>
                  <a:srgbClr val="000000"/>
                </a:solidFill>
                <a:latin typeface="Agrandir"/>
              </a:rPr>
              <a:t>Клей потрібно наносити пензликом від середини до країв.</a:t>
            </a:r>
          </a:p>
          <a:p>
            <a:pPr algn="l">
              <a:lnSpc>
                <a:spcPts val="4159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10753092" y="2874320"/>
            <a:ext cx="6101196" cy="166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9"/>
              </a:lnSpc>
            </a:pPr>
            <a:r>
              <a:rPr lang="en-US" sz="3199" spc="63">
                <a:solidFill>
                  <a:srgbClr val="000000"/>
                </a:solidFill>
                <a:latin typeface="Agrandir"/>
              </a:rPr>
              <a:t>При потраплянні клею на одяг, його потрібно одразу змити водою.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753092" y="4567230"/>
            <a:ext cx="6101196" cy="166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9"/>
              </a:lnSpc>
            </a:pPr>
            <a:r>
              <a:rPr lang="en-US" sz="3199" spc="63">
                <a:solidFill>
                  <a:srgbClr val="000000"/>
                </a:solidFill>
                <a:latin typeface="Agrandir"/>
              </a:rPr>
              <a:t>Для притискання елементів аплікації слід користуватися серветкою.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753092" y="6676996"/>
            <a:ext cx="6101196" cy="166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9"/>
              </a:lnSpc>
            </a:pPr>
            <a:r>
              <a:rPr lang="en-US" sz="3199" spc="63">
                <a:solidFill>
                  <a:srgbClr val="000000"/>
                </a:solidFill>
                <a:latin typeface="Agrandir"/>
              </a:rPr>
              <a:t>Закінчивши роботу, клей потрібно щільно закрити. Пензлик і посуд помити.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000"/>
            </a:blip>
            <a:stretch>
              <a:fillRect l="0" t="-38888" r="-48" b="-389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029577">
            <a:off x="-6924757" y="-2168809"/>
            <a:ext cx="11022365" cy="10127047"/>
          </a:xfrm>
          <a:custGeom>
            <a:avLst/>
            <a:gdLst/>
            <a:ahLst/>
            <a:cxnLst/>
            <a:rect r="r" b="b" t="t" l="l"/>
            <a:pathLst>
              <a:path h="10127047" w="11022365">
                <a:moveTo>
                  <a:pt x="0" y="0"/>
                </a:moveTo>
                <a:lnTo>
                  <a:pt x="11022365" y="0"/>
                </a:lnTo>
                <a:lnTo>
                  <a:pt x="11022365" y="10127047"/>
                </a:lnTo>
                <a:lnTo>
                  <a:pt x="0" y="10127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875420">
            <a:off x="13461378" y="6233797"/>
            <a:ext cx="8151990" cy="7410900"/>
          </a:xfrm>
          <a:custGeom>
            <a:avLst/>
            <a:gdLst/>
            <a:ahLst/>
            <a:cxnLst/>
            <a:rect r="r" b="b" t="t" l="l"/>
            <a:pathLst>
              <a:path h="7410900" w="8151990">
                <a:moveTo>
                  <a:pt x="0" y="0"/>
                </a:moveTo>
                <a:lnTo>
                  <a:pt x="8151991" y="0"/>
                </a:lnTo>
                <a:lnTo>
                  <a:pt x="8151991" y="7410900"/>
                </a:lnTo>
                <a:lnTo>
                  <a:pt x="0" y="74109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403298">
            <a:off x="15657171" y="7844421"/>
            <a:ext cx="3204258" cy="2827758"/>
          </a:xfrm>
          <a:custGeom>
            <a:avLst/>
            <a:gdLst/>
            <a:ahLst/>
            <a:cxnLst/>
            <a:rect r="r" b="b" t="t" l="l"/>
            <a:pathLst>
              <a:path h="2827758" w="3204258">
                <a:moveTo>
                  <a:pt x="0" y="0"/>
                </a:moveTo>
                <a:lnTo>
                  <a:pt x="3204258" y="0"/>
                </a:lnTo>
                <a:lnTo>
                  <a:pt x="3204258" y="2827758"/>
                </a:lnTo>
                <a:lnTo>
                  <a:pt x="0" y="282775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86393">
            <a:off x="-873500" y="52865"/>
            <a:ext cx="3220996" cy="4528641"/>
          </a:xfrm>
          <a:custGeom>
            <a:avLst/>
            <a:gdLst/>
            <a:ahLst/>
            <a:cxnLst/>
            <a:rect r="r" b="b" t="t" l="l"/>
            <a:pathLst>
              <a:path h="4528641" w="3220996">
                <a:moveTo>
                  <a:pt x="0" y="0"/>
                </a:moveTo>
                <a:lnTo>
                  <a:pt x="3220996" y="0"/>
                </a:lnTo>
                <a:lnTo>
                  <a:pt x="3220996" y="4528642"/>
                </a:lnTo>
                <a:lnTo>
                  <a:pt x="0" y="45286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412906" y="3288443"/>
            <a:ext cx="11268773" cy="5789332"/>
          </a:xfrm>
          <a:custGeom>
            <a:avLst/>
            <a:gdLst/>
            <a:ahLst/>
            <a:cxnLst/>
            <a:rect r="r" b="b" t="t" l="l"/>
            <a:pathLst>
              <a:path h="5789332" w="11268773">
                <a:moveTo>
                  <a:pt x="0" y="0"/>
                </a:moveTo>
                <a:lnTo>
                  <a:pt x="11268773" y="0"/>
                </a:lnTo>
                <a:lnTo>
                  <a:pt x="11268773" y="5789332"/>
                </a:lnTo>
                <a:lnTo>
                  <a:pt x="0" y="57893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365940" y="559824"/>
            <a:ext cx="14893360" cy="1485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80"/>
              </a:lnSpc>
              <a:spcBef>
                <a:spcPct val="0"/>
              </a:spcBef>
            </a:pPr>
            <a:r>
              <a:rPr lang="en-US" sz="4900" spc="98">
                <a:solidFill>
                  <a:srgbClr val="000000"/>
                </a:solidFill>
                <a:latin typeface="Gagalin"/>
              </a:rPr>
              <a:t>Самостійна творча робота учнів над створенням кубиків настрою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DAFvYdPIZJY</dc:identifier>
  <dcterms:modified xsi:type="dcterms:W3CDTF">2011-08-01T06:04:30Z</dcterms:modified>
  <cp:revision>1</cp:revision>
  <dc:title>All About Me</dc:title>
</cp:coreProperties>
</file>