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6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6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3419-42F1-4226-AF78-F27E63DB1C4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60EC-DECF-47D2-A42F-A23B6A559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5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2843" y="3761059"/>
            <a:ext cx="8066314" cy="203884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/>
              <a:t>Кам’яний</a:t>
            </a:r>
            <a:r>
              <a:rPr lang="ru-RU" b="1" dirty="0" smtClean="0"/>
              <a:t> </a:t>
            </a:r>
            <a:r>
              <a:rPr lang="ru-RU" b="1" dirty="0" err="1" smtClean="0"/>
              <a:t>вік</a:t>
            </a:r>
            <a:r>
              <a:rPr lang="ru-RU" b="1" dirty="0" smtClean="0"/>
              <a:t> в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людства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7394" y="6021977"/>
            <a:ext cx="1319350" cy="40495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6ВІ8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2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3429" y="278356"/>
            <a:ext cx="6365012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Експозиція</a:t>
            </a:r>
            <a:r>
              <a:rPr lang="ru-RU" sz="2000" b="1" dirty="0" smtClean="0"/>
              <a:t> 3. </a:t>
            </a:r>
            <a:r>
              <a:rPr lang="ru-RU" sz="2000" b="1" dirty="0" err="1" smtClean="0"/>
              <a:t>Уміння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співпрацювати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730" y="1304798"/>
            <a:ext cx="4678079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Важливу</a:t>
            </a:r>
            <a:r>
              <a:rPr lang="ru-RU" b="1" dirty="0" smtClean="0"/>
              <a:t> </a:t>
            </a:r>
            <a:r>
              <a:rPr lang="ru-RU" b="1" dirty="0" smtClean="0"/>
              <a:t>роль в </a:t>
            </a:r>
            <a:r>
              <a:rPr lang="ru-RU" b="1" dirty="0" err="1" smtClean="0"/>
              <a:t>еволюції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відіграли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 </a:t>
            </a:r>
            <a:r>
              <a:rPr lang="ru-RU" b="1" dirty="0" err="1" smtClean="0"/>
              <a:t>мозку</a:t>
            </a:r>
            <a:r>
              <a:rPr lang="ru-RU" b="1" dirty="0" smtClean="0"/>
              <a:t>,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з </a:t>
            </a:r>
            <a:r>
              <a:rPr lang="ru-RU" b="1" dirty="0" err="1" smtClean="0"/>
              <a:t>набуттям</a:t>
            </a:r>
            <a:r>
              <a:rPr lang="ru-RU" b="1" dirty="0" smtClean="0"/>
              <a:t>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запам’ятовувати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людей, </a:t>
            </a:r>
            <a:r>
              <a:rPr lang="ru-RU" b="1" dirty="0" err="1" smtClean="0"/>
              <a:t>організовувати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.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організуватися</a:t>
            </a:r>
            <a:r>
              <a:rPr lang="ru-RU" b="1" dirty="0" smtClean="0"/>
              <a:t> і </a:t>
            </a:r>
            <a:r>
              <a:rPr lang="ru-RU" b="1" dirty="0" err="1" smtClean="0"/>
              <a:t>діяти</a:t>
            </a:r>
            <a:r>
              <a:rPr lang="ru-RU" b="1" dirty="0" smtClean="0"/>
              <a:t> </a:t>
            </a:r>
            <a:r>
              <a:rPr lang="ru-RU" b="1" dirty="0" err="1" smtClean="0"/>
              <a:t>спільно</a:t>
            </a:r>
            <a:r>
              <a:rPr lang="ru-RU" b="1" dirty="0" smtClean="0"/>
              <a:t> для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мети дозволяло </a:t>
            </a:r>
            <a:r>
              <a:rPr lang="ru-RU" b="1" dirty="0" err="1" smtClean="0"/>
              <a:t>обжити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з </a:t>
            </a:r>
            <a:r>
              <a:rPr lang="ru-RU" b="1" dirty="0" err="1" smtClean="0"/>
              <a:t>несприятливими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природними</a:t>
            </a:r>
            <a:r>
              <a:rPr lang="ru-RU" b="1" dirty="0" smtClean="0"/>
              <a:t> </a:t>
            </a:r>
            <a:r>
              <a:rPr lang="ru-RU" b="1" dirty="0" err="1" smtClean="0"/>
              <a:t>умовами</a:t>
            </a:r>
            <a:r>
              <a:rPr lang="ru-RU" b="1" dirty="0" smtClean="0"/>
              <a:t>. </a:t>
            </a:r>
            <a:r>
              <a:rPr lang="ru-RU" b="1" dirty="0" err="1" smtClean="0"/>
              <a:t>Важливою</a:t>
            </a:r>
            <a:r>
              <a:rPr lang="ru-RU" b="1" dirty="0" smtClean="0"/>
              <a:t> </a:t>
            </a:r>
            <a:r>
              <a:rPr lang="ru-RU" b="1" dirty="0" err="1" smtClean="0"/>
              <a:t>навичкою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допомогла</a:t>
            </a:r>
            <a:r>
              <a:rPr lang="ru-RU" b="1" dirty="0" smtClean="0"/>
              <a:t>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пристосовуватися</a:t>
            </a:r>
            <a:r>
              <a:rPr lang="ru-RU" b="1" dirty="0" smtClean="0"/>
              <a:t> до умов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і </a:t>
            </a:r>
            <a:r>
              <a:rPr lang="ru-RU" b="1" dirty="0" err="1" smtClean="0"/>
              <a:t>спільно</a:t>
            </a:r>
            <a:r>
              <a:rPr lang="ru-RU" b="1" dirty="0" smtClean="0"/>
              <a:t> </a:t>
            </a:r>
            <a:r>
              <a:rPr lang="ru-RU" b="1" dirty="0" err="1" smtClean="0"/>
              <a:t>вирішувати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виживання</a:t>
            </a:r>
            <a:r>
              <a:rPr lang="ru-RU" b="1" dirty="0" smtClean="0"/>
              <a:t>, </a:t>
            </a:r>
            <a:r>
              <a:rPr lang="ru-RU" b="1" dirty="0" err="1" smtClean="0"/>
              <a:t>вважається</a:t>
            </a:r>
            <a:r>
              <a:rPr lang="ru-RU" b="1" dirty="0" smtClean="0"/>
              <a:t> </a:t>
            </a:r>
            <a:r>
              <a:rPr lang="ru-RU" b="1" dirty="0" err="1" smtClean="0"/>
              <a:t>мова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52" y="859965"/>
            <a:ext cx="5811991" cy="40710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28522" y="4479544"/>
            <a:ext cx="27055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err="1" smtClean="0"/>
              <a:t>Полювання</a:t>
            </a:r>
            <a:r>
              <a:rPr lang="ru-RU" b="1" i="1" dirty="0" smtClean="0"/>
              <a:t> на мамонта</a:t>
            </a:r>
            <a:endParaRPr lang="en-US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253633"/>
            <a:ext cx="105156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деталі</a:t>
            </a:r>
            <a:r>
              <a:rPr lang="ru-RU" b="1" dirty="0" smtClean="0"/>
              <a:t> на </a:t>
            </a:r>
            <a:r>
              <a:rPr lang="ru-RU" b="1" dirty="0" err="1" smtClean="0"/>
              <a:t>малюнках</a:t>
            </a:r>
            <a:r>
              <a:rPr lang="ru-RU" b="1" dirty="0" smtClean="0"/>
              <a:t> </a:t>
            </a:r>
            <a:r>
              <a:rPr lang="ru-RU" b="1" dirty="0" err="1" smtClean="0"/>
              <a:t>свідчать</a:t>
            </a:r>
            <a:r>
              <a:rPr lang="ru-RU" b="1" dirty="0" smtClean="0"/>
              <a:t> про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діють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організовані</a:t>
            </a:r>
            <a:r>
              <a:rPr lang="ru-RU" b="1" dirty="0" smtClean="0"/>
              <a:t> </a:t>
            </a:r>
            <a:r>
              <a:rPr lang="ru-RU" b="1" dirty="0" err="1" smtClean="0"/>
              <a:t>спільноти</a:t>
            </a:r>
            <a:r>
              <a:rPr lang="ru-RU" b="1" dirty="0" smtClean="0"/>
              <a:t> людей?</a:t>
            </a:r>
          </a:p>
          <a:p>
            <a:r>
              <a:rPr lang="ru-RU" b="1" dirty="0" smtClean="0"/>
              <a:t>2. Про </a:t>
            </a:r>
            <a:r>
              <a:rPr lang="ru-RU" b="1" dirty="0" err="1" smtClean="0"/>
              <a:t>що</a:t>
            </a:r>
            <a:r>
              <a:rPr lang="ru-RU" b="1" dirty="0" smtClean="0"/>
              <a:t> могли </a:t>
            </a:r>
            <a:r>
              <a:rPr lang="ru-RU" b="1" dirty="0" err="1" smtClean="0"/>
              <a:t>домовлятися</a:t>
            </a:r>
            <a:r>
              <a:rPr lang="ru-RU" b="1" dirty="0" smtClean="0"/>
              <a:t> люди, </a:t>
            </a:r>
            <a:r>
              <a:rPr lang="ru-RU" b="1" dirty="0" err="1" smtClean="0"/>
              <a:t>зображені</a:t>
            </a:r>
            <a:r>
              <a:rPr lang="ru-RU" b="1" dirty="0" smtClean="0"/>
              <a:t> на </a:t>
            </a:r>
            <a:r>
              <a:rPr lang="ru-RU" b="1" dirty="0" err="1" smtClean="0"/>
              <a:t>ілюстраціях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3. У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життєвих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ситуаціях</a:t>
            </a:r>
            <a:r>
              <a:rPr lang="ru-RU" b="1" dirty="0" smtClean="0"/>
              <a:t>, </a:t>
            </a:r>
            <a:r>
              <a:rPr lang="ru-RU" b="1" dirty="0" err="1" smtClean="0"/>
              <a:t>окрім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зображених</a:t>
            </a:r>
            <a:r>
              <a:rPr lang="ru-RU" b="1" dirty="0" smtClean="0"/>
              <a:t>, </a:t>
            </a:r>
            <a:r>
              <a:rPr lang="ru-RU" b="1" dirty="0" err="1" smtClean="0"/>
              <a:t>первісні</a:t>
            </a:r>
            <a:r>
              <a:rPr lang="ru-RU" b="1" dirty="0" smtClean="0"/>
              <a:t> люди могли </a:t>
            </a:r>
            <a:r>
              <a:rPr lang="ru-RU" b="1" dirty="0" err="1" smtClean="0"/>
              <a:t>використовували</a:t>
            </a:r>
            <a:r>
              <a:rPr lang="ru-RU" b="1" dirty="0" smtClean="0"/>
              <a:t> </a:t>
            </a:r>
            <a:r>
              <a:rPr lang="ru-RU" b="1" dirty="0" err="1" smtClean="0"/>
              <a:t>мову</a:t>
            </a:r>
            <a:r>
              <a:rPr lang="ru-RU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25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503" y="219629"/>
            <a:ext cx="6096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 smtClean="0"/>
              <a:t>Пізнавально</a:t>
            </a:r>
            <a:r>
              <a:rPr lang="ru-RU" b="1" dirty="0" smtClean="0"/>
              <a:t> й </a:t>
            </a:r>
            <a:r>
              <a:rPr lang="ru-RU" b="1" dirty="0" err="1" smtClean="0"/>
              <a:t>цікаво</a:t>
            </a:r>
            <a:endParaRPr lang="ru-RU" b="1" dirty="0" smtClean="0"/>
          </a:p>
          <a:p>
            <a:r>
              <a:rPr lang="ru-RU" b="1" dirty="0" smtClean="0"/>
              <a:t>Як </a:t>
            </a:r>
            <a:r>
              <a:rPr lang="ru-RU" b="1" dirty="0" err="1" smtClean="0"/>
              <a:t>вижити</a:t>
            </a:r>
            <a:r>
              <a:rPr lang="ru-RU" b="1" dirty="0" smtClean="0"/>
              <a:t> в </a:t>
            </a:r>
            <a:r>
              <a:rPr lang="ru-RU" b="1" dirty="0" err="1" smtClean="0"/>
              <a:t>складних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? </a:t>
            </a:r>
            <a:r>
              <a:rPr lang="ru-RU" b="1" dirty="0" err="1" smtClean="0"/>
              <a:t>Лайфхак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en-US" b="1" dirty="0" smtClean="0"/>
              <a:t>Homo </a:t>
            </a:r>
            <a:r>
              <a:rPr lang="en-US" b="1" dirty="0" smtClean="0"/>
              <a:t>sapiens</a:t>
            </a:r>
            <a:endParaRPr lang="en-US" b="1" dirty="0" smtClean="0"/>
          </a:p>
          <a:p>
            <a:r>
              <a:rPr lang="ru-RU" b="1" dirty="0" err="1" smtClean="0"/>
              <a:t>Учені</a:t>
            </a:r>
            <a:r>
              <a:rPr lang="ru-RU" b="1" dirty="0" smtClean="0"/>
              <a:t>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неандертальці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не </a:t>
            </a:r>
            <a:r>
              <a:rPr lang="ru-RU" b="1" dirty="0" err="1" smtClean="0"/>
              <a:t>полювали</a:t>
            </a:r>
            <a:r>
              <a:rPr lang="ru-RU" b="1" dirty="0" smtClean="0"/>
              <a:t> на </a:t>
            </a:r>
            <a:r>
              <a:rPr lang="ru-RU" b="1" dirty="0" err="1" smtClean="0"/>
              <a:t>кроликів</a:t>
            </a:r>
            <a:r>
              <a:rPr lang="ru-RU" b="1" dirty="0" smtClean="0"/>
              <a:t> та </a:t>
            </a:r>
            <a:r>
              <a:rPr lang="ru-RU" b="1" dirty="0" err="1" smtClean="0"/>
              <a:t>іншу</a:t>
            </a:r>
            <a:r>
              <a:rPr lang="ru-RU" b="1" dirty="0" smtClean="0"/>
              <a:t> </a:t>
            </a:r>
            <a:r>
              <a:rPr lang="ru-RU" b="1" dirty="0" err="1" smtClean="0"/>
              <a:t>дрібну</a:t>
            </a:r>
            <a:r>
              <a:rPr lang="ru-RU" b="1" dirty="0" smtClean="0"/>
              <a:t> дичину. </a:t>
            </a:r>
            <a:r>
              <a:rPr lang="ru-RU" b="1" dirty="0" err="1" smtClean="0"/>
              <a:t>Натомість</a:t>
            </a:r>
            <a:r>
              <a:rPr lang="ru-RU" b="1" dirty="0" smtClean="0"/>
              <a:t> </a:t>
            </a:r>
            <a:r>
              <a:rPr lang="en-US" b="1" dirty="0" smtClean="0"/>
              <a:t>Homo sapiens (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розумна</a:t>
            </a:r>
            <a:r>
              <a:rPr lang="ru-RU" b="1" dirty="0" smtClean="0"/>
              <a:t>) </a:t>
            </a:r>
            <a:r>
              <a:rPr lang="ru-RU" b="1" dirty="0" err="1" smtClean="0"/>
              <a:t>використовувала</a:t>
            </a:r>
            <a:r>
              <a:rPr lang="ru-RU" b="1" dirty="0" smtClean="0"/>
              <a:t> </a:t>
            </a:r>
            <a:r>
              <a:rPr lang="ru-RU" b="1" dirty="0" err="1" smtClean="0"/>
              <a:t>сітки</a:t>
            </a:r>
            <a:r>
              <a:rPr lang="ru-RU" b="1" dirty="0" smtClean="0"/>
              <a:t>, </a:t>
            </a:r>
            <a:r>
              <a:rPr lang="ru-RU" b="1" dirty="0" err="1" smtClean="0"/>
              <a:t>пастки</a:t>
            </a:r>
            <a:r>
              <a:rPr lang="ru-RU" b="1" dirty="0" smtClean="0"/>
              <a:t> й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винаходи</a:t>
            </a:r>
            <a:r>
              <a:rPr lang="ru-RU" b="1" dirty="0" smtClean="0"/>
              <a:t> для </a:t>
            </a:r>
            <a:r>
              <a:rPr lang="ru-RU" b="1" dirty="0" err="1" smtClean="0"/>
              <a:t>вилову</a:t>
            </a:r>
            <a:r>
              <a:rPr lang="ru-RU" b="1" dirty="0" smtClean="0"/>
              <a:t> </a:t>
            </a:r>
            <a:r>
              <a:rPr lang="ru-RU" b="1" dirty="0" err="1" smtClean="0"/>
              <a:t>маленької</a:t>
            </a:r>
            <a:r>
              <a:rPr lang="ru-RU" b="1" dirty="0" smtClean="0"/>
              <a:t> </a:t>
            </a:r>
            <a:r>
              <a:rPr lang="ru-RU" b="1" dirty="0" err="1" smtClean="0"/>
              <a:t>здобичі</a:t>
            </a:r>
            <a:r>
              <a:rPr lang="ru-RU" b="1" dirty="0" smtClean="0"/>
              <a:t>. Коли настали </a:t>
            </a:r>
            <a:r>
              <a:rPr lang="ru-RU" b="1" dirty="0" err="1" smtClean="0"/>
              <a:t>важкі</a:t>
            </a:r>
            <a:r>
              <a:rPr lang="ru-RU" b="1" dirty="0" smtClean="0"/>
              <a:t> </a:t>
            </a:r>
            <a:r>
              <a:rPr lang="ru-RU" b="1" dirty="0" err="1" smtClean="0"/>
              <a:t>часи</a:t>
            </a:r>
            <a:r>
              <a:rPr lang="ru-RU" b="1" dirty="0" smtClean="0"/>
              <a:t>, предки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людей </a:t>
            </a:r>
            <a:r>
              <a:rPr lang="ru-RU" b="1" dirty="0" err="1" smtClean="0"/>
              <a:t>виявилися</a:t>
            </a:r>
            <a:r>
              <a:rPr lang="ru-RU" b="1" dirty="0" smtClean="0"/>
              <a:t> </a:t>
            </a:r>
            <a:r>
              <a:rPr lang="ru-RU" b="1" dirty="0" err="1" smtClean="0"/>
              <a:t>краще</a:t>
            </a:r>
            <a:r>
              <a:rPr lang="ru-RU" b="1" dirty="0" smtClean="0"/>
              <a:t> </a:t>
            </a:r>
            <a:r>
              <a:rPr lang="ru-RU" b="1" dirty="0" err="1" smtClean="0"/>
              <a:t>пристосованими</a:t>
            </a:r>
            <a:r>
              <a:rPr lang="ru-RU" b="1" dirty="0" smtClean="0"/>
              <a:t> до них і </a:t>
            </a:r>
            <a:r>
              <a:rPr lang="ru-RU" b="1" dirty="0" err="1" smtClean="0"/>
              <a:t>зуміли</a:t>
            </a:r>
            <a:r>
              <a:rPr lang="ru-RU" b="1" dirty="0" smtClean="0"/>
              <a:t> </a:t>
            </a:r>
            <a:r>
              <a:rPr lang="ru-RU" b="1" dirty="0" err="1" smtClean="0"/>
              <a:t>вижити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Лайфхак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анг</a:t>
            </a:r>
            <a:r>
              <a:rPr lang="ru-RU" b="1" dirty="0" smtClean="0"/>
              <a:t>. </a:t>
            </a:r>
            <a:r>
              <a:rPr lang="en-US" b="1" dirty="0" smtClean="0"/>
              <a:t>life hacking — </a:t>
            </a:r>
            <a:r>
              <a:rPr lang="ru-RU" b="1" dirty="0" smtClean="0"/>
              <a:t>злом </a:t>
            </a:r>
            <a:r>
              <a:rPr lang="ru-RU" b="1" dirty="0" err="1" smtClean="0"/>
              <a:t>життя</a:t>
            </a:r>
            <a:r>
              <a:rPr lang="ru-RU" b="1" dirty="0" smtClean="0"/>
              <a:t>) — </a:t>
            </a:r>
            <a:r>
              <a:rPr lang="ru-RU" b="1" dirty="0" err="1" smtClean="0"/>
              <a:t>хитрість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корисна</a:t>
            </a:r>
            <a:r>
              <a:rPr lang="ru-RU" b="1" dirty="0" smtClean="0"/>
              <a:t> </a:t>
            </a:r>
            <a:r>
              <a:rPr lang="ru-RU" b="1" dirty="0" err="1" smtClean="0"/>
              <a:t>порада</a:t>
            </a:r>
            <a:r>
              <a:rPr lang="ru-RU" b="1" dirty="0" smtClean="0"/>
              <a:t>, яка </a:t>
            </a:r>
            <a:r>
              <a:rPr lang="ru-RU" b="1" dirty="0" err="1" smtClean="0"/>
              <a:t>спрощує</a:t>
            </a:r>
            <a:r>
              <a:rPr lang="ru-RU" b="1" dirty="0" smtClean="0"/>
              <a:t> </a:t>
            </a:r>
            <a:r>
              <a:rPr lang="ru-RU" b="1" dirty="0" err="1" smtClean="0"/>
              <a:t>процес</a:t>
            </a:r>
            <a:r>
              <a:rPr lang="ru-RU" b="1" dirty="0" smtClean="0"/>
              <a:t>, </a:t>
            </a:r>
            <a:r>
              <a:rPr lang="ru-RU" b="1" dirty="0" err="1" smtClean="0"/>
              <a:t>економить</a:t>
            </a:r>
            <a:r>
              <a:rPr lang="ru-RU" b="1" dirty="0" smtClean="0"/>
              <a:t> час для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мети.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відповідник</a:t>
            </a:r>
            <a:r>
              <a:rPr lang="ru-RU" b="1" dirty="0" smtClean="0"/>
              <a:t>: </a:t>
            </a:r>
            <a:r>
              <a:rPr lang="ru-RU" b="1" dirty="0" err="1" smtClean="0"/>
              <a:t>вигадка</a:t>
            </a:r>
            <a:r>
              <a:rPr lang="ru-RU" b="1" dirty="0" smtClean="0"/>
              <a:t>, </a:t>
            </a:r>
            <a:r>
              <a:rPr lang="ru-RU" b="1" dirty="0" err="1" smtClean="0"/>
              <a:t>порада</a:t>
            </a:r>
            <a:r>
              <a:rPr lang="ru-RU" b="1" dirty="0" smtClean="0"/>
              <a:t>, </a:t>
            </a:r>
            <a:r>
              <a:rPr lang="ru-RU" b="1" dirty="0" err="1" smtClean="0"/>
              <a:t>підказка</a:t>
            </a:r>
            <a:r>
              <a:rPr lang="ru-RU" b="1" dirty="0" smtClean="0"/>
              <a:t>, </a:t>
            </a:r>
            <a:r>
              <a:rPr lang="ru-RU" b="1" dirty="0" err="1" smtClean="0"/>
              <a:t>дотеп</a:t>
            </a:r>
            <a:r>
              <a:rPr lang="ru-RU" b="1" dirty="0" smtClean="0"/>
              <a:t>, </a:t>
            </a:r>
            <a:r>
              <a:rPr lang="ru-RU" b="1" dirty="0" err="1" smtClean="0"/>
              <a:t>пристосунок</a:t>
            </a:r>
            <a:r>
              <a:rPr lang="ru-RU" b="1" dirty="0" smtClean="0"/>
              <a:t>, </a:t>
            </a:r>
            <a:r>
              <a:rPr lang="ru-RU" b="1" dirty="0" err="1" smtClean="0"/>
              <a:t>кмітлинка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89912" y="219629"/>
            <a:ext cx="4012899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Поміркуймо</a:t>
            </a:r>
            <a:r>
              <a:rPr lang="ru-RU" b="1" dirty="0" smtClean="0"/>
              <a:t>!</a:t>
            </a:r>
            <a:endParaRPr lang="ru-RU" b="1" dirty="0" smtClean="0"/>
          </a:p>
          <a:p>
            <a:r>
              <a:rPr lang="ru-RU" b="1" dirty="0" err="1" smtClean="0"/>
              <a:t>Підсумуйте</a:t>
            </a:r>
            <a:r>
              <a:rPr lang="ru-RU" b="1" dirty="0" smtClean="0"/>
              <a:t>, як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зрозуміли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людей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палеоліту</a:t>
            </a:r>
            <a:r>
              <a:rPr lang="ru-RU" b="1" dirty="0" smtClean="0"/>
              <a:t> та </a:t>
            </a:r>
            <a:r>
              <a:rPr lang="ru-RU" b="1" dirty="0" err="1" smtClean="0"/>
              <a:t>мезоліту</a:t>
            </a:r>
            <a:r>
              <a:rPr lang="ru-RU" b="1" dirty="0" smtClean="0"/>
              <a:t>: </a:t>
            </a:r>
            <a:r>
              <a:rPr lang="ru-RU" b="1" dirty="0" err="1" smtClean="0"/>
              <a:t>усно</a:t>
            </a:r>
            <a:r>
              <a:rPr lang="ru-RU" b="1" dirty="0" smtClean="0"/>
              <a:t> </a:t>
            </a:r>
            <a:r>
              <a:rPr lang="ru-RU" b="1" dirty="0" err="1" smtClean="0"/>
              <a:t>заповніть</a:t>
            </a:r>
            <a:r>
              <a:rPr lang="ru-RU" b="1" dirty="0" smtClean="0"/>
              <a:t> пропуски у </a:t>
            </a:r>
            <a:r>
              <a:rPr lang="ru-RU" b="1" dirty="0" err="1" smtClean="0"/>
              <a:t>тексті-висновку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b="1" dirty="0" err="1" smtClean="0"/>
              <a:t>Отже</a:t>
            </a:r>
            <a:r>
              <a:rPr lang="ru-RU" b="1" dirty="0" smtClean="0"/>
              <a:t>, проблем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виживанням</a:t>
            </a:r>
            <a:r>
              <a:rPr lang="ru-RU" b="1" dirty="0" smtClean="0"/>
              <a:t> у наших </a:t>
            </a:r>
            <a:r>
              <a:rPr lang="ru-RU" b="1" dirty="0" err="1" smtClean="0"/>
              <a:t>предків</a:t>
            </a:r>
            <a:r>
              <a:rPr lang="ru-RU" b="1" dirty="0" smtClean="0"/>
              <a:t> за </a:t>
            </a:r>
            <a:r>
              <a:rPr lang="ru-RU" b="1" dirty="0" err="1" smtClean="0"/>
              <a:t>часів</a:t>
            </a:r>
            <a:r>
              <a:rPr lang="ru-RU" b="1" dirty="0" smtClean="0"/>
              <a:t> </a:t>
            </a:r>
            <a:r>
              <a:rPr lang="ru-RU" b="1" dirty="0" err="1" smtClean="0"/>
              <a:t>палеоліту</a:t>
            </a:r>
            <a:r>
              <a:rPr lang="ru-RU" b="1" dirty="0" smtClean="0"/>
              <a:t> та </a:t>
            </a:r>
            <a:r>
              <a:rPr lang="ru-RU" b="1" dirty="0" err="1" smtClean="0"/>
              <a:t>мезоліту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чимало</a:t>
            </a:r>
            <a:r>
              <a:rPr lang="ru-RU" b="1" dirty="0" smtClean="0"/>
              <a:t>. </a:t>
            </a:r>
            <a:r>
              <a:rPr lang="ru-RU" b="1" dirty="0" err="1" smtClean="0"/>
              <a:t>Найголовнішими</a:t>
            </a:r>
            <a:r>
              <a:rPr lang="ru-RU" b="1" dirty="0" smtClean="0"/>
              <a:t> потребами людей у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часи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____. Але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вміння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пристосовуватися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складних</a:t>
            </a:r>
            <a:r>
              <a:rPr lang="ru-RU" b="1" dirty="0" smtClean="0"/>
              <a:t> умов та </a:t>
            </a:r>
            <a:r>
              <a:rPr lang="ru-RU" b="1" dirty="0" err="1" smtClean="0"/>
              <a:t>об’єднуватися</a:t>
            </a:r>
            <a:r>
              <a:rPr lang="ru-RU" b="1" dirty="0" smtClean="0"/>
              <a:t> для </a:t>
            </a:r>
            <a:r>
              <a:rPr lang="ru-RU" b="1" dirty="0" err="1" smtClean="0"/>
              <a:t>спільного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, дозволили </a:t>
            </a:r>
            <a:r>
              <a:rPr lang="ru-RU" b="1" dirty="0" err="1" smtClean="0"/>
              <a:t>первісним</a:t>
            </a:r>
            <a:r>
              <a:rPr lang="ru-RU" b="1" dirty="0" smtClean="0"/>
              <a:t> людям </a:t>
            </a:r>
            <a:r>
              <a:rPr lang="ru-RU" b="1" dirty="0" err="1" smtClean="0"/>
              <a:t>вижити</a:t>
            </a:r>
            <a:r>
              <a:rPr lang="ru-RU" b="1" dirty="0" smtClean="0"/>
              <a:t>: вони </a:t>
            </a:r>
            <a:r>
              <a:rPr lang="ru-RU" b="1" dirty="0" err="1" smtClean="0"/>
              <a:t>навчилися</a:t>
            </a:r>
            <a:r>
              <a:rPr lang="ru-RU" b="1" dirty="0" smtClean="0"/>
              <a:t> ____. У </a:t>
            </a:r>
            <a:r>
              <a:rPr lang="ru-RU" b="1" dirty="0" err="1" smtClean="0"/>
              <a:t>ті</a:t>
            </a:r>
            <a:r>
              <a:rPr lang="ru-RU" b="1" dirty="0" smtClean="0"/>
              <a:t> </a:t>
            </a:r>
            <a:r>
              <a:rPr lang="ru-RU" b="1" dirty="0" err="1" smtClean="0"/>
              <a:t>далекі</a:t>
            </a:r>
            <a:r>
              <a:rPr lang="ru-RU" b="1" dirty="0" smtClean="0"/>
              <a:t> </a:t>
            </a:r>
            <a:r>
              <a:rPr lang="ru-RU" b="1" dirty="0" err="1" smtClean="0"/>
              <a:t>часи</a:t>
            </a:r>
            <a:r>
              <a:rPr lang="ru-RU" b="1" dirty="0" smtClean="0"/>
              <a:t> </a:t>
            </a:r>
            <a:r>
              <a:rPr lang="ru-RU" b="1" dirty="0" err="1" smtClean="0"/>
              <a:t>людство</a:t>
            </a:r>
            <a:r>
              <a:rPr lang="ru-RU" b="1" dirty="0" smtClean="0"/>
              <a:t> </a:t>
            </a:r>
            <a:r>
              <a:rPr lang="ru-RU" b="1" dirty="0" err="1" smtClean="0"/>
              <a:t>сформувало</a:t>
            </a:r>
            <a:r>
              <a:rPr lang="ru-RU" b="1" dirty="0" smtClean="0"/>
              <a:t> ____ тип </a:t>
            </a:r>
            <a:r>
              <a:rPr lang="ru-RU" b="1" dirty="0" err="1" smtClean="0"/>
              <a:t>господарювання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____, ____.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503" y="3931812"/>
            <a:ext cx="6096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 smtClean="0"/>
              <a:t>Історичне</a:t>
            </a:r>
            <a:r>
              <a:rPr lang="ru-RU" b="1" dirty="0" smtClean="0"/>
              <a:t> </a:t>
            </a:r>
            <a:r>
              <a:rPr lang="ru-RU" b="1" dirty="0" err="1" smtClean="0"/>
              <a:t>порівняння</a:t>
            </a:r>
            <a:endParaRPr lang="ru-RU" b="1" dirty="0" smtClean="0"/>
          </a:p>
          <a:p>
            <a:r>
              <a:rPr lang="ru-RU" b="1" dirty="0" err="1" smtClean="0"/>
              <a:t>Порівняйте</a:t>
            </a:r>
            <a:r>
              <a:rPr lang="ru-RU" b="1" dirty="0" smtClean="0"/>
              <a:t> </a:t>
            </a:r>
            <a:r>
              <a:rPr lang="ru-RU" b="1" dirty="0" err="1" smtClean="0"/>
              <a:t>періоди</a:t>
            </a:r>
            <a:r>
              <a:rPr lang="ru-RU" b="1" dirty="0" smtClean="0"/>
              <a:t> </a:t>
            </a:r>
            <a:r>
              <a:rPr lang="ru-RU" b="1" dirty="0" err="1" smtClean="0"/>
              <a:t>найдавнішої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людства</a:t>
            </a:r>
            <a:r>
              <a:rPr lang="ru-RU" b="1" dirty="0" smtClean="0"/>
              <a:t> за </a:t>
            </a:r>
            <a:r>
              <a:rPr lang="ru-RU" b="1" dirty="0" err="1" smtClean="0"/>
              <a:t>критеріями</a:t>
            </a:r>
            <a:r>
              <a:rPr lang="ru-RU" b="1" dirty="0" smtClean="0"/>
              <a:t>: </a:t>
            </a:r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, </a:t>
            </a:r>
            <a:r>
              <a:rPr lang="ru-RU" b="1" dirty="0" err="1" smtClean="0"/>
              <a:t>види</a:t>
            </a:r>
            <a:r>
              <a:rPr lang="ru-RU" b="1" dirty="0" smtClean="0"/>
              <a:t> людей, </a:t>
            </a:r>
            <a:r>
              <a:rPr lang="ru-RU" b="1" dirty="0" err="1" smtClean="0"/>
              <a:t>вміння</a:t>
            </a:r>
            <a:r>
              <a:rPr lang="ru-RU" b="1" dirty="0" smtClean="0"/>
              <a:t> людей,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людей.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8" y="5636923"/>
            <a:ext cx="6084877" cy="8359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33074" y="5388570"/>
            <a:ext cx="266207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Перевірте</a:t>
            </a:r>
            <a:r>
              <a:rPr lang="ru-RU" dirty="0" smtClean="0"/>
              <a:t> себе за </a:t>
            </a:r>
            <a:r>
              <a:rPr lang="ru-RU" dirty="0" err="1" smtClean="0"/>
              <a:t>допомогою</a:t>
            </a:r>
            <a:r>
              <a:rPr lang="ru-RU" dirty="0" smtClean="0"/>
              <a:t> онлайн-</a:t>
            </a:r>
            <a:r>
              <a:rPr lang="ru-RU" dirty="0" err="1" smtClean="0"/>
              <a:t>вправи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523943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9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668" y="213360"/>
            <a:ext cx="60960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ЗАПИТАННЯ І </a:t>
            </a:r>
            <a:r>
              <a:rPr lang="ru-RU" b="1" dirty="0" smtClean="0"/>
              <a:t>ЗАВДАННЯ</a:t>
            </a:r>
            <a:endParaRPr lang="ru-RU" b="1" dirty="0" smtClean="0"/>
          </a:p>
          <a:p>
            <a:r>
              <a:rPr lang="ru-RU" b="1" dirty="0" smtClean="0"/>
              <a:t>І. Знаю й </a:t>
            </a:r>
            <a:r>
              <a:rPr lang="ru-RU" b="1" dirty="0" err="1" smtClean="0"/>
              <a:t>систематизую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endParaRPr lang="ru-RU" b="1" dirty="0" smtClean="0"/>
          </a:p>
          <a:p>
            <a:r>
              <a:rPr lang="ru-RU" b="1" dirty="0" err="1" smtClean="0"/>
              <a:t>Самооцінювання</a:t>
            </a:r>
            <a:endParaRPr lang="ru-RU" b="1" dirty="0" smtClean="0"/>
          </a:p>
          <a:p>
            <a:r>
              <a:rPr lang="ru-RU" b="1" dirty="0" err="1" smtClean="0"/>
              <a:t>Оцініть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успіхи</a:t>
            </a:r>
            <a:r>
              <a:rPr lang="ru-RU" b="1" dirty="0" smtClean="0"/>
              <a:t> в </a:t>
            </a:r>
            <a:r>
              <a:rPr lang="ru-RU" b="1" dirty="0" err="1" smtClean="0"/>
              <a:t>опануванні</a:t>
            </a:r>
            <a:r>
              <a:rPr lang="ru-RU" b="1" dirty="0" smtClean="0"/>
              <a:t> теми «</a:t>
            </a:r>
            <a:r>
              <a:rPr lang="ru-RU" b="1" dirty="0" err="1" smtClean="0"/>
              <a:t>Кам’яний</a:t>
            </a:r>
            <a:r>
              <a:rPr lang="ru-RU" b="1" dirty="0" smtClean="0"/>
              <a:t> </a:t>
            </a:r>
            <a:r>
              <a:rPr lang="ru-RU" b="1" dirty="0" err="1" smtClean="0"/>
              <a:t>вік</a:t>
            </a:r>
            <a:r>
              <a:rPr lang="ru-RU" b="1" dirty="0" smtClean="0"/>
              <a:t> в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людства</a:t>
            </a:r>
            <a:r>
              <a:rPr lang="ru-RU" b="1" dirty="0" smtClean="0"/>
              <a:t>». Дайте </a:t>
            </a:r>
            <a:r>
              <a:rPr lang="ru-RU" b="1" dirty="0" err="1" smtClean="0"/>
              <a:t>відповіді</a:t>
            </a:r>
            <a:r>
              <a:rPr lang="ru-RU" b="1" dirty="0" smtClean="0"/>
              <a:t> на </a:t>
            </a:r>
            <a:r>
              <a:rPr lang="ru-RU" b="1" dirty="0" err="1" smtClean="0"/>
              <a:t>запитання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" y="1770207"/>
            <a:ext cx="5656218" cy="2086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668" y="3918538"/>
            <a:ext cx="6096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ІІ. </a:t>
            </a:r>
            <a:r>
              <a:rPr lang="ru-RU" b="1" dirty="0" err="1" smtClean="0"/>
              <a:t>Обговоріть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Розташуйте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 у </a:t>
            </a:r>
            <a:r>
              <a:rPr lang="ru-RU" b="1" dirty="0" err="1" smtClean="0"/>
              <a:t>хронологічній</a:t>
            </a:r>
            <a:r>
              <a:rPr lang="ru-RU" b="1" dirty="0" smtClean="0"/>
              <a:t> </a:t>
            </a:r>
            <a:r>
              <a:rPr lang="ru-RU" b="1" dirty="0" err="1" smtClean="0"/>
              <a:t>послідовності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/</a:t>
            </a:r>
            <a:r>
              <a:rPr lang="ru-RU" b="1" dirty="0" err="1" smtClean="0"/>
              <a:t>винайдення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" y="4976805"/>
            <a:ext cx="6496050" cy="828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668" y="5920277"/>
            <a:ext cx="6096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Поміркуйте</a:t>
            </a:r>
            <a:r>
              <a:rPr lang="ru-RU" b="1" dirty="0" smtClean="0"/>
              <a:t>, у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життєвих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обставинах</a:t>
            </a:r>
            <a:r>
              <a:rPr lang="ru-RU" b="1" dirty="0" smtClean="0"/>
              <a:t>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знадобитися</a:t>
            </a:r>
            <a:r>
              <a:rPr lang="ru-RU" b="1" dirty="0" smtClean="0"/>
              <a:t> </a:t>
            </a:r>
            <a:r>
              <a:rPr lang="ru-RU" b="1" dirty="0" err="1" smtClean="0"/>
              <a:t>сучасній</a:t>
            </a:r>
            <a:r>
              <a:rPr lang="ru-RU" b="1" dirty="0" smtClean="0"/>
              <a:t> </a:t>
            </a:r>
            <a:r>
              <a:rPr lang="ru-RU" b="1" dirty="0" err="1" smtClean="0"/>
              <a:t>людині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65718" y="841964"/>
            <a:ext cx="488551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ІІІ. </a:t>
            </a:r>
            <a:r>
              <a:rPr lang="ru-RU" b="1" dirty="0" err="1" smtClean="0"/>
              <a:t>Мислю</a:t>
            </a:r>
            <a:r>
              <a:rPr lang="ru-RU" b="1" dirty="0" smtClean="0"/>
              <a:t> </a:t>
            </a:r>
            <a:r>
              <a:rPr lang="ru-RU" b="1" dirty="0" err="1" smtClean="0"/>
              <a:t>творчо</a:t>
            </a:r>
            <a:endParaRPr lang="ru-RU" b="1" dirty="0" smtClean="0"/>
          </a:p>
          <a:p>
            <a:r>
              <a:rPr lang="ru-RU" b="1" dirty="0" err="1" smtClean="0"/>
              <a:t>Історичний</a:t>
            </a:r>
            <a:r>
              <a:rPr lang="ru-RU" b="1" dirty="0" smtClean="0"/>
              <a:t> </a:t>
            </a:r>
            <a:r>
              <a:rPr lang="ru-RU" b="1" dirty="0" err="1" smtClean="0"/>
              <a:t>сторітелінг</a:t>
            </a:r>
            <a:endParaRPr lang="ru-RU" b="1" dirty="0" smtClean="0"/>
          </a:p>
          <a:p>
            <a:r>
              <a:rPr lang="ru-RU" b="1" dirty="0" err="1" smtClean="0"/>
              <a:t>Уявіть</a:t>
            </a:r>
            <a:r>
              <a:rPr lang="ru-RU" b="1" dirty="0" smtClean="0"/>
              <a:t> себе автором/</a:t>
            </a:r>
            <a:r>
              <a:rPr lang="ru-RU" b="1" dirty="0" err="1" smtClean="0"/>
              <a:t>авторкою</a:t>
            </a:r>
            <a:r>
              <a:rPr lang="ru-RU" b="1" dirty="0" smtClean="0"/>
              <a:t> </a:t>
            </a:r>
            <a:r>
              <a:rPr lang="ru-RU" b="1" dirty="0" err="1" smtClean="0"/>
              <a:t>дитячої</a:t>
            </a:r>
            <a:r>
              <a:rPr lang="ru-RU" b="1" dirty="0" smtClean="0"/>
              <a:t> книжки про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людей. </a:t>
            </a:r>
            <a:r>
              <a:rPr lang="ru-RU" b="1" dirty="0" err="1" smtClean="0"/>
              <a:t>Напишіть</a:t>
            </a:r>
            <a:r>
              <a:rPr lang="ru-RU" b="1" dirty="0" smtClean="0"/>
              <a:t> </a:t>
            </a:r>
            <a:r>
              <a:rPr lang="ru-RU" b="1" dirty="0" err="1" smtClean="0"/>
              <a:t>пригодницьку</a:t>
            </a:r>
            <a:r>
              <a:rPr lang="ru-RU" b="1" dirty="0" smtClean="0"/>
              <a:t> </a:t>
            </a:r>
            <a:r>
              <a:rPr lang="ru-RU" b="1" dirty="0" err="1" smtClean="0"/>
              <a:t>оповідку</a:t>
            </a:r>
            <a:r>
              <a:rPr lang="ru-RU" b="1" dirty="0" smtClean="0"/>
              <a:t> «Один день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» в </a:t>
            </a:r>
            <a:r>
              <a:rPr lang="ru-RU" b="1" dirty="0" err="1" smtClean="0"/>
              <a:t>жанрі</a:t>
            </a:r>
            <a:r>
              <a:rPr lang="ru-RU" b="1" dirty="0" smtClean="0"/>
              <a:t> </a:t>
            </a:r>
            <a:r>
              <a:rPr lang="ru-RU" b="1" dirty="0" err="1" smtClean="0"/>
              <a:t>сторітелінгу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Варіанти</a:t>
            </a:r>
            <a:r>
              <a:rPr lang="ru-RU" b="1" dirty="0" smtClean="0"/>
              <a:t> тем (на </a:t>
            </a:r>
            <a:r>
              <a:rPr lang="ru-RU" b="1" dirty="0" err="1" smtClean="0"/>
              <a:t>вибір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• Один день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первісного</a:t>
            </a:r>
            <a:r>
              <a:rPr lang="ru-RU" b="1" dirty="0" smtClean="0"/>
              <a:t> </a:t>
            </a:r>
            <a:r>
              <a:rPr lang="ru-RU" b="1" dirty="0" err="1" smtClean="0"/>
              <a:t>чоловіка</a:t>
            </a:r>
            <a:r>
              <a:rPr lang="ru-RU" b="1" dirty="0" smtClean="0"/>
              <a:t> </a:t>
            </a:r>
            <a:r>
              <a:rPr lang="ru-RU" b="1" dirty="0" err="1" smtClean="0"/>
              <a:t>Арді</a:t>
            </a:r>
            <a:r>
              <a:rPr lang="ru-RU" b="1" dirty="0" smtClean="0"/>
              <a:t>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палеоліту</a:t>
            </a:r>
            <a:r>
              <a:rPr lang="ru-RU" b="1" dirty="0" smtClean="0"/>
              <a:t>/</a:t>
            </a:r>
            <a:r>
              <a:rPr lang="ru-RU" b="1" dirty="0" err="1" smtClean="0"/>
              <a:t>мезоліту</a:t>
            </a:r>
            <a:endParaRPr lang="ru-RU" b="1" dirty="0" smtClean="0"/>
          </a:p>
          <a:p>
            <a:r>
              <a:rPr lang="ru-RU" b="1" dirty="0" smtClean="0"/>
              <a:t>• Один день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первісної</a:t>
            </a:r>
            <a:r>
              <a:rPr lang="ru-RU" b="1" dirty="0" smtClean="0"/>
              <a:t> </a:t>
            </a:r>
            <a:r>
              <a:rPr lang="ru-RU" b="1" dirty="0" err="1" smtClean="0"/>
              <a:t>жінки</a:t>
            </a:r>
            <a:r>
              <a:rPr lang="ru-RU" b="1" dirty="0" smtClean="0"/>
              <a:t> </a:t>
            </a:r>
            <a:r>
              <a:rPr lang="ru-RU" b="1" dirty="0" err="1" smtClean="0"/>
              <a:t>Люсі</a:t>
            </a:r>
            <a:r>
              <a:rPr lang="ru-RU" b="1" dirty="0" smtClean="0"/>
              <a:t>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палеоліту</a:t>
            </a:r>
            <a:r>
              <a:rPr lang="ru-RU" b="1" dirty="0" smtClean="0"/>
              <a:t>/</a:t>
            </a:r>
            <a:r>
              <a:rPr lang="ru-RU" b="1" dirty="0" err="1" smtClean="0"/>
              <a:t>мезоліту</a:t>
            </a:r>
            <a:endParaRPr lang="ru-RU" b="1" dirty="0" smtClean="0"/>
          </a:p>
          <a:p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написання</a:t>
            </a:r>
            <a:r>
              <a:rPr lang="ru-RU" b="1" dirty="0" smtClean="0"/>
              <a:t> </a:t>
            </a:r>
            <a:r>
              <a:rPr lang="ru-RU" b="1" dirty="0" err="1" smtClean="0"/>
              <a:t>оповідки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використовуйте</a:t>
            </a:r>
            <a:r>
              <a:rPr lang="ru-RU" b="1" dirty="0" smtClean="0"/>
              <a:t> </a:t>
            </a:r>
            <a:r>
              <a:rPr lang="ru-RU" b="1" dirty="0" err="1" smtClean="0"/>
              <a:t>поняття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дозволять </a:t>
            </a:r>
            <a:r>
              <a:rPr lang="ru-RU" b="1" dirty="0" err="1" smtClean="0"/>
              <a:t>зрозуміти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йдеться</a:t>
            </a:r>
            <a:r>
              <a:rPr lang="ru-RU" b="1" dirty="0" smtClean="0"/>
              <a:t> </a:t>
            </a:r>
            <a:r>
              <a:rPr lang="ru-RU" b="1" dirty="0" err="1" smtClean="0"/>
              <a:t>саме</a:t>
            </a:r>
            <a:r>
              <a:rPr lang="ru-RU" b="1" dirty="0" smtClean="0"/>
              <a:t> про </a:t>
            </a:r>
            <a:r>
              <a:rPr lang="ru-RU" b="1" dirty="0" err="1" smtClean="0"/>
              <a:t>людину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відповідної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історичної</a:t>
            </a:r>
            <a:r>
              <a:rPr lang="ru-RU" b="1" dirty="0" smtClean="0"/>
              <a:t> </a:t>
            </a:r>
            <a:r>
              <a:rPr lang="ru-RU" b="1" dirty="0" err="1" smtClean="0"/>
              <a:t>епохи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Сторітелінг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анг</a:t>
            </a:r>
            <a:r>
              <a:rPr lang="ru-RU" b="1" dirty="0" smtClean="0"/>
              <a:t>. </a:t>
            </a:r>
            <a:r>
              <a:rPr lang="en-US" b="1" dirty="0" smtClean="0"/>
              <a:t>storytelling — </a:t>
            </a:r>
            <a:r>
              <a:rPr lang="ru-RU" b="1" dirty="0" err="1" smtClean="0"/>
              <a:t>оповідання</a:t>
            </a:r>
            <a:r>
              <a:rPr lang="ru-RU" b="1" dirty="0" smtClean="0"/>
              <a:t>) — </a:t>
            </a:r>
            <a:r>
              <a:rPr lang="ru-RU" b="1" dirty="0" err="1" smtClean="0"/>
              <a:t>мистецтво</a:t>
            </a:r>
            <a:r>
              <a:rPr lang="ru-RU" b="1" dirty="0" smtClean="0"/>
              <a:t> </a:t>
            </a:r>
            <a:r>
              <a:rPr lang="ru-RU" b="1" dirty="0" err="1" smtClean="0"/>
              <a:t>цікаво</a:t>
            </a:r>
            <a:r>
              <a:rPr lang="ru-RU" b="1" dirty="0" smtClean="0"/>
              <a:t> </a:t>
            </a:r>
            <a:r>
              <a:rPr lang="ru-RU" b="1" dirty="0" err="1" smtClean="0"/>
              <a:t>розповідати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92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067" y="937543"/>
            <a:ext cx="1038973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Поясніть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схеми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лягло</a:t>
            </a:r>
            <a:r>
              <a:rPr lang="ru-RU" sz="2000" b="1" dirty="0" smtClean="0"/>
              <a:t> в основу </a:t>
            </a:r>
            <a:r>
              <a:rPr lang="ru-RU" sz="2000" b="1" dirty="0" err="1" smtClean="0"/>
              <a:t>археологічної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періодизації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історії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7" y="2263106"/>
            <a:ext cx="10263866" cy="4340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23068" y="5927001"/>
            <a:ext cx="31307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Археологічна</a:t>
            </a:r>
            <a:r>
              <a:rPr lang="ru-RU" b="1" dirty="0" smtClean="0"/>
              <a:t> </a:t>
            </a:r>
            <a:r>
              <a:rPr lang="ru-RU" b="1" dirty="0" err="1" smtClean="0"/>
              <a:t>періодизація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61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931816" y="557827"/>
            <a:ext cx="10421983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Читаємо</a:t>
            </a:r>
            <a:r>
              <a:rPr lang="ru-RU" sz="2000" b="1" dirty="0" smtClean="0"/>
              <a:t> й </a:t>
            </a:r>
            <a:r>
              <a:rPr lang="ru-RU" sz="2000" b="1" dirty="0" err="1" smtClean="0"/>
              <a:t>розуміємо</a:t>
            </a:r>
            <a:endParaRPr lang="ru-RU" sz="2000" b="1" dirty="0" smtClean="0"/>
          </a:p>
          <a:p>
            <a:r>
              <a:rPr lang="ru-RU" sz="2000" b="1" dirty="0" err="1" smtClean="0"/>
              <a:t>Визначте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навчальним</a:t>
            </a:r>
            <a:r>
              <a:rPr lang="ru-RU" sz="2000" b="1" dirty="0" smtClean="0"/>
              <a:t> текстом, </a:t>
            </a:r>
            <a:r>
              <a:rPr lang="ru-RU" sz="2000" b="1" dirty="0" err="1" smtClean="0"/>
              <a:t>якими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потреби </a:t>
            </a:r>
            <a:r>
              <a:rPr lang="ru-RU" sz="2000" b="1" dirty="0" err="1" smtClean="0"/>
              <a:t>первісних</a:t>
            </a:r>
            <a:r>
              <a:rPr lang="ru-RU" sz="2000" b="1" dirty="0" smtClean="0"/>
              <a:t> людей.</a:t>
            </a:r>
            <a:endParaRPr lang="en-US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92" y="2618896"/>
            <a:ext cx="9985616" cy="27647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28519" y="5807630"/>
            <a:ext cx="31349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 smtClean="0"/>
              <a:t>Способи</a:t>
            </a:r>
            <a:r>
              <a:rPr lang="ru-RU" b="1" dirty="0" smtClean="0"/>
              <a:t>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потреб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3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1588" y="288290"/>
            <a:ext cx="11808823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ПОТРЕБИ ЛЮДИНИ КАМ’ЯНОГО ВІКУ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Найдавніший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людства</a:t>
            </a:r>
            <a:r>
              <a:rPr lang="ru-RU" b="1" dirty="0" smtClean="0"/>
              <a:t> за </a:t>
            </a:r>
            <a:r>
              <a:rPr lang="ru-RU" b="1" dirty="0" err="1" smtClean="0"/>
              <a:t>археологічною</a:t>
            </a:r>
            <a:r>
              <a:rPr lang="ru-RU" b="1" dirty="0" smtClean="0"/>
              <a:t> </a:t>
            </a:r>
            <a:r>
              <a:rPr lang="ru-RU" b="1" dirty="0" err="1" smtClean="0"/>
              <a:t>періодизацією</a:t>
            </a:r>
            <a:r>
              <a:rPr lang="ru-RU" b="1" dirty="0" smtClean="0"/>
              <a:t>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</a:t>
            </a:r>
            <a:r>
              <a:rPr lang="ru-RU" b="1" dirty="0" err="1" smtClean="0"/>
              <a:t>давнім</a:t>
            </a:r>
            <a:r>
              <a:rPr lang="ru-RU" b="1" dirty="0" smtClean="0"/>
              <a:t> </a:t>
            </a:r>
            <a:r>
              <a:rPr lang="ru-RU" b="1" dirty="0" err="1" smtClean="0"/>
              <a:t>кам’яним</a:t>
            </a:r>
            <a:r>
              <a:rPr lang="ru-RU" b="1" dirty="0" smtClean="0"/>
              <a:t> </a:t>
            </a:r>
            <a:r>
              <a:rPr lang="ru-RU" b="1" dirty="0" err="1" smtClean="0"/>
              <a:t>віком</a:t>
            </a:r>
            <a:r>
              <a:rPr lang="ru-RU" b="1" dirty="0" smtClean="0"/>
              <a:t> — </a:t>
            </a:r>
            <a:r>
              <a:rPr lang="ru-RU" b="1" dirty="0" err="1" smtClean="0"/>
              <a:t>палеолітом</a:t>
            </a:r>
            <a:r>
              <a:rPr lang="ru-RU" b="1" dirty="0" smtClean="0"/>
              <a:t> (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грецьких</a:t>
            </a:r>
            <a:r>
              <a:rPr lang="ru-RU" b="1" dirty="0" smtClean="0"/>
              <a:t> «</a:t>
            </a:r>
            <a:r>
              <a:rPr lang="ru-RU" b="1" dirty="0" err="1" smtClean="0"/>
              <a:t>палеос</a:t>
            </a:r>
            <a:r>
              <a:rPr lang="ru-RU" b="1" dirty="0" smtClean="0"/>
              <a:t>» — </a:t>
            </a:r>
            <a:r>
              <a:rPr lang="ru-RU" b="1" dirty="0" err="1" smtClean="0"/>
              <a:t>давній</a:t>
            </a:r>
            <a:r>
              <a:rPr lang="ru-RU" b="1" dirty="0" smtClean="0"/>
              <a:t>, «</a:t>
            </a:r>
            <a:r>
              <a:rPr lang="ru-RU" b="1" dirty="0" err="1" smtClean="0"/>
              <a:t>літос</a:t>
            </a:r>
            <a:r>
              <a:rPr lang="ru-RU" b="1" dirty="0" smtClean="0"/>
              <a:t>» — </a:t>
            </a:r>
            <a:r>
              <a:rPr lang="ru-RU" b="1" dirty="0" err="1" smtClean="0"/>
              <a:t>камінь</a:t>
            </a:r>
            <a:r>
              <a:rPr lang="ru-RU" b="1" dirty="0" smtClean="0"/>
              <a:t>). </a:t>
            </a:r>
            <a:r>
              <a:rPr lang="ru-RU" b="1" dirty="0" err="1" smtClean="0"/>
              <a:t>Таку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</a:t>
            </a:r>
            <a:r>
              <a:rPr lang="ru-RU" b="1" dirty="0" err="1" smtClean="0"/>
              <a:t>вчені</a:t>
            </a:r>
            <a:r>
              <a:rPr lang="ru-RU" b="1" dirty="0" smtClean="0"/>
              <a:t> </a:t>
            </a:r>
            <a:r>
              <a:rPr lang="ru-RU" b="1" dirty="0" err="1" smtClean="0"/>
              <a:t>пояснюють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важливу</a:t>
            </a:r>
            <a:r>
              <a:rPr lang="ru-RU" b="1" dirty="0" smtClean="0"/>
              <a:t> роль у </a:t>
            </a:r>
            <a:r>
              <a:rPr lang="ru-RU" b="1" dirty="0" err="1" smtClean="0"/>
              <a:t>господарській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відігравав</a:t>
            </a:r>
            <a:r>
              <a:rPr lang="ru-RU" b="1" dirty="0" smtClean="0"/>
              <a:t> </a:t>
            </a:r>
            <a:r>
              <a:rPr lang="ru-RU" b="1" dirty="0" err="1" smtClean="0"/>
              <a:t>камінь</a:t>
            </a:r>
            <a:r>
              <a:rPr lang="ru-RU" b="1" dirty="0" smtClean="0"/>
              <a:t>. </a:t>
            </a:r>
            <a:r>
              <a:rPr lang="ru-RU" b="1" dirty="0" err="1" smtClean="0"/>
              <a:t>Відомо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найдавніші</a:t>
            </a:r>
            <a:r>
              <a:rPr lang="ru-RU" b="1" dirty="0" smtClean="0"/>
              <a:t> люди </a:t>
            </a:r>
            <a:r>
              <a:rPr lang="ru-RU" b="1" dirty="0" err="1" smtClean="0"/>
              <a:t>використовували</a:t>
            </a:r>
            <a:r>
              <a:rPr lang="ru-RU" b="1" dirty="0" smtClean="0"/>
              <a:t> для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знарядь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дерево й </a:t>
            </a:r>
            <a:r>
              <a:rPr lang="ru-RU" b="1" dirty="0" err="1" smtClean="0"/>
              <a:t>кістки</a:t>
            </a:r>
            <a:r>
              <a:rPr lang="ru-RU" b="1" dirty="0" smtClean="0"/>
              <a:t>, та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кам’яні</a:t>
            </a:r>
            <a:r>
              <a:rPr lang="ru-RU" b="1" dirty="0" smtClean="0"/>
              <a:t> </a:t>
            </a:r>
            <a:r>
              <a:rPr lang="ru-RU" b="1" dirty="0" err="1" smtClean="0"/>
              <a:t>вироби</a:t>
            </a:r>
            <a:r>
              <a:rPr lang="ru-RU" b="1" dirty="0" smtClean="0"/>
              <a:t> є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історичним</a:t>
            </a:r>
            <a:r>
              <a:rPr lang="ru-RU" b="1" dirty="0" smtClean="0"/>
              <a:t> </a:t>
            </a:r>
            <a:r>
              <a:rPr lang="ru-RU" b="1" dirty="0" err="1" smtClean="0"/>
              <a:t>джерелом</a:t>
            </a:r>
            <a:r>
              <a:rPr lang="ru-RU" b="1" dirty="0" smtClean="0"/>
              <a:t> для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, </a:t>
            </a: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найкраще</a:t>
            </a:r>
            <a:r>
              <a:rPr lang="ru-RU" b="1" dirty="0" smtClean="0"/>
              <a:t> </a:t>
            </a:r>
            <a:r>
              <a:rPr lang="ru-RU" b="1" dirty="0" err="1" smtClean="0"/>
              <a:t>збереглися</a:t>
            </a:r>
            <a:r>
              <a:rPr lang="ru-RU" b="1" dirty="0" smtClean="0"/>
              <a:t> до наших </a:t>
            </a:r>
            <a:r>
              <a:rPr lang="ru-RU" b="1" dirty="0" err="1" smtClean="0"/>
              <a:t>часів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На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наших </a:t>
            </a:r>
            <a:r>
              <a:rPr lang="ru-RU" b="1" dirty="0" err="1" smtClean="0"/>
              <a:t>предків</a:t>
            </a:r>
            <a:r>
              <a:rPr lang="ru-RU" b="1" dirty="0" smtClean="0"/>
              <a:t> </a:t>
            </a:r>
            <a:r>
              <a:rPr lang="ru-RU" b="1" dirty="0" err="1" smtClean="0"/>
              <a:t>значною</a:t>
            </a:r>
            <a:r>
              <a:rPr lang="ru-RU" b="1" dirty="0" smtClean="0"/>
              <a:t> </a:t>
            </a:r>
            <a:r>
              <a:rPr lang="ru-RU" b="1" dirty="0" err="1" smtClean="0"/>
              <a:t>мірою</a:t>
            </a:r>
            <a:r>
              <a:rPr lang="ru-RU" b="1" dirty="0" smtClean="0"/>
              <a:t> </a:t>
            </a:r>
            <a:r>
              <a:rPr lang="ru-RU" b="1" dirty="0" err="1" smtClean="0"/>
              <a:t>впливали</a:t>
            </a:r>
            <a:r>
              <a:rPr lang="ru-RU" b="1" dirty="0" smtClean="0"/>
              <a:t> природно-</a:t>
            </a:r>
            <a:r>
              <a:rPr lang="ru-RU" b="1" dirty="0" err="1" smtClean="0"/>
              <a:t>кліматичні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. У </a:t>
            </a:r>
            <a:r>
              <a:rPr lang="ru-RU" b="1" dirty="0" err="1" smtClean="0"/>
              <a:t>пошуках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та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для </a:t>
            </a:r>
            <a:r>
              <a:rPr lang="ru-RU" b="1" dirty="0" err="1" smtClean="0"/>
              <a:t>існування</a:t>
            </a:r>
            <a:r>
              <a:rPr lang="ru-RU" b="1" dirty="0" smtClean="0"/>
              <a:t> предки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мігрували</a:t>
            </a:r>
            <a:r>
              <a:rPr lang="ru-RU" b="1" dirty="0" smtClean="0"/>
              <a:t>. </a:t>
            </a:r>
            <a:r>
              <a:rPr lang="ru-RU" b="1" dirty="0" err="1" smtClean="0"/>
              <a:t>Розселення</a:t>
            </a:r>
            <a:r>
              <a:rPr lang="ru-RU" b="1" dirty="0" smtClean="0"/>
              <a:t> людей по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b="1" dirty="0" err="1" smtClean="0"/>
              <a:t>збіглося</a:t>
            </a:r>
            <a:r>
              <a:rPr lang="ru-RU" b="1" dirty="0" smtClean="0"/>
              <a:t> з </a:t>
            </a:r>
            <a:r>
              <a:rPr lang="ru-RU" b="1" dirty="0" err="1" smtClean="0"/>
              <a:t>тривалим</a:t>
            </a:r>
            <a:r>
              <a:rPr lang="ru-RU" b="1" dirty="0" smtClean="0"/>
              <a:t> </a:t>
            </a:r>
            <a:r>
              <a:rPr lang="ru-RU" b="1" dirty="0" err="1" smtClean="0"/>
              <a:t>льодовиковим</a:t>
            </a:r>
            <a:r>
              <a:rPr lang="ru-RU" b="1" dirty="0" smtClean="0"/>
              <a:t> </a:t>
            </a:r>
            <a:r>
              <a:rPr lang="ru-RU" b="1" dirty="0" err="1" smtClean="0"/>
              <a:t>періодом</a:t>
            </a:r>
            <a:r>
              <a:rPr lang="ru-RU" b="1" dirty="0" smtClean="0"/>
              <a:t>: температура </a:t>
            </a:r>
            <a:r>
              <a:rPr lang="ru-RU" b="1" dirty="0" err="1" smtClean="0"/>
              <a:t>повітря</a:t>
            </a:r>
            <a:r>
              <a:rPr lang="ru-RU" b="1" dirty="0" smtClean="0"/>
              <a:t> </a:t>
            </a:r>
            <a:r>
              <a:rPr lang="ru-RU" b="1" dirty="0" err="1" smtClean="0"/>
              <a:t>знизилася</a:t>
            </a:r>
            <a:r>
              <a:rPr lang="ru-RU" b="1" dirty="0" smtClean="0"/>
              <a:t> на 15 °С,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простори</a:t>
            </a:r>
            <a:r>
              <a:rPr lang="ru-RU" b="1" dirty="0" smtClean="0"/>
              <a:t> </a:t>
            </a:r>
            <a:r>
              <a:rPr lang="ru-RU" b="1" dirty="0" err="1" smtClean="0"/>
              <a:t>вкривалися</a:t>
            </a:r>
            <a:r>
              <a:rPr lang="ru-RU" b="1" dirty="0" smtClean="0"/>
              <a:t> </a:t>
            </a:r>
            <a:r>
              <a:rPr lang="ru-RU" b="1" dirty="0" err="1" smtClean="0"/>
              <a:t>товщею</a:t>
            </a:r>
            <a:r>
              <a:rPr lang="ru-RU" b="1" dirty="0" smtClean="0"/>
              <a:t> </a:t>
            </a:r>
            <a:r>
              <a:rPr lang="ru-RU" b="1" dirty="0" err="1" smtClean="0"/>
              <a:t>льоду</a:t>
            </a:r>
            <a:r>
              <a:rPr lang="ru-RU" b="1" dirty="0" smtClean="0"/>
              <a:t>. У </a:t>
            </a:r>
            <a:r>
              <a:rPr lang="ru-RU" b="1" dirty="0" err="1" smtClean="0"/>
              <a:t>південніших</a:t>
            </a:r>
            <a:r>
              <a:rPr lang="ru-RU" b="1" dirty="0" smtClean="0"/>
              <a:t> районах </a:t>
            </a:r>
            <a:r>
              <a:rPr lang="ru-RU" b="1" dirty="0" err="1" smtClean="0"/>
              <a:t>зменшувалася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опадів</a:t>
            </a:r>
            <a:r>
              <a:rPr lang="ru-RU" b="1" dirty="0" smtClean="0"/>
              <a:t>, а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, </a:t>
            </a:r>
            <a:r>
              <a:rPr lang="ru-RU" b="1" dirty="0" err="1" smtClean="0"/>
              <a:t>біднішою</a:t>
            </a:r>
            <a:r>
              <a:rPr lang="ru-RU" b="1" dirty="0" smtClean="0"/>
              <a:t> ставала й </a:t>
            </a:r>
            <a:r>
              <a:rPr lang="ru-RU" b="1" dirty="0" err="1" smtClean="0"/>
              <a:t>рослинність</a:t>
            </a:r>
            <a:r>
              <a:rPr lang="ru-RU" b="1" dirty="0" smtClean="0"/>
              <a:t>. </a:t>
            </a:r>
            <a:r>
              <a:rPr lang="ru-RU" b="1" dirty="0" err="1" smtClean="0"/>
              <a:t>Небезпеку</a:t>
            </a:r>
            <a:r>
              <a:rPr lang="ru-RU" b="1" dirty="0" smtClean="0"/>
              <a:t> для людей становили </a:t>
            </a:r>
            <a:r>
              <a:rPr lang="ru-RU" b="1" dirty="0" err="1" smtClean="0"/>
              <a:t>великі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, на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полювали</a:t>
            </a:r>
            <a:r>
              <a:rPr lang="ru-RU" b="1" dirty="0" smtClean="0"/>
              <a:t> </a:t>
            </a:r>
            <a:r>
              <a:rPr lang="ru-RU" b="1" dirty="0" err="1" smtClean="0"/>
              <a:t>наші</a:t>
            </a:r>
            <a:r>
              <a:rPr lang="ru-RU" b="1" dirty="0" smtClean="0"/>
              <a:t> предки, </a:t>
            </a:r>
            <a:r>
              <a:rPr lang="ru-RU" b="1" dirty="0" err="1" smtClean="0"/>
              <a:t>здобуваючи</a:t>
            </a:r>
            <a:r>
              <a:rPr lang="ru-RU" b="1" dirty="0" smtClean="0"/>
              <a:t> </a:t>
            </a:r>
            <a:r>
              <a:rPr lang="ru-RU" b="1" dirty="0" err="1" smtClean="0"/>
              <a:t>їжу</a:t>
            </a:r>
            <a:r>
              <a:rPr lang="ru-RU" b="1" dirty="0" smtClean="0"/>
              <a:t>. Але </a:t>
            </a:r>
            <a:r>
              <a:rPr lang="ru-RU" b="1" dirty="0" err="1" smtClean="0"/>
              <a:t>тварини-велетні</a:t>
            </a:r>
            <a:r>
              <a:rPr lang="ru-RU" b="1" dirty="0" smtClean="0"/>
              <a:t> (</a:t>
            </a:r>
            <a:r>
              <a:rPr lang="ru-RU" b="1" dirty="0" err="1" smtClean="0"/>
              <a:t>такі</a:t>
            </a:r>
            <a:r>
              <a:rPr lang="ru-RU" b="1" dirty="0" smtClean="0"/>
              <a:t> як </a:t>
            </a:r>
            <a:r>
              <a:rPr lang="ru-RU" b="1" dirty="0" err="1" smtClean="0"/>
              <a:t>мамонти</a:t>
            </a:r>
            <a:r>
              <a:rPr lang="ru-RU" b="1" dirty="0" smtClean="0"/>
              <a:t>) могли легко </a:t>
            </a:r>
            <a:r>
              <a:rPr lang="ru-RU" b="1" dirty="0" err="1" smtClean="0"/>
              <a:t>знищити</a:t>
            </a:r>
            <a:r>
              <a:rPr lang="ru-RU" b="1" dirty="0" smtClean="0"/>
              <a:t> </a:t>
            </a:r>
            <a:r>
              <a:rPr lang="ru-RU" b="1" dirty="0" err="1" smtClean="0"/>
              <a:t>значно</a:t>
            </a:r>
            <a:r>
              <a:rPr lang="ru-RU" b="1" dirty="0" smtClean="0"/>
              <a:t> </a:t>
            </a:r>
            <a:r>
              <a:rPr lang="ru-RU" b="1" dirty="0" err="1" smtClean="0"/>
              <a:t>меншу</a:t>
            </a:r>
            <a:r>
              <a:rPr lang="ru-RU" b="1" dirty="0" smtClean="0"/>
              <a:t> і </a:t>
            </a:r>
            <a:r>
              <a:rPr lang="ru-RU" b="1" dirty="0" err="1" smtClean="0"/>
              <a:t>слабшу</a:t>
            </a:r>
            <a:r>
              <a:rPr lang="ru-RU" b="1" dirty="0" smtClean="0"/>
              <a:t> </a:t>
            </a:r>
            <a:r>
              <a:rPr lang="ru-RU" b="1" dirty="0" err="1" smtClean="0"/>
              <a:t>людину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Приблизно</a:t>
            </a:r>
            <a:r>
              <a:rPr lang="ru-RU" b="1" dirty="0" smtClean="0"/>
              <a:t> 10 тис. </a:t>
            </a:r>
            <a:r>
              <a:rPr lang="ru-RU" b="1" dirty="0" err="1" smtClean="0"/>
              <a:t>років</a:t>
            </a:r>
            <a:r>
              <a:rPr lang="ru-RU" b="1" dirty="0" smtClean="0"/>
              <a:t> тому </a:t>
            </a:r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 smtClean="0"/>
              <a:t>льодовиковий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завершився</a:t>
            </a:r>
            <a:r>
              <a:rPr lang="ru-RU" b="1" dirty="0" smtClean="0"/>
              <a:t>. А з ним за </a:t>
            </a:r>
            <a:r>
              <a:rPr lang="ru-RU" b="1" dirty="0" err="1" smtClean="0"/>
              <a:t>археологічною</a:t>
            </a:r>
            <a:r>
              <a:rPr lang="ru-RU" b="1" dirty="0" smtClean="0"/>
              <a:t> </a:t>
            </a:r>
            <a:r>
              <a:rPr lang="ru-RU" b="1" dirty="0" err="1" smtClean="0"/>
              <a:t>періодизацією</a:t>
            </a:r>
            <a:r>
              <a:rPr lang="ru-RU" b="1" dirty="0" smtClean="0"/>
              <a:t> </a:t>
            </a:r>
            <a:r>
              <a:rPr lang="ru-RU" b="1" dirty="0" err="1" smtClean="0"/>
              <a:t>завершився</a:t>
            </a:r>
            <a:r>
              <a:rPr lang="ru-RU" b="1" dirty="0" smtClean="0"/>
              <a:t> й </a:t>
            </a:r>
            <a:r>
              <a:rPr lang="ru-RU" b="1" dirty="0" err="1" smtClean="0"/>
              <a:t>палеоліт</a:t>
            </a:r>
            <a:r>
              <a:rPr lang="ru-RU" b="1" dirty="0" smtClean="0"/>
              <a:t>. На </a:t>
            </a:r>
            <a:r>
              <a:rPr lang="ru-RU" b="1" dirty="0" err="1" smtClean="0"/>
              <a:t>зміну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прийшов</a:t>
            </a:r>
            <a:r>
              <a:rPr lang="ru-RU" b="1" dirty="0" smtClean="0"/>
              <a:t> </a:t>
            </a:r>
            <a:r>
              <a:rPr lang="ru-RU" b="1" dirty="0" err="1" smtClean="0"/>
              <a:t>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кам’яний</a:t>
            </a:r>
            <a:r>
              <a:rPr lang="ru-RU" b="1" dirty="0" smtClean="0"/>
              <a:t> </a:t>
            </a:r>
            <a:r>
              <a:rPr lang="ru-RU" b="1" dirty="0" err="1" smtClean="0"/>
              <a:t>вік</a:t>
            </a:r>
            <a:r>
              <a:rPr lang="ru-RU" b="1" dirty="0" smtClean="0"/>
              <a:t> — </a:t>
            </a:r>
            <a:r>
              <a:rPr lang="ru-RU" b="1" dirty="0" err="1" smtClean="0"/>
              <a:t>мезоліт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Природні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стали </a:t>
            </a:r>
            <a:r>
              <a:rPr lang="ru-RU" b="1" dirty="0" err="1" smtClean="0"/>
              <a:t>м’якшими</a:t>
            </a:r>
            <a:r>
              <a:rPr lang="ru-RU" b="1" dirty="0" smtClean="0"/>
              <a:t>: </a:t>
            </a:r>
            <a:r>
              <a:rPr lang="ru-RU" b="1" dirty="0" err="1" smtClean="0"/>
              <a:t>потеплішало</a:t>
            </a:r>
            <a:r>
              <a:rPr lang="ru-RU" b="1" dirty="0" smtClean="0"/>
              <a:t>, </a:t>
            </a:r>
            <a:r>
              <a:rPr lang="ru-RU" b="1" dirty="0" err="1" smtClean="0"/>
              <a:t>рослини</a:t>
            </a:r>
            <a:r>
              <a:rPr lang="ru-RU" b="1" dirty="0" smtClean="0"/>
              <a:t> і </a:t>
            </a:r>
            <a:r>
              <a:rPr lang="ru-RU" b="1" dirty="0" err="1" smtClean="0"/>
              <a:t>тварини</a:t>
            </a:r>
            <a:r>
              <a:rPr lang="ru-RU" b="1" dirty="0" smtClean="0"/>
              <a:t> </a:t>
            </a:r>
            <a:r>
              <a:rPr lang="ru-RU" b="1" dirty="0" err="1" smtClean="0"/>
              <a:t>поширилися</a:t>
            </a:r>
            <a:r>
              <a:rPr lang="ru-RU" b="1" dirty="0" smtClean="0"/>
              <a:t> далеко на </a:t>
            </a:r>
            <a:r>
              <a:rPr lang="ru-RU" b="1" dirty="0" err="1" smtClean="0"/>
              <a:t>північ</a:t>
            </a:r>
            <a:r>
              <a:rPr lang="ru-RU" b="1" dirty="0" smtClean="0"/>
              <a:t>, </a:t>
            </a:r>
            <a:r>
              <a:rPr lang="ru-RU" b="1" dirty="0" err="1" smtClean="0"/>
              <a:t>збільшилася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водойм</a:t>
            </a:r>
            <a:r>
              <a:rPr lang="ru-RU" b="1" dirty="0" smtClean="0"/>
              <a:t> і </a:t>
            </a:r>
            <a:r>
              <a:rPr lang="ru-RU" b="1" dirty="0" err="1" smtClean="0"/>
              <a:t>риби</a:t>
            </a:r>
            <a:r>
              <a:rPr lang="ru-RU" b="1" dirty="0" smtClean="0"/>
              <a:t> в них. На </a:t>
            </a:r>
            <a:r>
              <a:rPr lang="ru-RU" b="1" dirty="0" err="1" smtClean="0"/>
              <a:t>зміну</a:t>
            </a:r>
            <a:r>
              <a:rPr lang="ru-RU" b="1" dirty="0" smtClean="0"/>
              <a:t> </a:t>
            </a:r>
            <a:r>
              <a:rPr lang="ru-RU" b="1" dirty="0" err="1" smtClean="0"/>
              <a:t>тваринам-велетням</a:t>
            </a:r>
            <a:r>
              <a:rPr lang="ru-RU" b="1" dirty="0" smtClean="0"/>
              <a:t> </a:t>
            </a:r>
            <a:r>
              <a:rPr lang="ru-RU" b="1" dirty="0" err="1" smtClean="0"/>
              <a:t>прийшли</a:t>
            </a:r>
            <a:r>
              <a:rPr lang="ru-RU" b="1" dirty="0" smtClean="0"/>
              <a:t> </a:t>
            </a:r>
            <a:r>
              <a:rPr lang="ru-RU" b="1" dirty="0" err="1" smtClean="0"/>
              <a:t>дрібніші</a:t>
            </a:r>
            <a:r>
              <a:rPr lang="ru-RU" b="1" dirty="0" smtClean="0"/>
              <a:t> і </a:t>
            </a:r>
            <a:r>
              <a:rPr lang="ru-RU" b="1" dirty="0" err="1" smtClean="0"/>
              <a:t>швидші</a:t>
            </a:r>
            <a:r>
              <a:rPr lang="ru-RU" b="1" dirty="0" smtClean="0"/>
              <a:t> </a:t>
            </a:r>
            <a:r>
              <a:rPr lang="ru-RU" b="1" dirty="0" err="1" smtClean="0"/>
              <a:t>тварини</a:t>
            </a:r>
            <a:r>
              <a:rPr lang="ru-RU" b="1" dirty="0" smtClean="0"/>
              <a:t>,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потребувало</a:t>
            </a:r>
            <a:r>
              <a:rPr lang="ru-RU" b="1" dirty="0" smtClean="0"/>
              <a:t> </a:t>
            </a:r>
            <a:r>
              <a:rPr lang="ru-RU" b="1" dirty="0" err="1" smtClean="0"/>
              <a:t>неабиякої</a:t>
            </a:r>
            <a:r>
              <a:rPr lang="ru-RU" b="1" dirty="0" smtClean="0"/>
              <a:t> </a:t>
            </a:r>
            <a:r>
              <a:rPr lang="ru-RU" b="1" dirty="0" err="1" smtClean="0"/>
              <a:t>спритності</a:t>
            </a:r>
            <a:r>
              <a:rPr lang="ru-RU" b="1" dirty="0" smtClean="0"/>
              <a:t>.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чергова</a:t>
            </a:r>
            <a:r>
              <a:rPr lang="ru-RU" b="1" dirty="0" smtClean="0"/>
              <a:t> купа проблем </a:t>
            </a:r>
            <a:r>
              <a:rPr lang="ru-RU" b="1" dirty="0" err="1" smtClean="0"/>
              <a:t>виживання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нашим предкам </a:t>
            </a:r>
            <a:r>
              <a:rPr lang="ru-RU" b="1" dirty="0" err="1" smtClean="0"/>
              <a:t>подолати</a:t>
            </a:r>
            <a:r>
              <a:rPr lang="ru-RU" b="1" dirty="0" smtClean="0"/>
              <a:t>. І вони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змогли</a:t>
            </a:r>
            <a:r>
              <a:rPr lang="ru-RU" b="1" dirty="0" smtClean="0"/>
              <a:t>!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420" y="5366603"/>
            <a:ext cx="6425157" cy="14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516" y="169859"/>
            <a:ext cx="60960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2. ЧОГО НАВЧИЛИСЯ ПЕРВІСНІ ЛЮДИ ЗА КАМ’ЯНОГО ВІКУ</a:t>
            </a:r>
          </a:p>
          <a:p>
            <a:r>
              <a:rPr lang="ru-RU" b="1" dirty="0" err="1" smtClean="0"/>
              <a:t>Діємо</a:t>
            </a:r>
            <a:r>
              <a:rPr lang="ru-RU" b="1" dirty="0" smtClean="0"/>
              <a:t>: </a:t>
            </a:r>
            <a:r>
              <a:rPr lang="ru-RU" b="1" dirty="0" err="1" smtClean="0"/>
              <a:t>практичні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endParaRPr lang="ru-RU" b="1" dirty="0" smtClean="0"/>
          </a:p>
          <a:p>
            <a:r>
              <a:rPr lang="ru-RU" b="1" dirty="0" err="1" smtClean="0"/>
              <a:t>Запрошуємо</a:t>
            </a:r>
            <a:r>
              <a:rPr lang="ru-RU" b="1" dirty="0" smtClean="0"/>
              <a:t> </a:t>
            </a:r>
            <a:r>
              <a:rPr lang="ru-RU" b="1" dirty="0" err="1" smtClean="0"/>
              <a:t>відвідати</a:t>
            </a:r>
            <a:r>
              <a:rPr lang="ru-RU" b="1" dirty="0" smtClean="0"/>
              <a:t> </a:t>
            </a:r>
            <a:r>
              <a:rPr lang="ru-RU" b="1" dirty="0" err="1" smtClean="0"/>
              <a:t>ілюстровану</a:t>
            </a:r>
            <a:r>
              <a:rPr lang="ru-RU" b="1" dirty="0" smtClean="0"/>
              <a:t> </a:t>
            </a:r>
            <a:r>
              <a:rPr lang="ru-RU" b="1" dirty="0" err="1" smtClean="0"/>
              <a:t>виставку</a:t>
            </a:r>
            <a:r>
              <a:rPr lang="ru-RU" b="1" dirty="0" smtClean="0"/>
              <a:t>, яка </a:t>
            </a:r>
            <a:r>
              <a:rPr lang="ru-RU" b="1" dirty="0" err="1" smtClean="0"/>
              <a:t>розповідає</a:t>
            </a:r>
            <a:r>
              <a:rPr lang="ru-RU" b="1" dirty="0" smtClean="0"/>
              <a:t> про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 і </a:t>
            </a:r>
            <a:r>
              <a:rPr lang="ru-RU" b="1" dirty="0" err="1" smtClean="0"/>
              <a:t>важливі</a:t>
            </a:r>
            <a:r>
              <a:rPr lang="ru-RU" b="1" dirty="0" smtClean="0"/>
              <a:t> кроки у </a:t>
            </a:r>
            <a:r>
              <a:rPr lang="ru-RU" b="1" dirty="0" err="1" smtClean="0"/>
              <a:t>їхньому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. </a:t>
            </a:r>
            <a:r>
              <a:rPr lang="ru-RU" b="1" dirty="0" err="1" smtClean="0"/>
              <a:t>Однак</a:t>
            </a:r>
            <a:r>
              <a:rPr lang="ru-RU" b="1" dirty="0" smtClean="0"/>
              <a:t> наша </a:t>
            </a:r>
            <a:r>
              <a:rPr lang="ru-RU" b="1" dirty="0" err="1" smtClean="0"/>
              <a:t>екскурсія</a:t>
            </a:r>
            <a:r>
              <a:rPr lang="ru-RU" b="1" dirty="0" smtClean="0"/>
              <a:t> </a:t>
            </a:r>
            <a:r>
              <a:rPr lang="ru-RU" b="1" dirty="0" err="1" smtClean="0"/>
              <a:t>незвичайна</a:t>
            </a:r>
            <a:r>
              <a:rPr lang="ru-RU" b="1" dirty="0" smtClean="0"/>
              <a:t> — </a:t>
            </a:r>
            <a:r>
              <a:rPr lang="ru-RU" b="1" dirty="0" err="1" smtClean="0"/>
              <a:t>ви</a:t>
            </a:r>
            <a:r>
              <a:rPr lang="ru-RU" b="1" dirty="0" smtClean="0"/>
              <a:t> будете </a:t>
            </a:r>
            <a:r>
              <a:rPr lang="ru-RU" b="1" dirty="0" err="1" smtClean="0"/>
              <a:t>виступати</a:t>
            </a:r>
            <a:r>
              <a:rPr lang="ru-RU" b="1" dirty="0" smtClean="0"/>
              <a:t> у </a:t>
            </a:r>
            <a:r>
              <a:rPr lang="ru-RU" b="1" dirty="0" err="1" smtClean="0"/>
              <a:t>ролі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дослідниць</a:t>
            </a:r>
            <a:r>
              <a:rPr lang="ru-RU" b="1" dirty="0" smtClean="0"/>
              <a:t>/</a:t>
            </a:r>
            <a:r>
              <a:rPr lang="ru-RU" b="1" dirty="0" err="1" smtClean="0"/>
              <a:t>дослідників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представлених</a:t>
            </a:r>
            <a:r>
              <a:rPr lang="ru-RU" b="1" dirty="0" smtClean="0"/>
              <a:t> </a:t>
            </a:r>
            <a:r>
              <a:rPr lang="ru-RU" b="1" dirty="0" err="1" smtClean="0"/>
              <a:t>експонатів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Досліджуйте</a:t>
            </a:r>
            <a:r>
              <a:rPr lang="ru-RU" b="1" dirty="0" smtClean="0"/>
              <a:t> </a:t>
            </a:r>
            <a:r>
              <a:rPr lang="ru-RU" b="1" dirty="0" err="1" smtClean="0"/>
              <a:t>запропоновані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історичні</a:t>
            </a:r>
            <a:r>
              <a:rPr lang="ru-RU" b="1" dirty="0" smtClean="0"/>
              <a:t> </a:t>
            </a:r>
            <a:r>
              <a:rPr lang="ru-RU" b="1" dirty="0" err="1" smtClean="0"/>
              <a:t>реконструкції</a:t>
            </a:r>
            <a:r>
              <a:rPr lang="ru-RU" b="1" dirty="0" smtClean="0"/>
              <a:t> та </a:t>
            </a:r>
            <a:r>
              <a:rPr lang="ru-RU" b="1" dirty="0" err="1" smtClean="0"/>
              <a:t>шукайте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відповіді</a:t>
            </a:r>
            <a:r>
              <a:rPr lang="ru-RU" b="1" dirty="0" smtClean="0"/>
              <a:t> на </a:t>
            </a:r>
            <a:r>
              <a:rPr lang="ru-RU" b="1" dirty="0" err="1" smtClean="0"/>
              <a:t>запитання</a:t>
            </a:r>
            <a:r>
              <a:rPr lang="ru-RU" b="1" dirty="0" smtClean="0"/>
              <a:t> до них.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Обговоріть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вашого</a:t>
            </a:r>
            <a:r>
              <a:rPr lang="ru-RU" b="1" dirty="0" smtClean="0"/>
              <a:t> </a:t>
            </a:r>
            <a:r>
              <a:rPr lang="ru-RU" b="1" dirty="0" err="1" smtClean="0"/>
              <a:t>мінідослідження</a:t>
            </a:r>
            <a:r>
              <a:rPr lang="ru-RU" b="1" dirty="0" smtClean="0"/>
              <a:t> у </a:t>
            </a:r>
            <a:r>
              <a:rPr lang="ru-RU" b="1" dirty="0" err="1" smtClean="0"/>
              <a:t>класі</a:t>
            </a:r>
            <a:r>
              <a:rPr lang="ru-RU" b="1" dirty="0" smtClean="0"/>
              <a:t> та </a:t>
            </a:r>
            <a:r>
              <a:rPr lang="ru-RU" b="1" dirty="0" err="1" smtClean="0"/>
              <a:t>доповніть</a:t>
            </a:r>
            <a:r>
              <a:rPr lang="ru-RU" b="1" dirty="0" smtClean="0"/>
              <a:t> </a:t>
            </a:r>
            <a:r>
              <a:rPr lang="ru-RU" b="1" dirty="0" err="1" smtClean="0"/>
              <a:t>започатковану</a:t>
            </a:r>
            <a:r>
              <a:rPr lang="ru-RU" b="1" dirty="0" smtClean="0"/>
              <a:t> схему «Потреби </a:t>
            </a:r>
            <a:r>
              <a:rPr lang="ru-RU" b="1" dirty="0" err="1" smtClean="0"/>
              <a:t>первісної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3. По </a:t>
            </a:r>
            <a:r>
              <a:rPr lang="ru-RU" b="1" dirty="0" err="1" smtClean="0"/>
              <a:t>завершенні</a:t>
            </a:r>
            <a:r>
              <a:rPr lang="ru-RU" b="1" dirty="0" smtClean="0"/>
              <a:t> </a:t>
            </a:r>
            <a:r>
              <a:rPr lang="ru-RU" b="1" dirty="0" err="1" smtClean="0"/>
              <a:t>обговорення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підсумуйте</a:t>
            </a:r>
            <a:r>
              <a:rPr lang="ru-RU" b="1" dirty="0" smtClean="0"/>
              <a:t> результат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, </a:t>
            </a:r>
            <a:r>
              <a:rPr lang="ru-RU" b="1" dirty="0" err="1" smtClean="0"/>
              <a:t>доповнивши</a:t>
            </a:r>
            <a:r>
              <a:rPr lang="ru-RU" b="1" dirty="0" smtClean="0"/>
              <a:t> </a:t>
            </a:r>
            <a:r>
              <a:rPr lang="ru-RU" b="1" dirty="0" err="1" smtClean="0"/>
              <a:t>висновки</a:t>
            </a:r>
            <a:r>
              <a:rPr lang="ru-RU" b="1" dirty="0" smtClean="0"/>
              <a:t> в </a:t>
            </a:r>
            <a:r>
              <a:rPr lang="ru-RU" b="1" dirty="0" err="1" smtClean="0"/>
              <a:t>рубриці</a:t>
            </a:r>
            <a:r>
              <a:rPr lang="ru-RU" b="1" dirty="0" smtClean="0"/>
              <a:t> «</a:t>
            </a:r>
            <a:r>
              <a:rPr lang="ru-RU" b="1" dirty="0" err="1" smtClean="0"/>
              <a:t>Поміркуймо</a:t>
            </a:r>
            <a:r>
              <a:rPr lang="ru-RU" b="1" dirty="0" smtClean="0"/>
              <a:t>!» 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515" y="4396822"/>
            <a:ext cx="743238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Експозиція</a:t>
            </a:r>
            <a:r>
              <a:rPr lang="ru-RU" sz="2000" b="1" dirty="0" smtClean="0"/>
              <a:t> 1.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знаряддя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первісних</a:t>
            </a:r>
            <a:r>
              <a:rPr lang="ru-RU" sz="2000" b="1" dirty="0" smtClean="0"/>
              <a:t> людей</a:t>
            </a:r>
          </a:p>
          <a:p>
            <a:r>
              <a:rPr lang="ru-RU" sz="2000" b="1" dirty="0" err="1" smtClean="0"/>
              <a:t>Збиральництво</a:t>
            </a:r>
            <a:r>
              <a:rPr lang="ru-RU" sz="2000" b="1" dirty="0" smtClean="0"/>
              <a:t> — </a:t>
            </a:r>
            <a:r>
              <a:rPr lang="ru-RU" sz="2000" b="1" dirty="0" err="1" smtClean="0"/>
              <a:t>одне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найдавніших</a:t>
            </a:r>
            <a:r>
              <a:rPr lang="ru-RU" sz="2000" b="1" dirty="0" smtClean="0"/>
              <a:t> занять </a:t>
            </a:r>
            <a:r>
              <a:rPr lang="ru-RU" sz="2000" b="1" dirty="0" err="1" smtClean="0"/>
              <a:t>первісної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996" y="331864"/>
            <a:ext cx="5411016" cy="36329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68984" y="4099790"/>
            <a:ext cx="213231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/>
              <a:t>Збирання</a:t>
            </a:r>
            <a:r>
              <a:rPr lang="ru-RU" dirty="0" smtClean="0"/>
              <a:t> </a:t>
            </a:r>
            <a:r>
              <a:rPr lang="ru-RU" dirty="0" err="1" smtClean="0"/>
              <a:t>дарів</a:t>
            </a:r>
            <a:r>
              <a:rPr lang="ru-RU" dirty="0" smtClean="0"/>
              <a:t> </a:t>
            </a:r>
            <a:r>
              <a:rPr lang="ru-RU" dirty="0" err="1" smtClean="0"/>
              <a:t>лісу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576798"/>
            <a:ext cx="10515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Висловіть</a:t>
            </a:r>
            <a:r>
              <a:rPr lang="ru-RU" dirty="0" smtClean="0"/>
              <a:t> </a:t>
            </a:r>
            <a:r>
              <a:rPr lang="ru-RU" dirty="0" err="1" smtClean="0"/>
              <a:t>припущення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могли </a:t>
            </a:r>
            <a:r>
              <a:rPr lang="ru-RU" dirty="0" err="1" smtClean="0"/>
              <a:t>збирати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предки,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прохарчуватися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предки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65125"/>
            <a:ext cx="1051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Для </a:t>
            </a:r>
            <a:r>
              <a:rPr lang="ru-RU" sz="2000" b="1" dirty="0" err="1" smtClean="0"/>
              <a:t>розрубування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твердих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предметів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розрізання</a:t>
            </a:r>
            <a:r>
              <a:rPr lang="ru-RU" sz="2000" b="1" dirty="0" smtClean="0"/>
              <a:t> туш і </a:t>
            </a:r>
            <a:r>
              <a:rPr lang="ru-RU" sz="2000" b="1" dirty="0" err="1" smtClean="0"/>
              <a:t>кісток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тварин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добування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кісткового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мозку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первісні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використовували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знаряддя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 з </a:t>
            </a:r>
            <a:r>
              <a:rPr lang="ru-RU" sz="2000" b="1" dirty="0" err="1" smtClean="0"/>
              <a:t>каменю</a:t>
            </a:r>
            <a:r>
              <a:rPr lang="ru-RU" sz="2000" b="1" dirty="0" smtClean="0"/>
              <a:t>.</a:t>
            </a:r>
            <a:endParaRPr lang="en-US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01" y="1181590"/>
            <a:ext cx="10005197" cy="27286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0" y="4266865"/>
            <a:ext cx="480277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Ручне</a:t>
            </a:r>
            <a:r>
              <a:rPr lang="ru-RU" b="1" dirty="0" smtClean="0"/>
              <a:t> рубило —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людей. </a:t>
            </a:r>
            <a:r>
              <a:rPr lang="ru-RU" b="1" dirty="0" err="1" smtClean="0"/>
              <a:t>Використовувалося</a:t>
            </a:r>
            <a:r>
              <a:rPr lang="ru-RU" b="1" dirty="0" smtClean="0"/>
              <a:t> для </a:t>
            </a:r>
            <a:r>
              <a:rPr lang="ru-RU" b="1" dirty="0" err="1" smtClean="0"/>
              <a:t>розрізання</a:t>
            </a:r>
            <a:r>
              <a:rPr lang="ru-RU" b="1" dirty="0" smtClean="0"/>
              <a:t> туш </a:t>
            </a:r>
            <a:r>
              <a:rPr lang="ru-RU" b="1" dirty="0" err="1" smtClean="0"/>
              <a:t>тварин</a:t>
            </a:r>
            <a:r>
              <a:rPr lang="ru-RU" b="1" dirty="0" smtClean="0"/>
              <a:t>, </a:t>
            </a:r>
            <a:r>
              <a:rPr lang="ru-RU" b="1" dirty="0" err="1" smtClean="0"/>
              <a:t>розрубування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твердих</a:t>
            </a:r>
            <a:r>
              <a:rPr lang="ru-RU" b="1" dirty="0" smtClean="0"/>
              <a:t> </a:t>
            </a:r>
            <a:r>
              <a:rPr lang="ru-RU" b="1" dirty="0" err="1" smtClean="0"/>
              <a:t>предметів</a:t>
            </a:r>
            <a:r>
              <a:rPr lang="ru-RU" b="1" dirty="0" smtClean="0"/>
              <a:t> і </a:t>
            </a:r>
            <a:r>
              <a:rPr lang="ru-RU" b="1" dirty="0" err="1" smtClean="0"/>
              <a:t>кісток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 для </a:t>
            </a:r>
            <a:r>
              <a:rPr lang="ru-RU" b="1" dirty="0" err="1" smtClean="0"/>
              <a:t>добування</a:t>
            </a:r>
            <a:r>
              <a:rPr lang="ru-RU" b="1" dirty="0" smtClean="0"/>
              <a:t> </a:t>
            </a:r>
            <a:r>
              <a:rPr lang="ru-RU" b="1" dirty="0" err="1" smtClean="0"/>
              <a:t>кісткового</a:t>
            </a:r>
            <a:r>
              <a:rPr lang="ru-RU" b="1" dirty="0" smtClean="0"/>
              <a:t> </a:t>
            </a:r>
            <a:r>
              <a:rPr lang="ru-RU" b="1" dirty="0" err="1" smtClean="0"/>
              <a:t>мозку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04262" y="4266865"/>
            <a:ext cx="609600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Поміркуйте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навички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потрібні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первісним</a:t>
            </a:r>
            <a:r>
              <a:rPr lang="ru-RU" b="1" dirty="0" smtClean="0"/>
              <a:t> людям,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виготовити</a:t>
            </a:r>
            <a:r>
              <a:rPr lang="ru-RU" b="1" dirty="0" smtClean="0"/>
              <a:t> </a:t>
            </a:r>
            <a:r>
              <a:rPr lang="ru-RU" b="1" dirty="0" err="1" smtClean="0"/>
              <a:t>ручне</a:t>
            </a:r>
            <a:r>
              <a:rPr lang="ru-RU" b="1" dirty="0" smtClean="0"/>
              <a:t> рубило.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Визначте</a:t>
            </a:r>
            <a:r>
              <a:rPr lang="ru-RU" b="1" dirty="0" smtClean="0"/>
              <a:t>, яка </a:t>
            </a:r>
            <a:r>
              <a:rPr lang="ru-RU" b="1" dirty="0" err="1" smtClean="0"/>
              <a:t>особливість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будови</a:t>
            </a:r>
            <a:r>
              <a:rPr lang="ru-RU" b="1" dirty="0" smtClean="0"/>
              <a:t> </a:t>
            </a:r>
            <a:r>
              <a:rPr lang="ru-RU" b="1" dirty="0" err="1" smtClean="0"/>
              <a:t>людської</a:t>
            </a:r>
            <a:r>
              <a:rPr lang="ru-RU" b="1" dirty="0" smtClean="0"/>
              <a:t> руки (на </a:t>
            </a:r>
            <a:r>
              <a:rPr lang="ru-RU" b="1" dirty="0" err="1" smtClean="0"/>
              <a:t>відміну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ru-RU" b="1" dirty="0" smtClean="0"/>
              <a:t>) дозволяла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зображені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операції</a:t>
            </a:r>
            <a:r>
              <a:rPr lang="ru-RU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65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5803" y="1690688"/>
            <a:ext cx="410557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об’єму</a:t>
            </a:r>
            <a:r>
              <a:rPr lang="ru-RU" b="1" dirty="0" smtClean="0"/>
              <a:t> </a:t>
            </a:r>
            <a:r>
              <a:rPr lang="ru-RU" b="1" dirty="0" err="1" smtClean="0"/>
              <a:t>мозку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в </a:t>
            </a:r>
            <a:r>
              <a:rPr lang="ru-RU" b="1" dirty="0" err="1" smtClean="0"/>
              <a:t>ході</a:t>
            </a:r>
            <a:r>
              <a:rPr lang="ru-RU" b="1" dirty="0" smtClean="0"/>
              <a:t> </a:t>
            </a:r>
            <a:r>
              <a:rPr lang="ru-RU" b="1" dirty="0" err="1" smtClean="0"/>
              <a:t>еволюції</a:t>
            </a:r>
            <a:r>
              <a:rPr lang="ru-RU" b="1" dirty="0" smtClean="0"/>
              <a:t> </a:t>
            </a:r>
            <a:r>
              <a:rPr lang="ru-RU" b="1" dirty="0" err="1" smtClean="0"/>
              <a:t>вимагало</a:t>
            </a:r>
            <a:r>
              <a:rPr lang="ru-RU" b="1" dirty="0" smtClean="0"/>
              <a:t> </a:t>
            </a:r>
            <a:r>
              <a:rPr lang="ru-RU" b="1" dirty="0" err="1" smtClean="0"/>
              <a:t>поліпшення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, тому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тварин</a:t>
            </a:r>
            <a:r>
              <a:rPr lang="ru-RU" b="1" dirty="0" smtClean="0"/>
              <a:t> як </a:t>
            </a:r>
            <a:r>
              <a:rPr lang="ru-RU" b="1" dirty="0" err="1" smtClean="0"/>
              <a:t>джерело</a:t>
            </a:r>
            <a:r>
              <a:rPr lang="ru-RU" b="1" dirty="0" smtClean="0"/>
              <a:t> </a:t>
            </a:r>
            <a:r>
              <a:rPr lang="ru-RU" b="1" dirty="0" err="1" smtClean="0"/>
              <a:t>м’ясної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стало </a:t>
            </a:r>
            <a:r>
              <a:rPr lang="ru-RU" b="1" dirty="0" err="1" smtClean="0"/>
              <a:t>основним</a:t>
            </a:r>
            <a:r>
              <a:rPr lang="ru-RU" b="1" dirty="0" smtClean="0"/>
              <a:t> </a:t>
            </a:r>
            <a:r>
              <a:rPr lang="ru-RU" b="1" dirty="0" err="1" smtClean="0"/>
              <a:t>заняттям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Спис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знаряддям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давніх</a:t>
            </a:r>
            <a:r>
              <a:rPr lang="ru-RU" b="1" dirty="0" smtClean="0"/>
              <a:t> </a:t>
            </a:r>
            <a:r>
              <a:rPr lang="ru-RU" b="1" dirty="0" err="1" smtClean="0"/>
              <a:t>мисливців</a:t>
            </a:r>
            <a:r>
              <a:rPr lang="ru-RU" b="1" dirty="0" smtClean="0"/>
              <a:t>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палеоліту</a:t>
            </a:r>
            <a:r>
              <a:rPr lang="ru-RU" b="1" dirty="0" smtClean="0"/>
              <a:t>. </a:t>
            </a:r>
            <a:r>
              <a:rPr lang="ru-RU" b="1" dirty="0" err="1" smtClean="0"/>
              <a:t>Вік</a:t>
            </a:r>
            <a:r>
              <a:rPr lang="ru-RU" b="1" dirty="0" smtClean="0"/>
              <a:t> </a:t>
            </a:r>
            <a:r>
              <a:rPr lang="ru-RU" b="1" dirty="0" err="1" smtClean="0"/>
              <a:t>найдавнішого</a:t>
            </a:r>
            <a:r>
              <a:rPr lang="ru-RU" b="1" dirty="0" smtClean="0"/>
              <a:t> </a:t>
            </a:r>
            <a:r>
              <a:rPr lang="ru-RU" b="1" dirty="0" err="1" smtClean="0"/>
              <a:t>знайденого</a:t>
            </a:r>
            <a:r>
              <a:rPr lang="ru-RU" b="1" dirty="0" smtClean="0"/>
              <a:t> археологами </a:t>
            </a:r>
            <a:r>
              <a:rPr lang="ru-RU" b="1" dirty="0" err="1" smtClean="0"/>
              <a:t>списа</a:t>
            </a:r>
            <a:r>
              <a:rPr lang="ru-RU" b="1" dirty="0" smtClean="0"/>
              <a:t> 280 тис. </a:t>
            </a:r>
            <a:r>
              <a:rPr lang="ru-RU" b="1" dirty="0" err="1" smtClean="0"/>
              <a:t>років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850" y="557559"/>
            <a:ext cx="6362423" cy="4546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38675" y="4571372"/>
            <a:ext cx="382936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Полювання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ведмедя</a:t>
            </a:r>
            <a:endParaRPr lang="en-US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5239005"/>
            <a:ext cx="106029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Визначте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безпечним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давнє</a:t>
            </a:r>
            <a:r>
              <a:rPr lang="ru-RU" b="1" dirty="0" smtClean="0"/>
              <a:t>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Поміркуйте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могла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наодинці</a:t>
            </a:r>
            <a:r>
              <a:rPr lang="ru-RU" b="1" dirty="0" smtClean="0"/>
              <a:t> </a:t>
            </a:r>
            <a:r>
              <a:rPr lang="ru-RU" b="1" dirty="0" err="1" smtClean="0"/>
              <a:t>вполювати</a:t>
            </a:r>
            <a:r>
              <a:rPr lang="ru-RU" b="1" dirty="0" smtClean="0"/>
              <a:t> </a:t>
            </a:r>
            <a:r>
              <a:rPr lang="ru-RU" b="1" dirty="0" err="1" smtClean="0"/>
              <a:t>велику</a:t>
            </a:r>
            <a:r>
              <a:rPr lang="ru-RU" b="1" dirty="0" smtClean="0"/>
              <a:t> </a:t>
            </a:r>
            <a:r>
              <a:rPr lang="ru-RU" b="1" dirty="0" err="1" smtClean="0"/>
              <a:t>тварину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якостей</a:t>
            </a:r>
            <a:r>
              <a:rPr lang="ru-RU" b="1" dirty="0" smtClean="0"/>
              <a:t> </a:t>
            </a:r>
            <a:r>
              <a:rPr lang="ru-RU" b="1" dirty="0" err="1" smtClean="0"/>
              <a:t>вимагало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полювання</a:t>
            </a:r>
            <a:r>
              <a:rPr lang="ru-RU" b="1" dirty="0" smtClean="0"/>
              <a:t>? </a:t>
            </a:r>
            <a:r>
              <a:rPr lang="ru-RU" b="1" dirty="0" err="1" smtClean="0"/>
              <a:t>Хто</a:t>
            </a:r>
            <a:r>
              <a:rPr lang="ru-RU" b="1" dirty="0" smtClean="0"/>
              <a:t>, як правило,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мисливцями</a:t>
            </a:r>
            <a:r>
              <a:rPr lang="ru-RU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86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806" y="4177571"/>
            <a:ext cx="1121664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Мисливці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використовували</a:t>
            </a:r>
            <a:r>
              <a:rPr lang="ru-RU" b="1" dirty="0" smtClean="0"/>
              <a:t> лук і </a:t>
            </a:r>
            <a:r>
              <a:rPr lang="ru-RU" b="1" dirty="0" err="1" smtClean="0"/>
              <a:t>стріли</a:t>
            </a:r>
            <a:r>
              <a:rPr lang="ru-RU" b="1" dirty="0" smtClean="0"/>
              <a:t>.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винайшли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в </a:t>
            </a:r>
            <a:r>
              <a:rPr lang="ru-RU" b="1" dirty="0" err="1" smtClean="0"/>
              <a:t>палеоліті</a:t>
            </a:r>
            <a:r>
              <a:rPr lang="ru-RU" b="1" dirty="0" smtClean="0"/>
              <a:t> (</a:t>
            </a:r>
            <a:r>
              <a:rPr lang="ru-RU" b="1" dirty="0" err="1" smtClean="0"/>
              <a:t>бл</a:t>
            </a:r>
            <a:r>
              <a:rPr lang="ru-RU" b="1" dirty="0" smtClean="0"/>
              <a:t>. 12 тис. р. до н. е.), але </a:t>
            </a:r>
            <a:r>
              <a:rPr lang="ru-RU" b="1" dirty="0" err="1" smtClean="0"/>
              <a:t>саме</a:t>
            </a:r>
            <a:r>
              <a:rPr lang="ru-RU" b="1" dirty="0" smtClean="0"/>
              <a:t>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мезоліту</a:t>
            </a:r>
            <a:r>
              <a:rPr lang="ru-RU" b="1" dirty="0" smtClean="0"/>
              <a:t>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</a:t>
            </a:r>
            <a:r>
              <a:rPr lang="ru-RU" b="1" dirty="0" err="1" smtClean="0"/>
              <a:t>набули</a:t>
            </a:r>
            <a:r>
              <a:rPr lang="ru-RU" b="1" dirty="0" smtClean="0"/>
              <a:t> </a:t>
            </a:r>
            <a:r>
              <a:rPr lang="ru-RU" b="1" dirty="0" err="1" smtClean="0"/>
              <a:t>поширення</a:t>
            </a:r>
            <a:r>
              <a:rPr lang="ru-RU" b="1" dirty="0" smtClean="0"/>
              <a:t>. Так само й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первісних</a:t>
            </a:r>
            <a:r>
              <a:rPr lang="ru-RU" b="1" dirty="0" smtClean="0"/>
              <a:t> </a:t>
            </a:r>
            <a:r>
              <a:rPr lang="ru-RU" b="1" dirty="0" err="1" smtClean="0"/>
              <a:t>рибалок</a:t>
            </a:r>
            <a:r>
              <a:rPr lang="ru-RU" b="1" dirty="0" smtClean="0"/>
              <a:t> — </a:t>
            </a:r>
            <a:r>
              <a:rPr lang="ru-RU" b="1" dirty="0" err="1" smtClean="0"/>
              <a:t>гарпуни</a:t>
            </a:r>
            <a:r>
              <a:rPr lang="ru-RU" b="1" dirty="0" smtClean="0"/>
              <a:t> і </a:t>
            </a:r>
            <a:r>
              <a:rPr lang="ru-RU" b="1" dirty="0" err="1" smtClean="0"/>
              <a:t>рибальські</a:t>
            </a:r>
            <a:r>
              <a:rPr lang="ru-RU" b="1" dirty="0" smtClean="0"/>
              <a:t> </a:t>
            </a:r>
            <a:r>
              <a:rPr lang="ru-RU" b="1" dirty="0" err="1" smtClean="0"/>
              <a:t>гачки</a:t>
            </a:r>
            <a:r>
              <a:rPr lang="ru-RU" b="1" dirty="0" smtClean="0"/>
              <a:t> — </a:t>
            </a:r>
            <a:r>
              <a:rPr lang="ru-RU" b="1" dirty="0" err="1" smtClean="0"/>
              <a:t>винайдені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раніше</a:t>
            </a:r>
            <a:r>
              <a:rPr lang="ru-RU" b="1" dirty="0" smtClean="0"/>
              <a:t>, але </a:t>
            </a:r>
            <a:r>
              <a:rPr lang="ru-RU" b="1" dirty="0" err="1" smtClean="0"/>
              <a:t>набули</a:t>
            </a:r>
            <a:r>
              <a:rPr lang="ru-RU" b="1" dirty="0" smtClean="0"/>
              <a:t> </a:t>
            </a:r>
            <a:r>
              <a:rPr lang="ru-RU" b="1" dirty="0" err="1" smtClean="0"/>
              <a:t>поширення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потеплінням</a:t>
            </a:r>
            <a:r>
              <a:rPr lang="ru-RU" b="1" dirty="0" smtClean="0"/>
              <a:t> за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мезоліту</a:t>
            </a:r>
            <a:r>
              <a:rPr lang="ru-RU" b="1" dirty="0" smtClean="0"/>
              <a:t>. </a:t>
            </a:r>
            <a:r>
              <a:rPr lang="ru-RU" b="1" dirty="0" err="1" smtClean="0"/>
              <a:t>Гачок</a:t>
            </a:r>
            <a:r>
              <a:rPr lang="ru-RU" b="1" dirty="0" smtClean="0"/>
              <a:t> </a:t>
            </a:r>
            <a:r>
              <a:rPr lang="ru-RU" b="1" dirty="0" err="1" smtClean="0"/>
              <a:t>кріпився</a:t>
            </a:r>
            <a:r>
              <a:rPr lang="ru-RU" b="1" dirty="0" smtClean="0"/>
              <a:t> до </a:t>
            </a:r>
            <a:r>
              <a:rPr lang="ru-RU" b="1" dirty="0" err="1" smtClean="0"/>
              <a:t>вудки</a:t>
            </a:r>
            <a:r>
              <a:rPr lang="ru-RU" b="1" dirty="0" smtClean="0"/>
              <a:t>, а гарпун — до </a:t>
            </a:r>
            <a:r>
              <a:rPr lang="ru-RU" b="1" dirty="0" err="1" smtClean="0"/>
              <a:t>дерев’яного</a:t>
            </a:r>
            <a:r>
              <a:rPr lang="ru-RU" b="1" dirty="0" smtClean="0"/>
              <a:t> </a:t>
            </a:r>
            <a:r>
              <a:rPr lang="ru-RU" b="1" dirty="0" err="1" smtClean="0"/>
              <a:t>держака</a:t>
            </a:r>
            <a:r>
              <a:rPr lang="ru-RU" b="1" dirty="0" smtClean="0"/>
              <a:t>. Для </a:t>
            </a:r>
            <a:r>
              <a:rPr lang="ru-RU" b="1" dirty="0" err="1" smtClean="0"/>
              <a:t>рибальства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використовували</a:t>
            </a:r>
            <a:r>
              <a:rPr lang="ru-RU" b="1" dirty="0" smtClean="0"/>
              <a:t> </a:t>
            </a:r>
            <a:r>
              <a:rPr lang="ru-RU" b="1" dirty="0" err="1" smtClean="0"/>
              <a:t>човни-довбанки</a:t>
            </a:r>
            <a:r>
              <a:rPr lang="ru-RU" b="1" dirty="0" smtClean="0"/>
              <a:t>, </a:t>
            </a:r>
            <a:r>
              <a:rPr lang="ru-RU" b="1" dirty="0" err="1" smtClean="0"/>
              <a:t>виготовлені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стовбурів</a:t>
            </a:r>
            <a:r>
              <a:rPr lang="ru-RU" b="1" dirty="0" smtClean="0"/>
              <a:t> дерев, та плоти.</a:t>
            </a:r>
            <a:endParaRPr lang="en-US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3320"/>
            <a:ext cx="8932817" cy="3540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89774" y="3756920"/>
            <a:ext cx="57459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 smtClean="0"/>
              <a:t>Поселення</a:t>
            </a:r>
            <a:r>
              <a:rPr lang="ru-RU" b="1" dirty="0" smtClean="0"/>
              <a:t> людей </a:t>
            </a:r>
            <a:r>
              <a:rPr lang="ru-RU" b="1" dirty="0" err="1" smtClean="0"/>
              <a:t>доби</a:t>
            </a:r>
            <a:r>
              <a:rPr lang="ru-RU" b="1" dirty="0" smtClean="0"/>
              <a:t> </a:t>
            </a:r>
            <a:r>
              <a:rPr lang="ru-RU" b="1" dirty="0" err="1" smtClean="0"/>
              <a:t>мезоліту</a:t>
            </a:r>
            <a:r>
              <a:rPr lang="ru-RU" b="1" dirty="0" smtClean="0"/>
              <a:t> та </a:t>
            </a:r>
            <a:r>
              <a:rPr lang="ru-RU" b="1" dirty="0" err="1" smtClean="0"/>
              <a:t>їхні</a:t>
            </a:r>
            <a:r>
              <a:rPr lang="ru-RU" b="1" dirty="0" smtClean="0"/>
              <a:t> </a:t>
            </a:r>
            <a:r>
              <a:rPr lang="ru-RU" b="1" dirty="0" err="1" smtClean="0"/>
              <a:t>знаряддя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655" y="5722367"/>
            <a:ext cx="1121664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Поміркуйте</a:t>
            </a:r>
            <a:r>
              <a:rPr lang="ru-RU" b="1" dirty="0" smtClean="0"/>
              <a:t>, у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переваги</a:t>
            </a:r>
            <a:r>
              <a:rPr lang="ru-RU" b="1" dirty="0" smtClean="0"/>
              <a:t> лука й </a:t>
            </a:r>
            <a:r>
              <a:rPr lang="ru-RU" b="1" dirty="0" err="1" smtClean="0"/>
              <a:t>стріл</a:t>
            </a:r>
            <a:r>
              <a:rPr lang="ru-RU" b="1" dirty="0" smtClean="0"/>
              <a:t>, </a:t>
            </a:r>
            <a:r>
              <a:rPr lang="ru-RU" b="1" dirty="0" err="1" smtClean="0"/>
              <a:t>рибальських</a:t>
            </a:r>
            <a:r>
              <a:rPr lang="ru-RU" b="1" dirty="0" smtClean="0"/>
              <a:t> </a:t>
            </a:r>
            <a:r>
              <a:rPr lang="ru-RU" b="1" dirty="0" err="1" smtClean="0"/>
              <a:t>знарядь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і </a:t>
            </a:r>
            <a:r>
              <a:rPr lang="ru-RU" b="1" dirty="0" err="1" smtClean="0"/>
              <a:t>вміння</a:t>
            </a:r>
            <a:r>
              <a:rPr lang="ru-RU" b="1" dirty="0" smtClean="0"/>
              <a:t> </a:t>
            </a:r>
            <a:r>
              <a:rPr lang="ru-RU" b="1" dirty="0" err="1" smtClean="0"/>
              <a:t>знадобилися</a:t>
            </a:r>
            <a:r>
              <a:rPr lang="ru-RU" b="1" dirty="0" smtClean="0"/>
              <a:t> людям для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знарядь</a:t>
            </a:r>
            <a:r>
              <a:rPr lang="ru-RU" b="1" dirty="0" smtClean="0"/>
              <a:t>, </a:t>
            </a:r>
            <a:r>
              <a:rPr lang="ru-RU" b="1" dirty="0" err="1" smtClean="0"/>
              <a:t>побудови</a:t>
            </a:r>
            <a:r>
              <a:rPr lang="ru-RU" b="1" dirty="0" smtClean="0"/>
              <a:t> </a:t>
            </a:r>
            <a:r>
              <a:rPr lang="ru-RU" b="1" dirty="0" err="1" smtClean="0"/>
              <a:t>жител</a:t>
            </a:r>
            <a:r>
              <a:rPr lang="ru-RU" b="1" dirty="0" smtClean="0"/>
              <a:t>,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одягу</a:t>
            </a:r>
            <a:r>
              <a:rPr lang="ru-RU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28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57360" y="217982"/>
            <a:ext cx="5277279" cy="40011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Експозиція</a:t>
            </a:r>
            <a:r>
              <a:rPr lang="ru-RU" sz="2000" b="1" dirty="0" smtClean="0"/>
              <a:t> 2. </a:t>
            </a:r>
            <a:r>
              <a:rPr lang="ru-RU" sz="2000" b="1" dirty="0" err="1" smtClean="0"/>
              <a:t>Вогонь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первісних</a:t>
            </a:r>
            <a:r>
              <a:rPr lang="ru-RU" sz="2000" b="1" dirty="0" smtClean="0"/>
              <a:t> людей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4778974"/>
            <a:ext cx="1051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Археологічні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свідчать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1,5 млн </a:t>
            </a:r>
            <a:r>
              <a:rPr lang="ru-RU" b="1" dirty="0" err="1" smtClean="0"/>
              <a:t>років</a:t>
            </a:r>
            <a:r>
              <a:rPr lang="ru-RU" b="1" dirty="0" smtClean="0"/>
              <a:t> тому </a:t>
            </a:r>
            <a:r>
              <a:rPr lang="ru-RU" b="1" dirty="0" err="1" smtClean="0"/>
              <a:t>первісні</a:t>
            </a:r>
            <a:r>
              <a:rPr lang="ru-RU" b="1" dirty="0" smtClean="0"/>
              <a:t> люди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вміли</a:t>
            </a:r>
            <a:r>
              <a:rPr lang="ru-RU" b="1" dirty="0" smtClean="0"/>
              <a:t> </a:t>
            </a:r>
            <a:r>
              <a:rPr lang="ru-RU" b="1" dirty="0" err="1" smtClean="0"/>
              <a:t>користовуватися</a:t>
            </a:r>
            <a:r>
              <a:rPr lang="ru-RU" b="1" dirty="0" smtClean="0"/>
              <a:t> вогнем. </a:t>
            </a:r>
            <a:r>
              <a:rPr lang="ru-RU" b="1" dirty="0" err="1" smtClean="0"/>
              <a:t>Спочатку</a:t>
            </a:r>
            <a:r>
              <a:rPr lang="ru-RU" b="1" dirty="0" smtClean="0"/>
              <a:t> вони </a:t>
            </a:r>
            <a:r>
              <a:rPr lang="ru-RU" b="1" dirty="0" err="1" smtClean="0"/>
              <a:t>використовували</a:t>
            </a:r>
            <a:r>
              <a:rPr lang="ru-RU" b="1" dirty="0" smtClean="0"/>
              <a:t> </a:t>
            </a:r>
            <a:r>
              <a:rPr lang="ru-RU" b="1" dirty="0" err="1" smtClean="0"/>
              <a:t>вогонь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стихійних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 (</a:t>
            </a:r>
            <a:r>
              <a:rPr lang="ru-RU" b="1" dirty="0" err="1" smtClean="0"/>
              <a:t>блискавка</a:t>
            </a:r>
            <a:r>
              <a:rPr lang="ru-RU" b="1" dirty="0" smtClean="0"/>
              <a:t>, </a:t>
            </a:r>
            <a:r>
              <a:rPr lang="ru-RU" b="1" dirty="0" err="1" smtClean="0"/>
              <a:t>пожежа</a:t>
            </a:r>
            <a:r>
              <a:rPr lang="ru-RU" b="1" dirty="0" smtClean="0"/>
              <a:t>), а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навчилися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добувати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76" y="761803"/>
            <a:ext cx="10130246" cy="362049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66307" y="4001294"/>
            <a:ext cx="484344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вогню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первісними</a:t>
            </a:r>
            <a:r>
              <a:rPr lang="ru-RU" sz="2000" b="1" dirty="0" smtClean="0"/>
              <a:t> людьми</a:t>
            </a:r>
            <a:endParaRPr lang="en-US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199" y="5988734"/>
            <a:ext cx="105156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Опишіть</a:t>
            </a:r>
            <a:r>
              <a:rPr lang="ru-RU" b="1" dirty="0" smtClean="0"/>
              <a:t> </a:t>
            </a:r>
            <a:r>
              <a:rPr lang="ru-RU" b="1" dirty="0" err="1" smtClean="0"/>
              <a:t>почуття</a:t>
            </a:r>
            <a:r>
              <a:rPr lang="ru-RU" b="1" dirty="0" smtClean="0"/>
              <a:t> </a:t>
            </a:r>
            <a:r>
              <a:rPr lang="ru-RU" b="1" dirty="0" err="1" smtClean="0"/>
              <a:t>давніх</a:t>
            </a:r>
            <a:r>
              <a:rPr lang="ru-RU" b="1" dirty="0" smtClean="0"/>
              <a:t> людей,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міг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викликати</a:t>
            </a:r>
            <a:r>
              <a:rPr lang="ru-RU" b="1" dirty="0" smtClean="0"/>
              <a:t> у них </a:t>
            </a:r>
            <a:r>
              <a:rPr lang="ru-RU" b="1" dirty="0" err="1" smtClean="0"/>
              <a:t>вогонь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Визначте</a:t>
            </a:r>
            <a:r>
              <a:rPr lang="ru-RU" b="1" dirty="0" smtClean="0"/>
              <a:t>, для </a:t>
            </a:r>
            <a:r>
              <a:rPr lang="ru-RU" b="1" dirty="0" err="1" smtClean="0"/>
              <a:t>чого</a:t>
            </a:r>
            <a:r>
              <a:rPr lang="ru-RU" b="1" dirty="0" smtClean="0"/>
              <a:t> могли </a:t>
            </a:r>
            <a:r>
              <a:rPr lang="ru-RU" b="1" dirty="0" err="1" smtClean="0"/>
              <a:t>використувувати</a:t>
            </a:r>
            <a:r>
              <a:rPr lang="ru-RU" b="1" dirty="0" smtClean="0"/>
              <a:t> </a:t>
            </a:r>
            <a:r>
              <a:rPr lang="ru-RU" b="1" dirty="0" err="1" smtClean="0"/>
              <a:t>вогонь</a:t>
            </a:r>
            <a:r>
              <a:rPr lang="ru-RU" b="1" dirty="0" smtClean="0"/>
              <a:t> </a:t>
            </a:r>
            <a:r>
              <a:rPr lang="ru-RU" b="1" dirty="0" err="1" smtClean="0"/>
              <a:t>первісні</a:t>
            </a:r>
            <a:r>
              <a:rPr lang="ru-RU" b="1" dirty="0" smtClean="0"/>
              <a:t> люди.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7914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1299</Words>
  <Application>Microsoft Office PowerPoint</Application>
  <PresentationFormat>Широкоэкранный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Кам’яний вік в історії людства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Кам’яний вік в історії людства</dc:title>
  <dc:creator>Админ</dc:creator>
  <cp:lastModifiedBy>Админ</cp:lastModifiedBy>
  <cp:revision>10</cp:revision>
  <dcterms:created xsi:type="dcterms:W3CDTF">2023-09-19T08:56:32Z</dcterms:created>
  <dcterms:modified xsi:type="dcterms:W3CDTF">2023-09-20T04:14:34Z</dcterms:modified>
</cp:coreProperties>
</file>