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25733-E3D3-4647-A8A2-2EED6E45F4C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AFD1F2E-F816-4F58-8D5F-7EE72610637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200" dirty="0" smtClean="0"/>
            <a:t>Landslides – plant more trees on the hill slides</a:t>
          </a:r>
          <a:endParaRPr lang="ru-RU" sz="3200" dirty="0"/>
        </a:p>
      </dgm:t>
    </dgm:pt>
    <dgm:pt modelId="{2C0B7591-84AA-4DD3-AD86-543CEBBD9F0F}" type="parTrans" cxnId="{665C04D8-AF63-4C39-BA5E-F7484971EA4F}">
      <dgm:prSet/>
      <dgm:spPr/>
      <dgm:t>
        <a:bodyPr/>
        <a:lstStyle/>
        <a:p>
          <a:endParaRPr lang="ru-RU"/>
        </a:p>
      </dgm:t>
    </dgm:pt>
    <dgm:pt modelId="{A76DF07D-1345-455F-BDB4-DCFB2D2D2702}" type="sibTrans" cxnId="{665C04D8-AF63-4C39-BA5E-F7484971EA4F}">
      <dgm:prSet/>
      <dgm:spPr/>
      <dgm:t>
        <a:bodyPr/>
        <a:lstStyle/>
        <a:p>
          <a:endParaRPr lang="ru-RU"/>
        </a:p>
      </dgm:t>
    </dgm:pt>
    <dgm:pt modelId="{063A5C7A-7CD0-415C-873F-88549962EEB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200" dirty="0" smtClean="0"/>
            <a:t>Tidal waves – build breakwaters </a:t>
          </a:r>
          <a:endParaRPr lang="ru-RU" sz="3200" dirty="0"/>
        </a:p>
      </dgm:t>
    </dgm:pt>
    <dgm:pt modelId="{6FB9132E-299A-4167-8DCA-CA423F2BFE40}" type="parTrans" cxnId="{776635A8-5CEC-4F4E-8E6E-98C3D1F17233}">
      <dgm:prSet/>
      <dgm:spPr/>
      <dgm:t>
        <a:bodyPr/>
        <a:lstStyle/>
        <a:p>
          <a:endParaRPr lang="ru-RU"/>
        </a:p>
      </dgm:t>
    </dgm:pt>
    <dgm:pt modelId="{8A7DC57D-5B23-4C05-8924-2DF3A153F485}" type="sibTrans" cxnId="{776635A8-5CEC-4F4E-8E6E-98C3D1F17233}">
      <dgm:prSet/>
      <dgm:spPr/>
      <dgm:t>
        <a:bodyPr/>
        <a:lstStyle/>
        <a:p>
          <a:endParaRPr lang="ru-RU"/>
        </a:p>
      </dgm:t>
    </dgm:pt>
    <dgm:pt modelId="{ABC51C01-D88F-4276-834D-57C75E26C909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3200" dirty="0" smtClean="0"/>
            <a:t>Problems of the pollution - find alternative source of the energy</a:t>
          </a:r>
          <a:endParaRPr lang="ru-RU" sz="3200" dirty="0"/>
        </a:p>
      </dgm:t>
    </dgm:pt>
    <dgm:pt modelId="{C06CA307-84F7-4195-A4E0-DE668976AE78}" type="parTrans" cxnId="{A40BF7E9-AE6E-4AC4-B4C1-FBD74ADE587A}">
      <dgm:prSet/>
      <dgm:spPr/>
      <dgm:t>
        <a:bodyPr/>
        <a:lstStyle/>
        <a:p>
          <a:endParaRPr lang="ru-RU"/>
        </a:p>
      </dgm:t>
    </dgm:pt>
    <dgm:pt modelId="{8F837311-C830-44FF-B64A-F672F35F1A04}" type="sibTrans" cxnId="{A40BF7E9-AE6E-4AC4-B4C1-FBD74ADE587A}">
      <dgm:prSet/>
      <dgm:spPr/>
      <dgm:t>
        <a:bodyPr/>
        <a:lstStyle/>
        <a:p>
          <a:endParaRPr lang="ru-RU"/>
        </a:p>
      </dgm:t>
    </dgm:pt>
    <dgm:pt modelId="{85497AA8-CDA4-4AE3-BF5B-FB352D5C367A}" type="pres">
      <dgm:prSet presAssocID="{AFB25733-E3D3-4647-A8A2-2EED6E45F4CE}" presName="linearFlow" presStyleCnt="0">
        <dgm:presLayoutVars>
          <dgm:dir/>
          <dgm:resizeHandles val="exact"/>
        </dgm:presLayoutVars>
      </dgm:prSet>
      <dgm:spPr/>
    </dgm:pt>
    <dgm:pt modelId="{3E357AE8-2FBD-40EF-9E46-DAC50DAA98F3}" type="pres">
      <dgm:prSet presAssocID="{8AFD1F2E-F816-4F58-8D5F-7EE726106373}" presName="composite" presStyleCnt="0"/>
      <dgm:spPr/>
    </dgm:pt>
    <dgm:pt modelId="{5AE2A7C8-D2BE-4090-9B61-E9B4FE553232}" type="pres">
      <dgm:prSet presAssocID="{8AFD1F2E-F816-4F58-8D5F-7EE726106373}" presName="imgShp" presStyleLbl="fgImgPlace1" presStyleIdx="0" presStyleCnt="3" custLinFactNeighborX="-40607" custLinFactNeighborY="-17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533035-FC5B-49FC-AC60-702216343948}" type="pres">
      <dgm:prSet presAssocID="{8AFD1F2E-F816-4F58-8D5F-7EE726106373}" presName="txShp" presStyleLbl="node1" presStyleIdx="0" presStyleCnt="3" custScaleX="137769" custScaleY="113973" custLinFactNeighborX="5780" custLinFactNeighborY="4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34925-489E-4709-9CA0-43FDB8208EC0}" type="pres">
      <dgm:prSet presAssocID="{A76DF07D-1345-455F-BDB4-DCFB2D2D2702}" presName="spacing" presStyleCnt="0"/>
      <dgm:spPr/>
    </dgm:pt>
    <dgm:pt modelId="{98A74EB9-6C72-40C2-8C5A-F73D0E97452C}" type="pres">
      <dgm:prSet presAssocID="{063A5C7A-7CD0-415C-873F-88549962EEBD}" presName="composite" presStyleCnt="0"/>
      <dgm:spPr/>
    </dgm:pt>
    <dgm:pt modelId="{7221ECCF-4E78-45A9-8F20-28D332C67A1E}" type="pres">
      <dgm:prSet presAssocID="{063A5C7A-7CD0-415C-873F-88549962EEBD}" presName="imgShp" presStyleLbl="fgImgPlace1" presStyleIdx="1" presStyleCnt="3" custLinFactNeighborX="-47189" custLinFactNeighborY="-301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8483702-F6D2-4A1A-9E23-ABE68C18A12C}" type="pres">
      <dgm:prSet presAssocID="{063A5C7A-7CD0-415C-873F-88549962EEBD}" presName="txShp" presStyleLbl="node1" presStyleIdx="1" presStyleCnt="3" custScaleX="140108" custScaleY="110359" custLinFactNeighborX="6950" custLinFactNeighborY="-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F53AF-1E0A-4C64-909E-2F30981CC26D}" type="pres">
      <dgm:prSet presAssocID="{8A7DC57D-5B23-4C05-8924-2DF3A153F485}" presName="spacing" presStyleCnt="0"/>
      <dgm:spPr/>
    </dgm:pt>
    <dgm:pt modelId="{D33814A6-EF93-41DE-8BA8-6157A9015E67}" type="pres">
      <dgm:prSet presAssocID="{ABC51C01-D88F-4276-834D-57C75E26C909}" presName="composite" presStyleCnt="0"/>
      <dgm:spPr/>
    </dgm:pt>
    <dgm:pt modelId="{813D1C9A-576F-47BA-91C5-5145257CA9BB}" type="pres">
      <dgm:prSet presAssocID="{ABC51C01-D88F-4276-834D-57C75E26C909}" presName="imgShp" presStyleLbl="fgImgPlace1" presStyleIdx="2" presStyleCnt="3" custLinFactNeighborX="-43538" custLinFactNeighborY="-245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B0A6841-68D2-4304-94BA-733DEDD87589}" type="pres">
      <dgm:prSet presAssocID="{ABC51C01-D88F-4276-834D-57C75E26C909}" presName="txShp" presStyleLbl="node1" presStyleIdx="2" presStyleCnt="3" custScaleX="142238" custScaleY="100405" custLinFactNeighborX="3987" custLinFactNeighborY="1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2DA68-A8FE-4966-82A7-298F57ACEF7F}" type="presOf" srcId="{063A5C7A-7CD0-415C-873F-88549962EEBD}" destId="{F8483702-F6D2-4A1A-9E23-ABE68C18A12C}" srcOrd="0" destOrd="0" presId="urn:microsoft.com/office/officeart/2005/8/layout/vList3"/>
    <dgm:cxn modelId="{9AB6C9BE-3C88-40E8-B0A7-34C7C3E4FE0E}" type="presOf" srcId="{ABC51C01-D88F-4276-834D-57C75E26C909}" destId="{CB0A6841-68D2-4304-94BA-733DEDD87589}" srcOrd="0" destOrd="0" presId="urn:microsoft.com/office/officeart/2005/8/layout/vList3"/>
    <dgm:cxn modelId="{665C04D8-AF63-4C39-BA5E-F7484971EA4F}" srcId="{AFB25733-E3D3-4647-A8A2-2EED6E45F4CE}" destId="{8AFD1F2E-F816-4F58-8D5F-7EE726106373}" srcOrd="0" destOrd="0" parTransId="{2C0B7591-84AA-4DD3-AD86-543CEBBD9F0F}" sibTransId="{A76DF07D-1345-455F-BDB4-DCFB2D2D2702}"/>
    <dgm:cxn modelId="{A40BF7E9-AE6E-4AC4-B4C1-FBD74ADE587A}" srcId="{AFB25733-E3D3-4647-A8A2-2EED6E45F4CE}" destId="{ABC51C01-D88F-4276-834D-57C75E26C909}" srcOrd="2" destOrd="0" parTransId="{C06CA307-84F7-4195-A4E0-DE668976AE78}" sibTransId="{8F837311-C830-44FF-B64A-F672F35F1A04}"/>
    <dgm:cxn modelId="{842D52C7-B41B-40F2-9653-B943325EFFB1}" type="presOf" srcId="{8AFD1F2E-F816-4F58-8D5F-7EE726106373}" destId="{B8533035-FC5B-49FC-AC60-702216343948}" srcOrd="0" destOrd="0" presId="urn:microsoft.com/office/officeart/2005/8/layout/vList3"/>
    <dgm:cxn modelId="{776635A8-5CEC-4F4E-8E6E-98C3D1F17233}" srcId="{AFB25733-E3D3-4647-A8A2-2EED6E45F4CE}" destId="{063A5C7A-7CD0-415C-873F-88549962EEBD}" srcOrd="1" destOrd="0" parTransId="{6FB9132E-299A-4167-8DCA-CA423F2BFE40}" sibTransId="{8A7DC57D-5B23-4C05-8924-2DF3A153F485}"/>
    <dgm:cxn modelId="{5A9B93AE-8293-498F-83FC-7C3FD72D5AB6}" type="presOf" srcId="{AFB25733-E3D3-4647-A8A2-2EED6E45F4CE}" destId="{85497AA8-CDA4-4AE3-BF5B-FB352D5C367A}" srcOrd="0" destOrd="0" presId="urn:microsoft.com/office/officeart/2005/8/layout/vList3"/>
    <dgm:cxn modelId="{5EA52333-7375-4611-9DCC-D840A58A62EB}" type="presParOf" srcId="{85497AA8-CDA4-4AE3-BF5B-FB352D5C367A}" destId="{3E357AE8-2FBD-40EF-9E46-DAC50DAA98F3}" srcOrd="0" destOrd="0" presId="urn:microsoft.com/office/officeart/2005/8/layout/vList3"/>
    <dgm:cxn modelId="{FFFEE168-041B-4431-A27F-736021C4FAAE}" type="presParOf" srcId="{3E357AE8-2FBD-40EF-9E46-DAC50DAA98F3}" destId="{5AE2A7C8-D2BE-4090-9B61-E9B4FE553232}" srcOrd="0" destOrd="0" presId="urn:microsoft.com/office/officeart/2005/8/layout/vList3"/>
    <dgm:cxn modelId="{132C1293-B3DA-468F-A3DC-B26950F11959}" type="presParOf" srcId="{3E357AE8-2FBD-40EF-9E46-DAC50DAA98F3}" destId="{B8533035-FC5B-49FC-AC60-702216343948}" srcOrd="1" destOrd="0" presId="urn:microsoft.com/office/officeart/2005/8/layout/vList3"/>
    <dgm:cxn modelId="{826BC716-37AA-4FF4-8BFC-D20657164022}" type="presParOf" srcId="{85497AA8-CDA4-4AE3-BF5B-FB352D5C367A}" destId="{59934925-489E-4709-9CA0-43FDB8208EC0}" srcOrd="1" destOrd="0" presId="urn:microsoft.com/office/officeart/2005/8/layout/vList3"/>
    <dgm:cxn modelId="{1E192627-0241-4079-A3B1-74A289D41377}" type="presParOf" srcId="{85497AA8-CDA4-4AE3-BF5B-FB352D5C367A}" destId="{98A74EB9-6C72-40C2-8C5A-F73D0E97452C}" srcOrd="2" destOrd="0" presId="urn:microsoft.com/office/officeart/2005/8/layout/vList3"/>
    <dgm:cxn modelId="{933DD793-222C-44AC-AD0E-897584F60C00}" type="presParOf" srcId="{98A74EB9-6C72-40C2-8C5A-F73D0E97452C}" destId="{7221ECCF-4E78-45A9-8F20-28D332C67A1E}" srcOrd="0" destOrd="0" presId="urn:microsoft.com/office/officeart/2005/8/layout/vList3"/>
    <dgm:cxn modelId="{D6395D02-85E9-4A82-8F99-2A2E5682128E}" type="presParOf" srcId="{98A74EB9-6C72-40C2-8C5A-F73D0E97452C}" destId="{F8483702-F6D2-4A1A-9E23-ABE68C18A12C}" srcOrd="1" destOrd="0" presId="urn:microsoft.com/office/officeart/2005/8/layout/vList3"/>
    <dgm:cxn modelId="{48EE154F-C0DB-4726-BFA1-D4018AF2A621}" type="presParOf" srcId="{85497AA8-CDA4-4AE3-BF5B-FB352D5C367A}" destId="{EE6F53AF-1E0A-4C64-909E-2F30981CC26D}" srcOrd="3" destOrd="0" presId="urn:microsoft.com/office/officeart/2005/8/layout/vList3"/>
    <dgm:cxn modelId="{A0D25261-CE5B-430B-A29E-AB67DA3FE615}" type="presParOf" srcId="{85497AA8-CDA4-4AE3-BF5B-FB352D5C367A}" destId="{D33814A6-EF93-41DE-8BA8-6157A9015E67}" srcOrd="4" destOrd="0" presId="urn:microsoft.com/office/officeart/2005/8/layout/vList3"/>
    <dgm:cxn modelId="{8F653177-D151-416C-A195-705843878899}" type="presParOf" srcId="{D33814A6-EF93-41DE-8BA8-6157A9015E67}" destId="{813D1C9A-576F-47BA-91C5-5145257CA9BB}" srcOrd="0" destOrd="0" presId="urn:microsoft.com/office/officeart/2005/8/layout/vList3"/>
    <dgm:cxn modelId="{D147D554-0A2E-471D-A0C0-4728F73189DE}" type="presParOf" srcId="{D33814A6-EF93-41DE-8BA8-6157A9015E67}" destId="{CB0A6841-68D2-4304-94BA-733DEDD875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94CB3-7D40-49E9-A72D-6D93F20C2C4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1598E2-D8F8-4A87-A7B2-031EB600C08C}">
      <dgm:prSet phldrT="[Текст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The number of the cars</a:t>
          </a:r>
          <a:endParaRPr lang="ru-RU" dirty="0"/>
        </a:p>
      </dgm:t>
    </dgm:pt>
    <dgm:pt modelId="{8691D4E1-9239-4410-A4C0-FA07E4D73B11}" type="parTrans" cxnId="{39A934BC-C083-4F7C-97E8-40C7E7C0D8B7}">
      <dgm:prSet/>
      <dgm:spPr/>
      <dgm:t>
        <a:bodyPr/>
        <a:lstStyle/>
        <a:p>
          <a:endParaRPr lang="ru-RU"/>
        </a:p>
      </dgm:t>
    </dgm:pt>
    <dgm:pt modelId="{DA0F5586-01DE-42BA-8973-D200C6477C42}" type="sibTrans" cxnId="{39A934BC-C083-4F7C-97E8-40C7E7C0D8B7}">
      <dgm:prSet/>
      <dgm:spPr/>
      <dgm:t>
        <a:bodyPr/>
        <a:lstStyle/>
        <a:p>
          <a:endParaRPr lang="ru-RU"/>
        </a:p>
      </dgm:t>
    </dgm:pt>
    <dgm:pt modelId="{C8D95A8B-549F-496C-9623-A9DA1F71D16A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Dumping chemical wastes</a:t>
          </a:r>
          <a:endParaRPr lang="ru-RU" dirty="0"/>
        </a:p>
      </dgm:t>
    </dgm:pt>
    <dgm:pt modelId="{D4F07E55-CAA7-4701-BF4B-85B51B114126}" type="parTrans" cxnId="{59771F2A-F1BF-4783-8B8F-EE6C32764C5D}">
      <dgm:prSet/>
      <dgm:spPr/>
      <dgm:t>
        <a:bodyPr/>
        <a:lstStyle/>
        <a:p>
          <a:endParaRPr lang="ru-RU"/>
        </a:p>
      </dgm:t>
    </dgm:pt>
    <dgm:pt modelId="{EDC6089F-E483-48DC-BD75-8FE6D1CE00B5}" type="sibTrans" cxnId="{59771F2A-F1BF-4783-8B8F-EE6C32764C5D}">
      <dgm:prSet/>
      <dgm:spPr/>
      <dgm:t>
        <a:bodyPr/>
        <a:lstStyle/>
        <a:p>
          <a:endParaRPr lang="ru-RU"/>
        </a:p>
      </dgm:t>
    </dgm:pt>
    <dgm:pt modelId="{4271D766-B068-41A2-AA2C-ABEAD56C7917}">
      <dgm:prSet phldrT="[Текст]"/>
      <dgm:spPr/>
      <dgm:t>
        <a:bodyPr/>
        <a:lstStyle/>
        <a:p>
          <a:r>
            <a:rPr lang="en-US" dirty="0" smtClean="0"/>
            <a:t>Cutting forests</a:t>
          </a:r>
          <a:endParaRPr lang="ru-RU" dirty="0"/>
        </a:p>
      </dgm:t>
    </dgm:pt>
    <dgm:pt modelId="{E5BEEE1E-8CEF-42C3-AEAF-3B88118B5A2F}" type="parTrans" cxnId="{3D8E96A2-6CB4-4715-B3A1-CC7365013FE7}">
      <dgm:prSet/>
      <dgm:spPr/>
      <dgm:t>
        <a:bodyPr/>
        <a:lstStyle/>
        <a:p>
          <a:endParaRPr lang="ru-RU"/>
        </a:p>
      </dgm:t>
    </dgm:pt>
    <dgm:pt modelId="{49DA147E-F0B1-4300-BBF5-899230913B48}" type="sibTrans" cxnId="{3D8E96A2-6CB4-4715-B3A1-CC7365013FE7}">
      <dgm:prSet/>
      <dgm:spPr/>
      <dgm:t>
        <a:bodyPr/>
        <a:lstStyle/>
        <a:p>
          <a:endParaRPr lang="ru-RU"/>
        </a:p>
      </dgm:t>
    </dgm:pt>
    <dgm:pt modelId="{ECED784A-063D-49F7-A72D-79F906687A9C}">
      <dgm:prSet phldrT="[Текст]" custT="1"/>
      <dgm:spPr/>
      <dgm:t>
        <a:bodyPr/>
        <a:lstStyle/>
        <a:p>
          <a:r>
            <a:rPr lang="en-US" sz="2800" dirty="0" smtClean="0"/>
            <a:t>It is necessary </a:t>
          </a:r>
          <a:br>
            <a:rPr lang="en-US" sz="2800" dirty="0" smtClean="0"/>
          </a:br>
          <a:r>
            <a:rPr lang="en-US" sz="2800" dirty="0" smtClean="0"/>
            <a:t>to reduce and stop</a:t>
          </a:r>
          <a:endParaRPr lang="ru-RU" sz="2800" dirty="0"/>
        </a:p>
      </dgm:t>
    </dgm:pt>
    <dgm:pt modelId="{898E2C20-8892-4360-8028-F3C8D584858D}" type="sibTrans" cxnId="{E2B3C6A2-5021-4F15-9003-7F2B9F5B4EC1}">
      <dgm:prSet/>
      <dgm:spPr/>
      <dgm:t>
        <a:bodyPr/>
        <a:lstStyle/>
        <a:p>
          <a:endParaRPr lang="ru-RU"/>
        </a:p>
      </dgm:t>
    </dgm:pt>
    <dgm:pt modelId="{92DDC3EB-6F83-4FC7-87D0-F41729499067}" type="parTrans" cxnId="{E2B3C6A2-5021-4F15-9003-7F2B9F5B4EC1}">
      <dgm:prSet/>
      <dgm:spPr/>
      <dgm:t>
        <a:bodyPr/>
        <a:lstStyle/>
        <a:p>
          <a:endParaRPr lang="ru-RU"/>
        </a:p>
      </dgm:t>
    </dgm:pt>
    <dgm:pt modelId="{0D560DBC-B11F-4323-8292-9A45FB893584}" type="pres">
      <dgm:prSet presAssocID="{67994CB3-7D40-49E9-A72D-6D93F20C2C4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F7A11-913D-465A-811B-7EC4052C57FA}" type="pres">
      <dgm:prSet presAssocID="{67994CB3-7D40-49E9-A72D-6D93F20C2C4C}" presName="ellipse" presStyleLbl="trBgShp" presStyleIdx="0" presStyleCnt="1"/>
      <dgm:spPr>
        <a:solidFill>
          <a:schemeClr val="accent2">
            <a:alpha val="38000"/>
          </a:schemeClr>
        </a:solidFill>
      </dgm:spPr>
      <dgm:t>
        <a:bodyPr/>
        <a:lstStyle/>
        <a:p>
          <a:endParaRPr lang="ru-RU"/>
        </a:p>
      </dgm:t>
    </dgm:pt>
    <dgm:pt modelId="{AF04502E-C63C-40D9-A779-6F8D96D5D59B}" type="pres">
      <dgm:prSet presAssocID="{67994CB3-7D40-49E9-A72D-6D93F20C2C4C}" presName="arrow1" presStyleLbl="fgShp" presStyleIdx="0" presStyleCnt="1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1517D788-A862-4BA5-9D89-E116D7AD30A5}" type="pres">
      <dgm:prSet presAssocID="{67994CB3-7D40-49E9-A72D-6D93F20C2C4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22DED-ADE0-49B9-8449-ED5DCC434979}" type="pres">
      <dgm:prSet presAssocID="{C8D95A8B-549F-496C-9623-A9DA1F71D16A}" presName="item1" presStyleLbl="node1" presStyleIdx="0" presStyleCnt="3" custLinFactY="-205" custLinFactNeighborX="-94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96563-0197-4E46-9E30-96CC126D9A11}" type="pres">
      <dgm:prSet presAssocID="{4271D766-B068-41A2-AA2C-ABEAD56C7917}" presName="item2" presStyleLbl="node1" presStyleIdx="1" presStyleCnt="3" custLinFactNeighborX="-16612" custLinFactNeighborY="-21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E4B57-5736-4BC8-A658-A7D0D42398DB}" type="pres">
      <dgm:prSet presAssocID="{ECED784A-063D-49F7-A72D-79F906687A9C}" presName="item3" presStyleLbl="node1" presStyleIdx="2" presStyleCnt="3" custLinFactNeighborX="43913" custLinFactNeighborY="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6D2BB-9F06-4F33-B49B-FD1D51E35591}" type="pres">
      <dgm:prSet presAssocID="{67994CB3-7D40-49E9-A72D-6D93F20C2C4C}" presName="funnel" presStyleLbl="trAlignAcc1" presStyleIdx="0" presStyleCnt="1" custScaleX="96301" custLinFactNeighborX="509" custLinFactNeighborY="-127"/>
      <dgm:spPr>
        <a:solidFill>
          <a:schemeClr val="accent2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59771F2A-F1BF-4783-8B8F-EE6C32764C5D}" srcId="{67994CB3-7D40-49E9-A72D-6D93F20C2C4C}" destId="{C8D95A8B-549F-496C-9623-A9DA1F71D16A}" srcOrd="1" destOrd="0" parTransId="{D4F07E55-CAA7-4701-BF4B-85B51B114126}" sibTransId="{EDC6089F-E483-48DC-BD75-8FE6D1CE00B5}"/>
    <dgm:cxn modelId="{3D8E96A2-6CB4-4715-B3A1-CC7365013FE7}" srcId="{67994CB3-7D40-49E9-A72D-6D93F20C2C4C}" destId="{4271D766-B068-41A2-AA2C-ABEAD56C7917}" srcOrd="2" destOrd="0" parTransId="{E5BEEE1E-8CEF-42C3-AEAF-3B88118B5A2F}" sibTransId="{49DA147E-F0B1-4300-BBF5-899230913B48}"/>
    <dgm:cxn modelId="{AF09DC71-A5F3-4E91-A2FE-2883BA0AF492}" type="presOf" srcId="{C8D95A8B-549F-496C-9623-A9DA1F71D16A}" destId="{0BD96563-0197-4E46-9E30-96CC126D9A11}" srcOrd="0" destOrd="0" presId="urn:microsoft.com/office/officeart/2005/8/layout/funnel1"/>
    <dgm:cxn modelId="{39A934BC-C083-4F7C-97E8-40C7E7C0D8B7}" srcId="{67994CB3-7D40-49E9-A72D-6D93F20C2C4C}" destId="{751598E2-D8F8-4A87-A7B2-031EB600C08C}" srcOrd="0" destOrd="0" parTransId="{8691D4E1-9239-4410-A4C0-FA07E4D73B11}" sibTransId="{DA0F5586-01DE-42BA-8973-D200C6477C42}"/>
    <dgm:cxn modelId="{E2B3C6A2-5021-4F15-9003-7F2B9F5B4EC1}" srcId="{67994CB3-7D40-49E9-A72D-6D93F20C2C4C}" destId="{ECED784A-063D-49F7-A72D-79F906687A9C}" srcOrd="3" destOrd="0" parTransId="{92DDC3EB-6F83-4FC7-87D0-F41729499067}" sibTransId="{898E2C20-8892-4360-8028-F3C8D584858D}"/>
    <dgm:cxn modelId="{E227AB37-660E-4A13-B75A-59D26AEACC0B}" type="presOf" srcId="{4271D766-B068-41A2-AA2C-ABEAD56C7917}" destId="{49422DED-ADE0-49B9-8449-ED5DCC434979}" srcOrd="0" destOrd="0" presId="urn:microsoft.com/office/officeart/2005/8/layout/funnel1"/>
    <dgm:cxn modelId="{667B64FE-604F-4624-B02E-F1445DD577EA}" type="presOf" srcId="{ECED784A-063D-49F7-A72D-79F906687A9C}" destId="{1517D788-A862-4BA5-9D89-E116D7AD30A5}" srcOrd="0" destOrd="0" presId="urn:microsoft.com/office/officeart/2005/8/layout/funnel1"/>
    <dgm:cxn modelId="{9E34BB7F-EC4D-4180-8DE0-F868B1D39B58}" type="presOf" srcId="{751598E2-D8F8-4A87-A7B2-031EB600C08C}" destId="{CE5E4B57-5736-4BC8-A658-A7D0D42398DB}" srcOrd="0" destOrd="0" presId="urn:microsoft.com/office/officeart/2005/8/layout/funnel1"/>
    <dgm:cxn modelId="{139F6336-327B-4E22-A89D-B04F38B9F62E}" type="presOf" srcId="{67994CB3-7D40-49E9-A72D-6D93F20C2C4C}" destId="{0D560DBC-B11F-4323-8292-9A45FB893584}" srcOrd="0" destOrd="0" presId="urn:microsoft.com/office/officeart/2005/8/layout/funnel1"/>
    <dgm:cxn modelId="{BEA11508-C3AD-40AA-AD42-AC8A5290C4F1}" type="presParOf" srcId="{0D560DBC-B11F-4323-8292-9A45FB893584}" destId="{21DF7A11-913D-465A-811B-7EC4052C57FA}" srcOrd="0" destOrd="0" presId="urn:microsoft.com/office/officeart/2005/8/layout/funnel1"/>
    <dgm:cxn modelId="{FA047442-D343-46E5-A893-0F1DA9408132}" type="presParOf" srcId="{0D560DBC-B11F-4323-8292-9A45FB893584}" destId="{AF04502E-C63C-40D9-A779-6F8D96D5D59B}" srcOrd="1" destOrd="0" presId="urn:microsoft.com/office/officeart/2005/8/layout/funnel1"/>
    <dgm:cxn modelId="{8B6A2D8E-E285-4EED-89BA-8D567481D643}" type="presParOf" srcId="{0D560DBC-B11F-4323-8292-9A45FB893584}" destId="{1517D788-A862-4BA5-9D89-E116D7AD30A5}" srcOrd="2" destOrd="0" presId="urn:microsoft.com/office/officeart/2005/8/layout/funnel1"/>
    <dgm:cxn modelId="{46144135-06F0-4D60-9FC6-2C4959389BA1}" type="presParOf" srcId="{0D560DBC-B11F-4323-8292-9A45FB893584}" destId="{49422DED-ADE0-49B9-8449-ED5DCC434979}" srcOrd="3" destOrd="0" presId="urn:microsoft.com/office/officeart/2005/8/layout/funnel1"/>
    <dgm:cxn modelId="{C8DC6D2B-D950-4BE3-8033-EE9BF150AE56}" type="presParOf" srcId="{0D560DBC-B11F-4323-8292-9A45FB893584}" destId="{0BD96563-0197-4E46-9E30-96CC126D9A11}" srcOrd="4" destOrd="0" presId="urn:microsoft.com/office/officeart/2005/8/layout/funnel1"/>
    <dgm:cxn modelId="{7A566768-DB9E-41A0-A315-B6E34E74BBDB}" type="presParOf" srcId="{0D560DBC-B11F-4323-8292-9A45FB893584}" destId="{CE5E4B57-5736-4BC8-A658-A7D0D42398DB}" srcOrd="5" destOrd="0" presId="urn:microsoft.com/office/officeart/2005/8/layout/funnel1"/>
    <dgm:cxn modelId="{6764546F-5FE4-4C85-9A9B-90ABFAFEE930}" type="presParOf" srcId="{0D560DBC-B11F-4323-8292-9A45FB893584}" destId="{8CB6D2BB-9F06-4F33-B49B-FD1D51E3559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33035-FC5B-49FC-AC60-702216343948}">
      <dsp:nvSpPr>
        <dsp:cNvPr id="0" name=""/>
        <dsp:cNvSpPr/>
      </dsp:nvSpPr>
      <dsp:spPr>
        <a:xfrm rot="10800000">
          <a:off x="648055" y="68732"/>
          <a:ext cx="7388766" cy="1662917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398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Landslides – plant more trees on the hill slides</a:t>
          </a:r>
          <a:endParaRPr lang="ru-RU" sz="3200" kern="1200" dirty="0"/>
        </a:p>
      </dsp:txBody>
      <dsp:txXfrm rot="10800000">
        <a:off x="1063784" y="68732"/>
        <a:ext cx="6973037" cy="1662917"/>
      </dsp:txXfrm>
    </dsp:sp>
    <dsp:sp modelId="{5AE2A7C8-D2BE-4090-9B61-E9B4FE553232}">
      <dsp:nvSpPr>
        <dsp:cNvPr id="0" name=""/>
        <dsp:cNvSpPr/>
      </dsp:nvSpPr>
      <dsp:spPr>
        <a:xfrm>
          <a:off x="28872" y="79623"/>
          <a:ext cx="1459045" cy="14590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83702-F6D2-4A1A-9E23-ABE68C18A12C}">
      <dsp:nvSpPr>
        <dsp:cNvPr id="0" name=""/>
        <dsp:cNvSpPr/>
      </dsp:nvSpPr>
      <dsp:spPr>
        <a:xfrm rot="10800000">
          <a:off x="550685" y="2086573"/>
          <a:ext cx="7514210" cy="1610187"/>
        </a:xfrm>
        <a:prstGeom prst="homePlat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398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Tidal waves – build breakwaters </a:t>
          </a:r>
          <a:endParaRPr lang="ru-RU" sz="3200" kern="1200" dirty="0"/>
        </a:p>
      </dsp:txBody>
      <dsp:txXfrm rot="10800000">
        <a:off x="953232" y="2086573"/>
        <a:ext cx="7111663" cy="1610187"/>
      </dsp:txXfrm>
    </dsp:sp>
    <dsp:sp modelId="{7221ECCF-4E78-45A9-8F20-28D332C67A1E}">
      <dsp:nvSpPr>
        <dsp:cNvPr id="0" name=""/>
        <dsp:cNvSpPr/>
      </dsp:nvSpPr>
      <dsp:spPr>
        <a:xfrm>
          <a:off x="0" y="2133795"/>
          <a:ext cx="1459045" cy="14590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A6841-68D2-4304-94BA-733DEDD87589}">
      <dsp:nvSpPr>
        <dsp:cNvPr id="0" name=""/>
        <dsp:cNvSpPr/>
      </dsp:nvSpPr>
      <dsp:spPr>
        <a:xfrm rot="10800000">
          <a:off x="432054" y="4151669"/>
          <a:ext cx="7628445" cy="1464954"/>
        </a:xfrm>
        <a:prstGeom prst="homePlat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3398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Problems of the pollution - find alternative source of the energy</a:t>
          </a:r>
          <a:endParaRPr lang="ru-RU" sz="3200" kern="1200" dirty="0"/>
        </a:p>
      </dsp:txBody>
      <dsp:txXfrm rot="10800000">
        <a:off x="798292" y="4151669"/>
        <a:ext cx="7262207" cy="1464954"/>
      </dsp:txXfrm>
    </dsp:sp>
    <dsp:sp modelId="{813D1C9A-576F-47BA-91C5-5145257CA9BB}">
      <dsp:nvSpPr>
        <dsp:cNvPr id="0" name=""/>
        <dsp:cNvSpPr/>
      </dsp:nvSpPr>
      <dsp:spPr>
        <a:xfrm>
          <a:off x="0" y="4115000"/>
          <a:ext cx="1459045" cy="14590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F7A11-913D-465A-811B-7EC4052C57FA}">
      <dsp:nvSpPr>
        <dsp:cNvPr id="0" name=""/>
        <dsp:cNvSpPr/>
      </dsp:nvSpPr>
      <dsp:spPr>
        <a:xfrm>
          <a:off x="1075944" y="748051"/>
          <a:ext cx="3931920" cy="1365504"/>
        </a:xfrm>
        <a:prstGeom prst="ellipse">
          <a:avLst/>
        </a:prstGeom>
        <a:solidFill>
          <a:schemeClr val="accent2">
            <a:alpha val="38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502E-C63C-40D9-A779-6F8D96D5D59B}">
      <dsp:nvSpPr>
        <dsp:cNvPr id="0" name=""/>
        <dsp:cNvSpPr/>
      </dsp:nvSpPr>
      <dsp:spPr>
        <a:xfrm>
          <a:off x="2667000" y="4091708"/>
          <a:ext cx="762000" cy="487680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7D788-A862-4BA5-9D89-E116D7AD30A5}">
      <dsp:nvSpPr>
        <dsp:cNvPr id="0" name=""/>
        <dsp:cNvSpPr/>
      </dsp:nvSpPr>
      <dsp:spPr>
        <a:xfrm>
          <a:off x="1219200" y="4481852"/>
          <a:ext cx="3657600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It is necessary </a:t>
          </a:r>
          <a:br>
            <a:rPr lang="en-US" sz="2800" kern="1200" dirty="0" smtClean="0"/>
          </a:br>
          <a:r>
            <a:rPr lang="en-US" sz="2800" kern="1200" dirty="0" smtClean="0"/>
            <a:t>to reduce and stop</a:t>
          </a:r>
          <a:endParaRPr lang="ru-RU" sz="2800" kern="1200" dirty="0"/>
        </a:p>
      </dsp:txBody>
      <dsp:txXfrm>
        <a:off x="1219200" y="4481852"/>
        <a:ext cx="3657600" cy="914400"/>
      </dsp:txXfrm>
    </dsp:sp>
    <dsp:sp modelId="{49422DED-ADE0-49B9-8449-ED5DCC434979}">
      <dsp:nvSpPr>
        <dsp:cNvPr id="0" name=""/>
        <dsp:cNvSpPr/>
      </dsp:nvSpPr>
      <dsp:spPr>
        <a:xfrm>
          <a:off x="2376264" y="844605"/>
          <a:ext cx="1371600" cy="1371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Cutting forests</a:t>
          </a:r>
          <a:endParaRPr lang="ru-RU" sz="1700" kern="1200" dirty="0"/>
        </a:p>
      </dsp:txBody>
      <dsp:txXfrm>
        <a:off x="2577130" y="1045471"/>
        <a:ext cx="969868" cy="969868"/>
      </dsp:txXfrm>
    </dsp:sp>
    <dsp:sp modelId="{0BD96563-0197-4E46-9E30-96CC126D9A11}">
      <dsp:nvSpPr>
        <dsp:cNvPr id="0" name=""/>
        <dsp:cNvSpPr/>
      </dsp:nvSpPr>
      <dsp:spPr>
        <a:xfrm>
          <a:off x="1296149" y="895899"/>
          <a:ext cx="1371600" cy="1371600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Dumping chemical wastes</a:t>
          </a:r>
          <a:endParaRPr lang="ru-RU" sz="1700" kern="1200" dirty="0"/>
        </a:p>
      </dsp:txBody>
      <dsp:txXfrm>
        <a:off x="1497015" y="1096765"/>
        <a:ext cx="969868" cy="969868"/>
      </dsp:txXfrm>
    </dsp:sp>
    <dsp:sp modelId="{CE5E4B57-5736-4BC8-A658-A7D0D42398DB}">
      <dsp:nvSpPr>
        <dsp:cNvPr id="0" name=""/>
        <dsp:cNvSpPr/>
      </dsp:nvSpPr>
      <dsp:spPr>
        <a:xfrm>
          <a:off x="3528390" y="864095"/>
          <a:ext cx="1371600" cy="13716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number of the cars</a:t>
          </a:r>
          <a:endParaRPr lang="ru-RU" sz="1700" kern="1200" dirty="0"/>
        </a:p>
      </dsp:txBody>
      <dsp:txXfrm>
        <a:off x="3729256" y="1064961"/>
        <a:ext cx="969868" cy="969868"/>
      </dsp:txXfrm>
    </dsp:sp>
    <dsp:sp modelId="{8CB6D2BB-9F06-4F33-B49B-FD1D51E35591}">
      <dsp:nvSpPr>
        <dsp:cNvPr id="0" name=""/>
        <dsp:cNvSpPr/>
      </dsp:nvSpPr>
      <dsp:spPr>
        <a:xfrm>
          <a:off x="1015041" y="576076"/>
          <a:ext cx="4109356" cy="3413760"/>
        </a:xfrm>
        <a:prstGeom prst="funnel">
          <a:avLst/>
        </a:prstGeom>
        <a:solidFill>
          <a:schemeClr val="accent2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86A26-14A1-4FA2-9791-EC1938AF4AD7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FB6B-F54A-4691-8F22-C51167A02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4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0FB6B-F54A-4691-8F22-C51167A021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1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10000"/>
              </a:schemeClr>
            </a:gs>
            <a:gs pos="30000">
              <a:schemeClr val="tx2">
                <a:lumMod val="25000"/>
              </a:schemeClr>
            </a:gs>
            <a:gs pos="64999">
              <a:schemeClr val="tx2">
                <a:lumMod val="50000"/>
              </a:schemeClr>
            </a:gs>
            <a:gs pos="89999">
              <a:schemeClr val="tx2">
                <a:lumMod val="75000"/>
              </a:schemeClr>
            </a:gs>
            <a:gs pos="100000">
              <a:schemeClr val="tx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Disasters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01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30000">
              <a:schemeClr val="accent4">
                <a:lumMod val="75000"/>
              </a:schemeClr>
            </a:gs>
            <a:gs pos="64999">
              <a:schemeClr val="accent4">
                <a:lumMod val="60000"/>
                <a:lumOff val="40000"/>
              </a:schemeClr>
            </a:gs>
            <a:gs pos="89999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Problems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4784"/>
            <a:ext cx="3497373" cy="3024336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179512" y="476672"/>
            <a:ext cx="3312368" cy="46085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Every year there are big and small disasters in different parts of the world.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7247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lumMod val="60000"/>
              </a:srgbClr>
            </a:gs>
            <a:gs pos="30000">
              <a:srgbClr val="FF0000">
                <a:lumMod val="70000"/>
              </a:srgbClr>
            </a:gs>
            <a:gs pos="64999">
              <a:srgbClr val="FF0000">
                <a:lumMod val="80000"/>
              </a:srgbClr>
            </a:gs>
            <a:gs pos="89999">
              <a:srgbClr val="FF0000">
                <a:lumMod val="90000"/>
              </a:srgbClr>
            </a:gs>
            <a:gs pos="100000">
              <a:srgbClr val="FF0000">
                <a:lumMod val="90000"/>
                <a:lumOff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-171400"/>
            <a:ext cx="4658735" cy="50776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many nature disasters in the world, for explain</a:t>
            </a:r>
            <a:r>
              <a:rPr lang="ru-RU" dirty="0" smtClean="0"/>
              <a:t>: </a:t>
            </a:r>
            <a:r>
              <a:rPr lang="en-US" dirty="0" smtClean="0"/>
              <a:t>droughts, volcano eruptions, forest fires, earthquakes, tornados, etc.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5922532" cy="195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717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>
                <a:lumMod val="60000"/>
              </a:srgbClr>
            </a:gs>
            <a:gs pos="30000">
              <a:srgbClr val="FFFF00">
                <a:lumMod val="70000"/>
              </a:srgbClr>
            </a:gs>
            <a:gs pos="64999">
              <a:srgbClr val="FFFF00">
                <a:lumMod val="80000"/>
              </a:srgbClr>
            </a:gs>
            <a:gs pos="89999">
              <a:srgbClr val="FFFF00">
                <a:lumMod val="90000"/>
              </a:srgbClr>
            </a:gs>
            <a:gs pos="100000">
              <a:srgbClr val="FFFF00">
                <a:lumMod val="90000"/>
                <a:lumOff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Ways to predict Natural Disasters</a:t>
            </a:r>
            <a:endParaRPr lang="ru-RU" sz="39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139952" y="548680"/>
            <a:ext cx="4429768" cy="34695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We can learn from them and use this knowledge to live safely on our planet.</a:t>
            </a:r>
            <a:endParaRPr lang="ru-RU" sz="5400" dirty="0"/>
          </a:p>
        </p:txBody>
      </p:sp>
      <p:pic>
        <p:nvPicPr>
          <p:cNvPr id="1030" name="Picture 6" descr="C:\Users\Paul\Desktop\kurs-zolota-graf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2979911" cy="25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7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10000"/>
              </a:schemeClr>
            </a:gs>
            <a:gs pos="30000">
              <a:schemeClr val="tx2">
                <a:lumMod val="25000"/>
              </a:schemeClr>
            </a:gs>
            <a:gs pos="64999">
              <a:schemeClr val="tx2">
                <a:lumMod val="50000"/>
              </a:schemeClr>
            </a:gs>
            <a:gs pos="89999">
              <a:schemeClr val="tx2">
                <a:lumMod val="75000"/>
              </a:schemeClr>
            </a:gs>
            <a:gs pos="100000">
              <a:schemeClr val="tx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Floods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06809" y="404664"/>
            <a:ext cx="4810735" cy="3600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To prevent floods we should stop deforestation, build dumbs or artificial lakes.</a:t>
            </a:r>
            <a:endParaRPr lang="ru-RU" sz="3600" dirty="0"/>
          </a:p>
        </p:txBody>
      </p:sp>
      <p:pic>
        <p:nvPicPr>
          <p:cNvPr id="2050" name="Picture 2" descr="C:\Users\Paul\Desktop\Bug-Out-Bag-Builder-Prepare-For-Flood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76370"/>
            <a:ext cx="5386799" cy="23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94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50000"/>
              </a:schemeClr>
            </a:gs>
            <a:gs pos="30000">
              <a:schemeClr val="accent4">
                <a:lumMod val="75000"/>
              </a:schemeClr>
            </a:gs>
            <a:gs pos="64999">
              <a:schemeClr val="accent4">
                <a:lumMod val="60000"/>
                <a:lumOff val="40000"/>
              </a:schemeClr>
            </a:gs>
            <a:gs pos="89999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05470618"/>
              </p:ext>
            </p:extLst>
          </p:nvPr>
        </p:nvGraphicFramePr>
        <p:xfrm>
          <a:off x="395536" y="908720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33265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If we want to prevent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4285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lumMod val="60000"/>
              </a:srgbClr>
            </a:gs>
            <a:gs pos="30000">
              <a:srgbClr val="FF0000">
                <a:lumMod val="70000"/>
              </a:srgbClr>
            </a:gs>
            <a:gs pos="64999">
              <a:srgbClr val="FF0000">
                <a:lumMod val="80000"/>
              </a:srgbClr>
            </a:gs>
            <a:gs pos="89999">
              <a:srgbClr val="FF0000">
                <a:lumMod val="90000"/>
              </a:srgbClr>
            </a:gs>
            <a:gs pos="100000">
              <a:srgbClr val="FF0000">
                <a:lumMod val="90000"/>
                <a:lumOff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картинка вырубка лесов загрязнение р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4" y="4797152"/>
            <a:ext cx="1880104" cy="16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5" y="3108450"/>
            <a:ext cx="2312153" cy="16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3120898"/>
              </p:ext>
            </p:extLst>
          </p:nvPr>
        </p:nvGraphicFramePr>
        <p:xfrm>
          <a:off x="3048000" y="35748"/>
          <a:ext cx="6096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4500000">
            <a:off x="367568" y="2798528"/>
            <a:ext cx="5064953" cy="1695631"/>
          </a:xfrm>
        </p:spPr>
        <p:txBody>
          <a:bodyPr/>
          <a:lstStyle/>
          <a:p>
            <a:pPr algn="ctr"/>
            <a:r>
              <a:rPr lang="en-US" dirty="0" smtClean="0"/>
              <a:t>We must stop</a:t>
            </a:r>
            <a:endParaRPr lang="ru-RU" dirty="0"/>
          </a:p>
        </p:txBody>
      </p:sp>
      <p:pic>
        <p:nvPicPr>
          <p:cNvPr id="3074" name="Picture 2" descr="Картинки по запросу картинка много маши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4" y="1236242"/>
            <a:ext cx="24561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84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>
                <a:lumMod val="60000"/>
              </a:srgbClr>
            </a:gs>
            <a:gs pos="30000">
              <a:srgbClr val="FFFF00">
                <a:lumMod val="70000"/>
              </a:srgbClr>
            </a:gs>
            <a:gs pos="64999">
              <a:srgbClr val="FFFF00">
                <a:lumMod val="80000"/>
              </a:srgbClr>
            </a:gs>
            <a:gs pos="89999">
              <a:srgbClr val="FFFF00">
                <a:lumMod val="90000"/>
              </a:srgbClr>
            </a:gs>
            <a:gs pos="100000">
              <a:srgbClr val="FFFF00">
                <a:lumMod val="90000"/>
                <a:lumOff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736801" y="3377506"/>
            <a:ext cx="5065776" cy="169164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C</a:t>
            </a:r>
            <a:r>
              <a:rPr lang="en-US" dirty="0" smtClean="0">
                <a:effectLst/>
              </a:rPr>
              <a:t>onclusion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707904" y="116632"/>
            <a:ext cx="5149850" cy="34702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dirty="0" smtClean="0"/>
              <a:t>We must be merciful to the other people and our planet – the Earth.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7500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99</TotalTime>
  <Words>144</Words>
  <Application>Microsoft Office PowerPoint</Application>
  <PresentationFormat>Экран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Kilter</vt:lpstr>
      <vt:lpstr>Natural Disasters</vt:lpstr>
      <vt:lpstr>Global Problems</vt:lpstr>
      <vt:lpstr>Disasters</vt:lpstr>
      <vt:lpstr>Ways to predict Natural Disasters</vt:lpstr>
      <vt:lpstr>Floods</vt:lpstr>
      <vt:lpstr>Презентация PowerPoint</vt:lpstr>
      <vt:lpstr>We must stop</vt:lpstr>
      <vt:lpstr>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Disasters</dc:title>
  <dc:creator>Paul</dc:creator>
  <cp:lastModifiedBy>Пользователь Windows</cp:lastModifiedBy>
  <cp:revision>18</cp:revision>
  <dcterms:created xsi:type="dcterms:W3CDTF">2018-03-19T17:23:53Z</dcterms:created>
  <dcterms:modified xsi:type="dcterms:W3CDTF">2018-12-25T13:16:54Z</dcterms:modified>
</cp:coreProperties>
</file>