
<file path=[Content_Types].xml><?xml version="1.0" encoding="utf-8"?>
<Types xmlns="http://schemas.openxmlformats.org/package/2006/content-types">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9" r:id="rId1"/>
  </p:sldMasterIdLst>
  <p:notesMasterIdLst>
    <p:notesMasterId r:id="rId15"/>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Lst>
  <p:sldSz cx="9144000" cy="6858000" type="screen4x3"/>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p:scale>
          <a:sx n="79" d="100"/>
          <a:sy n="79" d="100"/>
        </p:scale>
        <p:origin x="-1260" y="-7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extLst>
      <p:ext uri="{BB962C8B-B14F-4D97-AF65-F5344CB8AC3E}">
        <p14:creationId xmlns:p14="http://schemas.microsoft.com/office/powerpoint/2010/main" val="2876264483"/>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2"/>
        <p:cNvGrpSpPr/>
        <p:nvPr/>
      </p:nvGrpSpPr>
      <p:grpSpPr>
        <a:xfrm>
          <a:off x="0" y="0"/>
          <a:ext cx="0" cy="0"/>
          <a:chOff x="0" y="0"/>
          <a:chExt cx="0" cy="0"/>
        </a:xfrm>
      </p:grpSpPr>
      <p:sp>
        <p:nvSpPr>
          <p:cNvPr id="133" name="Google Shape;133;p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34" name="Google Shape;134;p1: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7"/>
        <p:cNvGrpSpPr/>
        <p:nvPr/>
      </p:nvGrpSpPr>
      <p:grpSpPr>
        <a:xfrm>
          <a:off x="0" y="0"/>
          <a:ext cx="0" cy="0"/>
          <a:chOff x="0" y="0"/>
          <a:chExt cx="0" cy="0"/>
        </a:xfrm>
      </p:grpSpPr>
      <p:sp>
        <p:nvSpPr>
          <p:cNvPr id="198" name="Google Shape;198;p1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99" name="Google Shape;199;p10: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3"/>
        <p:cNvGrpSpPr/>
        <p:nvPr/>
      </p:nvGrpSpPr>
      <p:grpSpPr>
        <a:xfrm>
          <a:off x="0" y="0"/>
          <a:ext cx="0" cy="0"/>
          <a:chOff x="0" y="0"/>
          <a:chExt cx="0" cy="0"/>
        </a:xfrm>
      </p:grpSpPr>
      <p:sp>
        <p:nvSpPr>
          <p:cNvPr id="204" name="Google Shape;204;p1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05" name="Google Shape;205;p11: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9"/>
        <p:cNvGrpSpPr/>
        <p:nvPr/>
      </p:nvGrpSpPr>
      <p:grpSpPr>
        <a:xfrm>
          <a:off x="0" y="0"/>
          <a:ext cx="0" cy="0"/>
          <a:chOff x="0" y="0"/>
          <a:chExt cx="0" cy="0"/>
        </a:xfrm>
      </p:grpSpPr>
      <p:sp>
        <p:nvSpPr>
          <p:cNvPr id="210" name="Google Shape;210;p1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11" name="Google Shape;211;p12: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7"/>
        <p:cNvGrpSpPr/>
        <p:nvPr/>
      </p:nvGrpSpPr>
      <p:grpSpPr>
        <a:xfrm>
          <a:off x="0" y="0"/>
          <a:ext cx="0" cy="0"/>
          <a:chOff x="0" y="0"/>
          <a:chExt cx="0" cy="0"/>
        </a:xfrm>
      </p:grpSpPr>
      <p:sp>
        <p:nvSpPr>
          <p:cNvPr id="218" name="Google Shape;218;p1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19" name="Google Shape;219;p13: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8"/>
        <p:cNvGrpSpPr/>
        <p:nvPr/>
      </p:nvGrpSpPr>
      <p:grpSpPr>
        <a:xfrm>
          <a:off x="0" y="0"/>
          <a:ext cx="0" cy="0"/>
          <a:chOff x="0" y="0"/>
          <a:chExt cx="0" cy="0"/>
        </a:xfrm>
      </p:grpSpPr>
      <p:sp>
        <p:nvSpPr>
          <p:cNvPr id="139" name="Google Shape;139;p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40" name="Google Shape;140;p2: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4"/>
        <p:cNvGrpSpPr/>
        <p:nvPr/>
      </p:nvGrpSpPr>
      <p:grpSpPr>
        <a:xfrm>
          <a:off x="0" y="0"/>
          <a:ext cx="0" cy="0"/>
          <a:chOff x="0" y="0"/>
          <a:chExt cx="0" cy="0"/>
        </a:xfrm>
      </p:grpSpPr>
      <p:sp>
        <p:nvSpPr>
          <p:cNvPr id="145" name="Google Shape;145;p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46" name="Google Shape;146;p3: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5"/>
        <p:cNvGrpSpPr/>
        <p:nvPr/>
      </p:nvGrpSpPr>
      <p:grpSpPr>
        <a:xfrm>
          <a:off x="0" y="0"/>
          <a:ext cx="0" cy="0"/>
          <a:chOff x="0" y="0"/>
          <a:chExt cx="0" cy="0"/>
        </a:xfrm>
      </p:grpSpPr>
      <p:sp>
        <p:nvSpPr>
          <p:cNvPr id="156" name="Google Shape;156;p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57" name="Google Shape;157;p4: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2"/>
        <p:cNvGrpSpPr/>
        <p:nvPr/>
      </p:nvGrpSpPr>
      <p:grpSpPr>
        <a:xfrm>
          <a:off x="0" y="0"/>
          <a:ext cx="0" cy="0"/>
          <a:chOff x="0" y="0"/>
          <a:chExt cx="0" cy="0"/>
        </a:xfrm>
      </p:grpSpPr>
      <p:sp>
        <p:nvSpPr>
          <p:cNvPr id="163" name="Google Shape;163;p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64" name="Google Shape;164;p5: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8"/>
        <p:cNvGrpSpPr/>
        <p:nvPr/>
      </p:nvGrpSpPr>
      <p:grpSpPr>
        <a:xfrm>
          <a:off x="0" y="0"/>
          <a:ext cx="0" cy="0"/>
          <a:chOff x="0" y="0"/>
          <a:chExt cx="0" cy="0"/>
        </a:xfrm>
      </p:grpSpPr>
      <p:sp>
        <p:nvSpPr>
          <p:cNvPr id="169" name="Google Shape;169;p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70" name="Google Shape;170;p6: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6"/>
        <p:cNvGrpSpPr/>
        <p:nvPr/>
      </p:nvGrpSpPr>
      <p:grpSpPr>
        <a:xfrm>
          <a:off x="0" y="0"/>
          <a:ext cx="0" cy="0"/>
          <a:chOff x="0" y="0"/>
          <a:chExt cx="0" cy="0"/>
        </a:xfrm>
      </p:grpSpPr>
      <p:sp>
        <p:nvSpPr>
          <p:cNvPr id="177" name="Google Shape;177;p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78" name="Google Shape;178;p7: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1"/>
        <p:cNvGrpSpPr/>
        <p:nvPr/>
      </p:nvGrpSpPr>
      <p:grpSpPr>
        <a:xfrm>
          <a:off x="0" y="0"/>
          <a:ext cx="0" cy="0"/>
          <a:chOff x="0" y="0"/>
          <a:chExt cx="0" cy="0"/>
        </a:xfrm>
      </p:grpSpPr>
      <p:sp>
        <p:nvSpPr>
          <p:cNvPr id="182" name="Google Shape;182;p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83" name="Google Shape;183;p8: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7"/>
        <p:cNvGrpSpPr/>
        <p:nvPr/>
      </p:nvGrpSpPr>
      <p:grpSpPr>
        <a:xfrm>
          <a:off x="0" y="0"/>
          <a:ext cx="0" cy="0"/>
          <a:chOff x="0" y="0"/>
          <a:chExt cx="0" cy="0"/>
        </a:xfrm>
      </p:grpSpPr>
      <p:sp>
        <p:nvSpPr>
          <p:cNvPr id="188" name="Google Shape;188;p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89" name="Google Shape;189;p9: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matchingName="Титульный слайд" type="title">
  <p:cSld name="TITLE">
    <p:bg>
      <p:bgPr>
        <a:solidFill>
          <a:schemeClr val="lt1"/>
        </a:solidFill>
        <a:effectLst/>
      </p:bgPr>
    </p:bg>
    <p:spTree>
      <p:nvGrpSpPr>
        <p:cNvPr id="1" name="Shape 17"/>
        <p:cNvGrpSpPr/>
        <p:nvPr/>
      </p:nvGrpSpPr>
      <p:grpSpPr>
        <a:xfrm>
          <a:off x="0" y="0"/>
          <a:ext cx="0" cy="0"/>
          <a:chOff x="0" y="0"/>
          <a:chExt cx="0" cy="0"/>
        </a:xfrm>
      </p:grpSpPr>
      <p:sp>
        <p:nvSpPr>
          <p:cNvPr id="18" name="Google Shape;18;p2"/>
          <p:cNvSpPr txBox="1">
            <a:spLocks noGrp="1"/>
          </p:cNvSpPr>
          <p:nvPr>
            <p:ph type="ctrTitle"/>
          </p:nvPr>
        </p:nvSpPr>
        <p:spPr>
          <a:xfrm>
            <a:off x="2286000" y="3124200"/>
            <a:ext cx="6172200" cy="1894362"/>
          </a:xfrm>
          <a:prstGeom prst="rect">
            <a:avLst/>
          </a:prstGeom>
          <a:noFill/>
          <a:ln>
            <a:noFill/>
          </a:ln>
        </p:spPr>
        <p:txBody>
          <a:bodyPr spcFirstLastPara="1" wrap="square" lIns="91425" tIns="45700" rIns="91425" bIns="45700" anchor="b" anchorCtr="0">
            <a:noAutofit/>
          </a:bodyPr>
          <a:lstStyle>
            <a:lvl1pPr lvl="0" algn="l">
              <a:spcBef>
                <a:spcPts val="0"/>
              </a:spcBef>
              <a:spcAft>
                <a:spcPts val="0"/>
              </a:spcAft>
              <a:buClr>
                <a:schemeClr val="dk2"/>
              </a:buClr>
              <a:buSzPts val="3000"/>
              <a:buFont typeface="Century Schoolbook"/>
              <a:buNone/>
              <a:defRPr b="1"/>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9" name="Google Shape;19;p2"/>
          <p:cNvSpPr txBox="1">
            <a:spLocks noGrp="1"/>
          </p:cNvSpPr>
          <p:nvPr>
            <p:ph type="subTitle" idx="1"/>
          </p:nvPr>
        </p:nvSpPr>
        <p:spPr>
          <a:xfrm>
            <a:off x="2286000" y="5003322"/>
            <a:ext cx="6172200" cy="1371600"/>
          </a:xfrm>
          <a:prstGeom prst="rect">
            <a:avLst/>
          </a:prstGeom>
          <a:noFill/>
          <a:ln>
            <a:noFill/>
          </a:ln>
        </p:spPr>
        <p:txBody>
          <a:bodyPr spcFirstLastPara="1" wrap="square" lIns="91425" tIns="45700" rIns="91425" bIns="45700" anchor="t" anchorCtr="0">
            <a:noAutofit/>
          </a:bodyPr>
          <a:lstStyle>
            <a:lvl1pPr lvl="0" algn="l">
              <a:spcBef>
                <a:spcPts val="600"/>
              </a:spcBef>
              <a:spcAft>
                <a:spcPts val="0"/>
              </a:spcAft>
              <a:buSzPts val="1260"/>
              <a:buNone/>
              <a:defRPr sz="1800" b="1">
                <a:solidFill>
                  <a:schemeClr val="dk2"/>
                </a:solidFill>
              </a:defRPr>
            </a:lvl1pPr>
            <a:lvl2pPr lvl="1" algn="ctr">
              <a:spcBef>
                <a:spcPts val="360"/>
              </a:spcBef>
              <a:spcAft>
                <a:spcPts val="0"/>
              </a:spcAft>
              <a:buSzPts val="1440"/>
              <a:buNone/>
              <a:defRPr/>
            </a:lvl2pPr>
            <a:lvl3pPr lvl="2" algn="ctr">
              <a:spcBef>
                <a:spcPts val="360"/>
              </a:spcBef>
              <a:spcAft>
                <a:spcPts val="0"/>
              </a:spcAft>
              <a:buSzPts val="1080"/>
              <a:buNone/>
              <a:defRPr/>
            </a:lvl3pPr>
            <a:lvl4pPr lvl="3" algn="ctr">
              <a:spcBef>
                <a:spcPts val="360"/>
              </a:spcBef>
              <a:spcAft>
                <a:spcPts val="0"/>
              </a:spcAft>
              <a:buSzPts val="1080"/>
              <a:buNone/>
              <a:defRPr/>
            </a:lvl4pPr>
            <a:lvl5pPr lvl="4" algn="ctr">
              <a:spcBef>
                <a:spcPts val="360"/>
              </a:spcBef>
              <a:spcAft>
                <a:spcPts val="0"/>
              </a:spcAft>
              <a:buSzPts val="1224"/>
              <a:buNone/>
              <a:defRPr/>
            </a:lvl5pPr>
            <a:lvl6pPr lvl="5" algn="ctr">
              <a:spcBef>
                <a:spcPts val="360"/>
              </a:spcBef>
              <a:spcAft>
                <a:spcPts val="0"/>
              </a:spcAft>
              <a:buSzPts val="1800"/>
              <a:buNone/>
              <a:defRPr/>
            </a:lvl6pPr>
            <a:lvl7pPr lvl="6" algn="ctr">
              <a:spcBef>
                <a:spcPts val="360"/>
              </a:spcBef>
              <a:spcAft>
                <a:spcPts val="0"/>
              </a:spcAft>
              <a:buSzPts val="1080"/>
              <a:buNone/>
              <a:defRPr/>
            </a:lvl7pPr>
            <a:lvl8pPr lvl="7" algn="ctr">
              <a:spcBef>
                <a:spcPts val="360"/>
              </a:spcBef>
              <a:spcAft>
                <a:spcPts val="0"/>
              </a:spcAft>
              <a:buSzPts val="1800"/>
              <a:buNone/>
              <a:defRPr/>
            </a:lvl8pPr>
            <a:lvl9pPr lvl="8" algn="ctr">
              <a:spcBef>
                <a:spcPts val="360"/>
              </a:spcBef>
              <a:spcAft>
                <a:spcPts val="0"/>
              </a:spcAft>
              <a:buSzPts val="1800"/>
              <a:buNone/>
              <a:defRPr/>
            </a:lvl9pPr>
          </a:lstStyle>
          <a:p>
            <a:endParaRPr/>
          </a:p>
        </p:txBody>
      </p:sp>
      <p:sp>
        <p:nvSpPr>
          <p:cNvPr id="20" name="Google Shape;20;p2"/>
          <p:cNvSpPr txBox="1">
            <a:spLocks noGrp="1"/>
          </p:cNvSpPr>
          <p:nvPr>
            <p:ph type="dt" idx="10"/>
          </p:nvPr>
        </p:nvSpPr>
        <p:spPr>
          <a:xfrm rot="5400000">
            <a:off x="7764621" y="1174097"/>
            <a:ext cx="2286000" cy="381000"/>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1" name="Google Shape;21;p2"/>
          <p:cNvSpPr txBox="1">
            <a:spLocks noGrp="1"/>
          </p:cNvSpPr>
          <p:nvPr>
            <p:ph type="ftr" idx="11"/>
          </p:nvPr>
        </p:nvSpPr>
        <p:spPr>
          <a:xfrm rot="5400000">
            <a:off x="7077269" y="4181669"/>
            <a:ext cx="3657600" cy="384048"/>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2" name="Google Shape;22;p2"/>
          <p:cNvSpPr/>
          <p:nvPr/>
        </p:nvSpPr>
        <p:spPr>
          <a:xfrm>
            <a:off x="381000" y="0"/>
            <a:ext cx="609600" cy="6858000"/>
          </a:xfrm>
          <a:prstGeom prst="rect">
            <a:avLst/>
          </a:prstGeom>
          <a:solidFill>
            <a:srgbClr val="FEC2AC">
              <a:alpha val="53725"/>
            </a:srgb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entury Schoolbook"/>
              <a:ea typeface="Century Schoolbook"/>
              <a:cs typeface="Century Schoolbook"/>
              <a:sym typeface="Century Schoolbook"/>
            </a:endParaRPr>
          </a:p>
        </p:txBody>
      </p:sp>
      <p:sp>
        <p:nvSpPr>
          <p:cNvPr id="23" name="Google Shape;23;p2"/>
          <p:cNvSpPr/>
          <p:nvPr/>
        </p:nvSpPr>
        <p:spPr>
          <a:xfrm>
            <a:off x="276336" y="0"/>
            <a:ext cx="104664" cy="6858000"/>
          </a:xfrm>
          <a:prstGeom prst="rect">
            <a:avLst/>
          </a:prstGeom>
          <a:solidFill>
            <a:srgbClr val="FFD8CC">
              <a:alpha val="35686"/>
            </a:srgb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entury Schoolbook"/>
              <a:ea typeface="Century Schoolbook"/>
              <a:cs typeface="Century Schoolbook"/>
              <a:sym typeface="Century Schoolbook"/>
            </a:endParaRPr>
          </a:p>
        </p:txBody>
      </p:sp>
      <p:sp>
        <p:nvSpPr>
          <p:cNvPr id="24" name="Google Shape;24;p2"/>
          <p:cNvSpPr/>
          <p:nvPr/>
        </p:nvSpPr>
        <p:spPr>
          <a:xfrm>
            <a:off x="990600" y="0"/>
            <a:ext cx="181872" cy="6858000"/>
          </a:xfrm>
          <a:prstGeom prst="rect">
            <a:avLst/>
          </a:prstGeom>
          <a:solidFill>
            <a:srgbClr val="FFD8CC">
              <a:alpha val="69803"/>
            </a:srgb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entury Schoolbook"/>
              <a:ea typeface="Century Schoolbook"/>
              <a:cs typeface="Century Schoolbook"/>
              <a:sym typeface="Century Schoolbook"/>
            </a:endParaRPr>
          </a:p>
        </p:txBody>
      </p:sp>
      <p:sp>
        <p:nvSpPr>
          <p:cNvPr id="25" name="Google Shape;25;p2"/>
          <p:cNvSpPr/>
          <p:nvPr/>
        </p:nvSpPr>
        <p:spPr>
          <a:xfrm>
            <a:off x="1141320" y="0"/>
            <a:ext cx="230280" cy="6858000"/>
          </a:xfrm>
          <a:prstGeom prst="rect">
            <a:avLst/>
          </a:prstGeom>
          <a:solidFill>
            <a:srgbClr val="FFEDE7">
              <a:alpha val="70980"/>
            </a:srgb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entury Schoolbook"/>
              <a:ea typeface="Century Schoolbook"/>
              <a:cs typeface="Century Schoolbook"/>
              <a:sym typeface="Century Schoolbook"/>
            </a:endParaRPr>
          </a:p>
        </p:txBody>
      </p:sp>
      <p:cxnSp>
        <p:nvCxnSpPr>
          <p:cNvPr id="26" name="Google Shape;26;p2"/>
          <p:cNvCxnSpPr/>
          <p:nvPr/>
        </p:nvCxnSpPr>
        <p:spPr>
          <a:xfrm>
            <a:off x="106344" y="0"/>
            <a:ext cx="0" cy="6858000"/>
          </a:xfrm>
          <a:prstGeom prst="straightConnector1">
            <a:avLst/>
          </a:prstGeom>
          <a:noFill/>
          <a:ln w="57150" cap="flat" cmpd="sng">
            <a:solidFill>
              <a:srgbClr val="FEC2AC">
                <a:alpha val="72941"/>
              </a:srgbClr>
            </a:solidFill>
            <a:prstDash val="solid"/>
            <a:round/>
            <a:headEnd type="none" w="sm" len="sm"/>
            <a:tailEnd type="none" w="sm" len="sm"/>
          </a:ln>
        </p:spPr>
      </p:cxnSp>
      <p:cxnSp>
        <p:nvCxnSpPr>
          <p:cNvPr id="27" name="Google Shape;27;p2"/>
          <p:cNvCxnSpPr/>
          <p:nvPr/>
        </p:nvCxnSpPr>
        <p:spPr>
          <a:xfrm>
            <a:off x="914400" y="0"/>
            <a:ext cx="0" cy="6858000"/>
          </a:xfrm>
          <a:prstGeom prst="straightConnector1">
            <a:avLst/>
          </a:prstGeom>
          <a:noFill/>
          <a:ln w="57150" cap="flat" cmpd="sng">
            <a:solidFill>
              <a:srgbClr val="FFEDE7">
                <a:alpha val="82745"/>
              </a:srgbClr>
            </a:solidFill>
            <a:prstDash val="solid"/>
            <a:round/>
            <a:headEnd type="none" w="sm" len="sm"/>
            <a:tailEnd type="none" w="sm" len="sm"/>
          </a:ln>
        </p:spPr>
      </p:cxnSp>
      <p:cxnSp>
        <p:nvCxnSpPr>
          <p:cNvPr id="28" name="Google Shape;28;p2"/>
          <p:cNvCxnSpPr/>
          <p:nvPr/>
        </p:nvCxnSpPr>
        <p:spPr>
          <a:xfrm>
            <a:off x="854112" y="0"/>
            <a:ext cx="0" cy="6858000"/>
          </a:xfrm>
          <a:prstGeom prst="straightConnector1">
            <a:avLst/>
          </a:prstGeom>
          <a:noFill/>
          <a:ln w="57150" cap="flat" cmpd="sng">
            <a:solidFill>
              <a:srgbClr val="FEC2AC"/>
            </a:solidFill>
            <a:prstDash val="solid"/>
            <a:round/>
            <a:headEnd type="none" w="sm" len="sm"/>
            <a:tailEnd type="none" w="sm" len="sm"/>
          </a:ln>
        </p:spPr>
      </p:cxnSp>
      <p:cxnSp>
        <p:nvCxnSpPr>
          <p:cNvPr id="29" name="Google Shape;29;p2"/>
          <p:cNvCxnSpPr/>
          <p:nvPr/>
        </p:nvCxnSpPr>
        <p:spPr>
          <a:xfrm>
            <a:off x="1726640" y="0"/>
            <a:ext cx="0" cy="6858000"/>
          </a:xfrm>
          <a:prstGeom prst="straightConnector1">
            <a:avLst/>
          </a:prstGeom>
          <a:noFill/>
          <a:ln w="28575" cap="flat" cmpd="sng">
            <a:solidFill>
              <a:srgbClr val="FEC2AC">
                <a:alpha val="81960"/>
              </a:srgbClr>
            </a:solidFill>
            <a:prstDash val="solid"/>
            <a:round/>
            <a:headEnd type="none" w="sm" len="sm"/>
            <a:tailEnd type="none" w="sm" len="sm"/>
          </a:ln>
        </p:spPr>
      </p:cxnSp>
      <p:cxnSp>
        <p:nvCxnSpPr>
          <p:cNvPr id="30" name="Google Shape;30;p2"/>
          <p:cNvCxnSpPr/>
          <p:nvPr/>
        </p:nvCxnSpPr>
        <p:spPr>
          <a:xfrm>
            <a:off x="1066800" y="0"/>
            <a:ext cx="0" cy="6858000"/>
          </a:xfrm>
          <a:prstGeom prst="straightConnector1">
            <a:avLst/>
          </a:prstGeom>
          <a:noFill/>
          <a:ln w="9525" cap="flat" cmpd="sng">
            <a:solidFill>
              <a:srgbClr val="FEC2AC"/>
            </a:solidFill>
            <a:prstDash val="solid"/>
            <a:round/>
            <a:headEnd type="none" w="sm" len="sm"/>
            <a:tailEnd type="none" w="sm" len="sm"/>
          </a:ln>
        </p:spPr>
      </p:cxnSp>
      <p:cxnSp>
        <p:nvCxnSpPr>
          <p:cNvPr id="31" name="Google Shape;31;p2"/>
          <p:cNvCxnSpPr/>
          <p:nvPr/>
        </p:nvCxnSpPr>
        <p:spPr>
          <a:xfrm>
            <a:off x="9113856" y="0"/>
            <a:ext cx="0" cy="6858000"/>
          </a:xfrm>
          <a:prstGeom prst="straightConnector1">
            <a:avLst/>
          </a:prstGeom>
          <a:noFill/>
          <a:ln w="57150" cap="flat" cmpd="thickThin">
            <a:solidFill>
              <a:srgbClr val="FEC2AC"/>
            </a:solidFill>
            <a:prstDash val="solid"/>
            <a:round/>
            <a:headEnd type="none" w="sm" len="sm"/>
            <a:tailEnd type="none" w="sm" len="sm"/>
          </a:ln>
        </p:spPr>
      </p:cxnSp>
      <p:sp>
        <p:nvSpPr>
          <p:cNvPr id="32" name="Google Shape;32;p2"/>
          <p:cNvSpPr/>
          <p:nvPr/>
        </p:nvSpPr>
        <p:spPr>
          <a:xfrm>
            <a:off x="1219200" y="0"/>
            <a:ext cx="76200" cy="6858000"/>
          </a:xfrm>
          <a:prstGeom prst="rect">
            <a:avLst/>
          </a:prstGeom>
          <a:solidFill>
            <a:srgbClr val="FEC2AC">
              <a:alpha val="50980"/>
            </a:srgb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entury Schoolbook"/>
              <a:ea typeface="Century Schoolbook"/>
              <a:cs typeface="Century Schoolbook"/>
              <a:sym typeface="Century Schoolbook"/>
            </a:endParaRPr>
          </a:p>
        </p:txBody>
      </p:sp>
      <p:sp>
        <p:nvSpPr>
          <p:cNvPr id="33" name="Google Shape;33;p2"/>
          <p:cNvSpPr/>
          <p:nvPr/>
        </p:nvSpPr>
        <p:spPr>
          <a:xfrm>
            <a:off x="609600" y="3429000"/>
            <a:ext cx="1295400" cy="1295400"/>
          </a:xfrm>
          <a:prstGeom prst="ellipse">
            <a:avLst/>
          </a:prstGeom>
          <a:solidFill>
            <a:schemeClr val="accen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entury Schoolbook"/>
              <a:ea typeface="Century Schoolbook"/>
              <a:cs typeface="Century Schoolbook"/>
              <a:sym typeface="Century Schoolbook"/>
            </a:endParaRPr>
          </a:p>
        </p:txBody>
      </p:sp>
      <p:sp>
        <p:nvSpPr>
          <p:cNvPr id="34" name="Google Shape;34;p2"/>
          <p:cNvSpPr/>
          <p:nvPr/>
        </p:nvSpPr>
        <p:spPr>
          <a:xfrm>
            <a:off x="1309632" y="4866752"/>
            <a:ext cx="641424" cy="641424"/>
          </a:xfrm>
          <a:prstGeom prst="ellipse">
            <a:avLst/>
          </a:prstGeom>
          <a:solidFill>
            <a:schemeClr val="accen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entury Schoolbook"/>
              <a:ea typeface="Century Schoolbook"/>
              <a:cs typeface="Century Schoolbook"/>
              <a:sym typeface="Century Schoolbook"/>
            </a:endParaRPr>
          </a:p>
        </p:txBody>
      </p:sp>
      <p:sp>
        <p:nvSpPr>
          <p:cNvPr id="35" name="Google Shape;35;p2"/>
          <p:cNvSpPr/>
          <p:nvPr/>
        </p:nvSpPr>
        <p:spPr>
          <a:xfrm>
            <a:off x="1091080" y="5500632"/>
            <a:ext cx="137160" cy="137160"/>
          </a:xfrm>
          <a:prstGeom prst="ellipse">
            <a:avLst/>
          </a:prstGeom>
          <a:solidFill>
            <a:schemeClr val="accen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entury Schoolbook"/>
              <a:ea typeface="Century Schoolbook"/>
              <a:cs typeface="Century Schoolbook"/>
              <a:sym typeface="Century Schoolbook"/>
            </a:endParaRPr>
          </a:p>
        </p:txBody>
      </p:sp>
      <p:sp>
        <p:nvSpPr>
          <p:cNvPr id="36" name="Google Shape;36;p2"/>
          <p:cNvSpPr/>
          <p:nvPr/>
        </p:nvSpPr>
        <p:spPr>
          <a:xfrm>
            <a:off x="1664208" y="5788152"/>
            <a:ext cx="274320" cy="274320"/>
          </a:xfrm>
          <a:prstGeom prst="ellipse">
            <a:avLst/>
          </a:prstGeom>
          <a:solidFill>
            <a:schemeClr val="accen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entury Schoolbook"/>
              <a:ea typeface="Century Schoolbook"/>
              <a:cs typeface="Century Schoolbook"/>
              <a:sym typeface="Century Schoolbook"/>
            </a:endParaRPr>
          </a:p>
        </p:txBody>
      </p:sp>
      <p:sp>
        <p:nvSpPr>
          <p:cNvPr id="37" name="Google Shape;37;p2"/>
          <p:cNvSpPr/>
          <p:nvPr/>
        </p:nvSpPr>
        <p:spPr>
          <a:xfrm>
            <a:off x="1905000" y="4495800"/>
            <a:ext cx="365760" cy="365760"/>
          </a:xfrm>
          <a:prstGeom prst="ellipse">
            <a:avLst/>
          </a:prstGeom>
          <a:solidFill>
            <a:schemeClr val="accen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entury Schoolbook"/>
              <a:ea typeface="Century Schoolbook"/>
              <a:cs typeface="Century Schoolbook"/>
              <a:sym typeface="Century Schoolbook"/>
            </a:endParaRPr>
          </a:p>
        </p:txBody>
      </p:sp>
      <p:sp>
        <p:nvSpPr>
          <p:cNvPr id="38" name="Google Shape;38;p2"/>
          <p:cNvSpPr txBox="1">
            <a:spLocks noGrp="1"/>
          </p:cNvSpPr>
          <p:nvPr>
            <p:ph type="sldNum" idx="12"/>
          </p:nvPr>
        </p:nvSpPr>
        <p:spPr>
          <a:xfrm>
            <a:off x="1325544" y="4928702"/>
            <a:ext cx="609600" cy="517524"/>
          </a:xfrm>
          <a:prstGeom prst="rect">
            <a:avLst/>
          </a:prstGeom>
          <a:noFill/>
          <a:ln>
            <a:noFill/>
          </a:ln>
        </p:spPr>
        <p:txBody>
          <a:bodyPr spcFirstLastPara="1" wrap="square" lIns="91425" tIns="45700" rIns="91425" bIns="45700" anchor="ctr" anchorCtr="0">
            <a:noAutofit/>
          </a:bodyPr>
          <a:lstStyle>
            <a:lvl1pPr marL="0" lvl="0" indent="0" algn="ctr">
              <a:spcBef>
                <a:spcPts val="0"/>
              </a:spcBef>
              <a:buNone/>
              <a:defRPr/>
            </a:lvl1pPr>
            <a:lvl2pPr marL="0" lvl="1" indent="0" algn="ctr">
              <a:spcBef>
                <a:spcPts val="0"/>
              </a:spcBef>
              <a:buNone/>
              <a:defRPr/>
            </a:lvl2pPr>
            <a:lvl3pPr marL="0" lvl="2" indent="0" algn="ctr">
              <a:spcBef>
                <a:spcPts val="0"/>
              </a:spcBef>
              <a:buNone/>
              <a:defRPr/>
            </a:lvl3pPr>
            <a:lvl4pPr marL="0" lvl="3" indent="0" algn="ctr">
              <a:spcBef>
                <a:spcPts val="0"/>
              </a:spcBef>
              <a:buNone/>
              <a:defRPr/>
            </a:lvl4pPr>
            <a:lvl5pPr marL="0" lvl="4" indent="0" algn="ctr">
              <a:spcBef>
                <a:spcPts val="0"/>
              </a:spcBef>
              <a:buNone/>
              <a:defRPr/>
            </a:lvl5pPr>
            <a:lvl6pPr marL="0" lvl="5" indent="0" algn="ctr">
              <a:spcBef>
                <a:spcPts val="0"/>
              </a:spcBef>
              <a:buNone/>
              <a:defRPr/>
            </a:lvl6pPr>
            <a:lvl7pPr marL="0" lvl="6" indent="0" algn="ctr">
              <a:spcBef>
                <a:spcPts val="0"/>
              </a:spcBef>
              <a:buNone/>
              <a:defRPr/>
            </a:lvl7pPr>
            <a:lvl8pPr marL="0" lvl="7" indent="0" algn="ctr">
              <a:spcBef>
                <a:spcPts val="0"/>
              </a:spcBef>
              <a:buNone/>
              <a:defRPr/>
            </a:lvl8pPr>
            <a:lvl9pPr marL="0" lvl="8" indent="0" algn="ctr">
              <a:spcBef>
                <a:spcPts val="0"/>
              </a:spcBef>
              <a:buNone/>
              <a:defRPr/>
            </a:lvl9pPr>
          </a:lstStyle>
          <a:p>
            <a:pPr marL="0" lvl="0" indent="0" algn="ct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Заголовок и вертикальный текст" type="vertTx">
  <p:cSld name="VERTICAL_TEXT">
    <p:spTree>
      <p:nvGrpSpPr>
        <p:cNvPr id="1" name="Shape 120"/>
        <p:cNvGrpSpPr/>
        <p:nvPr/>
      </p:nvGrpSpPr>
      <p:grpSpPr>
        <a:xfrm>
          <a:off x="0" y="0"/>
          <a:ext cx="0" cy="0"/>
          <a:chOff x="0" y="0"/>
          <a:chExt cx="0" cy="0"/>
        </a:xfrm>
      </p:grpSpPr>
      <p:sp>
        <p:nvSpPr>
          <p:cNvPr id="121" name="Google Shape;121;p11"/>
          <p:cNvSpPr txBox="1">
            <a:spLocks noGrp="1"/>
          </p:cNvSpPr>
          <p:nvPr>
            <p:ph type="title"/>
          </p:nvPr>
        </p:nvSpPr>
        <p:spPr>
          <a:xfrm>
            <a:off x="457200" y="274638"/>
            <a:ext cx="7467600" cy="1143000"/>
          </a:xfrm>
          <a:prstGeom prst="rect">
            <a:avLst/>
          </a:prstGeom>
          <a:noFill/>
          <a:ln>
            <a:noFill/>
          </a:ln>
        </p:spPr>
        <p:txBody>
          <a:bodyPr spcFirstLastPara="1" wrap="square" lIns="91425" tIns="45700" rIns="91425" bIns="45700" anchor="b" anchorCtr="0">
            <a:noAutofit/>
          </a:bodyPr>
          <a:lstStyle>
            <a:lvl1pPr lvl="0" algn="l">
              <a:spcBef>
                <a:spcPts val="0"/>
              </a:spcBef>
              <a:spcAft>
                <a:spcPts val="0"/>
              </a:spcAft>
              <a:buClr>
                <a:schemeClr val="dk2"/>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22" name="Google Shape;122;p11"/>
          <p:cNvSpPr txBox="1">
            <a:spLocks noGrp="1"/>
          </p:cNvSpPr>
          <p:nvPr>
            <p:ph type="body" idx="1"/>
          </p:nvPr>
        </p:nvSpPr>
        <p:spPr>
          <a:xfrm rot="5400000">
            <a:off x="1754124" y="303276"/>
            <a:ext cx="4873752" cy="7467600"/>
          </a:xfrm>
          <a:prstGeom prst="rect">
            <a:avLst/>
          </a:prstGeom>
          <a:noFill/>
          <a:ln>
            <a:noFill/>
          </a:ln>
        </p:spPr>
        <p:txBody>
          <a:bodyPr spcFirstLastPara="1" wrap="square" lIns="91425" tIns="45700" rIns="91425" bIns="45700" anchor="t" anchorCtr="0">
            <a:noAutofit/>
          </a:bodyPr>
          <a:lstStyle>
            <a:lvl1pPr marL="457200" lvl="0" indent="-308610" algn="l">
              <a:spcBef>
                <a:spcPts val="600"/>
              </a:spcBef>
              <a:spcAft>
                <a:spcPts val="0"/>
              </a:spcAft>
              <a:buSzPts val="1260"/>
              <a:buChar char="🞆"/>
              <a:defRPr/>
            </a:lvl1pPr>
            <a:lvl2pPr marL="914400" lvl="1" indent="-320040" algn="l">
              <a:spcBef>
                <a:spcPts val="360"/>
              </a:spcBef>
              <a:spcAft>
                <a:spcPts val="0"/>
              </a:spcAft>
              <a:buSzPts val="1440"/>
              <a:buChar char="⚫"/>
              <a:defRPr/>
            </a:lvl2pPr>
            <a:lvl3pPr marL="1371600" lvl="2" indent="-297180" algn="l">
              <a:spcBef>
                <a:spcPts val="360"/>
              </a:spcBef>
              <a:spcAft>
                <a:spcPts val="0"/>
              </a:spcAft>
              <a:buSzPts val="1080"/>
              <a:buChar char="🞆"/>
              <a:defRPr/>
            </a:lvl3pPr>
            <a:lvl4pPr marL="1828800" lvl="3" indent="-297180" algn="l">
              <a:spcBef>
                <a:spcPts val="360"/>
              </a:spcBef>
              <a:spcAft>
                <a:spcPts val="0"/>
              </a:spcAft>
              <a:buSzPts val="1080"/>
              <a:buChar char="🞆"/>
              <a:defRPr/>
            </a:lvl4pPr>
            <a:lvl5pPr marL="2286000" lvl="4" indent="-306323" algn="l">
              <a:spcBef>
                <a:spcPts val="360"/>
              </a:spcBef>
              <a:spcAft>
                <a:spcPts val="0"/>
              </a:spcAft>
              <a:buSzPts val="1224"/>
              <a:buChar char="⚫"/>
              <a:defRPr/>
            </a:lvl5pPr>
            <a:lvl6pPr marL="2743200" lvl="5" indent="-342900" algn="l">
              <a:spcBef>
                <a:spcPts val="360"/>
              </a:spcBef>
              <a:spcAft>
                <a:spcPts val="0"/>
              </a:spcAft>
              <a:buSzPts val="1800"/>
              <a:buChar char="•"/>
              <a:defRPr/>
            </a:lvl6pPr>
            <a:lvl7pPr marL="3200400" lvl="6" indent="-297179" algn="l">
              <a:spcBef>
                <a:spcPts val="360"/>
              </a:spcBef>
              <a:spcAft>
                <a:spcPts val="0"/>
              </a:spcAft>
              <a:buSzPts val="1080"/>
              <a:buChar char="⚪"/>
              <a:defRPr/>
            </a:lvl7pPr>
            <a:lvl8pPr marL="3657600" lvl="7" indent="-342900" algn="l">
              <a:spcBef>
                <a:spcPts val="360"/>
              </a:spcBef>
              <a:spcAft>
                <a:spcPts val="0"/>
              </a:spcAft>
              <a:buSzPts val="1800"/>
              <a:buChar char="•"/>
              <a:defRPr/>
            </a:lvl8pPr>
            <a:lvl9pPr marL="4114800" lvl="8" indent="-342900" algn="l">
              <a:spcBef>
                <a:spcPts val="360"/>
              </a:spcBef>
              <a:spcAft>
                <a:spcPts val="0"/>
              </a:spcAft>
              <a:buSzPts val="1800"/>
              <a:buChar char="•"/>
              <a:defRPr/>
            </a:lvl9pPr>
          </a:lstStyle>
          <a:p>
            <a:endParaRPr/>
          </a:p>
        </p:txBody>
      </p:sp>
      <p:sp>
        <p:nvSpPr>
          <p:cNvPr id="123" name="Google Shape;123;p11"/>
          <p:cNvSpPr txBox="1">
            <a:spLocks noGrp="1"/>
          </p:cNvSpPr>
          <p:nvPr>
            <p:ph type="dt" idx="10"/>
          </p:nvPr>
        </p:nvSpPr>
        <p:spPr>
          <a:xfrm rot="5400000">
            <a:off x="7589520" y="1081851"/>
            <a:ext cx="2011680" cy="384048"/>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24" name="Google Shape;124;p11"/>
          <p:cNvSpPr txBox="1">
            <a:spLocks noGrp="1"/>
          </p:cNvSpPr>
          <p:nvPr>
            <p:ph type="ftr" idx="11"/>
          </p:nvPr>
        </p:nvSpPr>
        <p:spPr>
          <a:xfrm rot="5400000">
            <a:off x="6990186" y="3737240"/>
            <a:ext cx="3200400" cy="36576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25" name="Google Shape;125;p11"/>
          <p:cNvSpPr txBox="1">
            <a:spLocks noGrp="1"/>
          </p:cNvSpPr>
          <p:nvPr>
            <p:ph type="sldNum" idx="12"/>
          </p:nvPr>
        </p:nvSpPr>
        <p:spPr>
          <a:xfrm>
            <a:off x="8129016" y="5734050"/>
            <a:ext cx="609600" cy="521208"/>
          </a:xfrm>
          <a:prstGeom prst="rect">
            <a:avLst/>
          </a:prstGeom>
          <a:noFill/>
          <a:ln>
            <a:noFill/>
          </a:ln>
        </p:spPr>
        <p:txBody>
          <a:bodyPr spcFirstLastPara="1" wrap="square" lIns="91425" tIns="45700" rIns="91425" bIns="45700" anchor="ctr" anchorCtr="0">
            <a:noAutofit/>
          </a:bodyPr>
          <a:lstStyle>
            <a:lvl1pPr marL="0" lvl="0" indent="0" algn="ctr">
              <a:spcBef>
                <a:spcPts val="0"/>
              </a:spcBef>
              <a:buNone/>
              <a:defRPr/>
            </a:lvl1pPr>
            <a:lvl2pPr marL="0" lvl="1" indent="0" algn="ctr">
              <a:spcBef>
                <a:spcPts val="0"/>
              </a:spcBef>
              <a:buNone/>
              <a:defRPr/>
            </a:lvl2pPr>
            <a:lvl3pPr marL="0" lvl="2" indent="0" algn="ctr">
              <a:spcBef>
                <a:spcPts val="0"/>
              </a:spcBef>
              <a:buNone/>
              <a:defRPr/>
            </a:lvl3pPr>
            <a:lvl4pPr marL="0" lvl="3" indent="0" algn="ctr">
              <a:spcBef>
                <a:spcPts val="0"/>
              </a:spcBef>
              <a:buNone/>
              <a:defRPr/>
            </a:lvl4pPr>
            <a:lvl5pPr marL="0" lvl="4" indent="0" algn="ctr">
              <a:spcBef>
                <a:spcPts val="0"/>
              </a:spcBef>
              <a:buNone/>
              <a:defRPr/>
            </a:lvl5pPr>
            <a:lvl6pPr marL="0" lvl="5" indent="0" algn="ctr">
              <a:spcBef>
                <a:spcPts val="0"/>
              </a:spcBef>
              <a:buNone/>
              <a:defRPr/>
            </a:lvl6pPr>
            <a:lvl7pPr marL="0" lvl="6" indent="0" algn="ctr">
              <a:spcBef>
                <a:spcPts val="0"/>
              </a:spcBef>
              <a:buNone/>
              <a:defRPr/>
            </a:lvl7pPr>
            <a:lvl8pPr marL="0" lvl="7" indent="0" algn="ctr">
              <a:spcBef>
                <a:spcPts val="0"/>
              </a:spcBef>
              <a:buNone/>
              <a:defRPr/>
            </a:lvl8pPr>
            <a:lvl9pPr marL="0" lvl="8" indent="0" algn="ctr">
              <a:spcBef>
                <a:spcPts val="0"/>
              </a:spcBef>
              <a:buNone/>
              <a:defRPr/>
            </a:lvl9pPr>
          </a:lstStyle>
          <a:p>
            <a:pPr marL="0" lvl="0" indent="0" algn="ct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Вертикальный заголовок и текст" type="vertTitleAndTx">
  <p:cSld name="VERTICAL_TITLE_AND_VERTICAL_TEXT">
    <p:spTree>
      <p:nvGrpSpPr>
        <p:cNvPr id="1" name="Shape 126"/>
        <p:cNvGrpSpPr/>
        <p:nvPr/>
      </p:nvGrpSpPr>
      <p:grpSpPr>
        <a:xfrm>
          <a:off x="0" y="0"/>
          <a:ext cx="0" cy="0"/>
          <a:chOff x="0" y="0"/>
          <a:chExt cx="0" cy="0"/>
        </a:xfrm>
      </p:grpSpPr>
      <p:sp>
        <p:nvSpPr>
          <p:cNvPr id="127" name="Google Shape;127;p12"/>
          <p:cNvSpPr txBox="1">
            <a:spLocks noGrp="1"/>
          </p:cNvSpPr>
          <p:nvPr>
            <p:ph type="title"/>
          </p:nvPr>
        </p:nvSpPr>
        <p:spPr>
          <a:xfrm rot="5400000">
            <a:off x="4541837" y="2362202"/>
            <a:ext cx="5851525" cy="1676400"/>
          </a:xfrm>
          <a:prstGeom prst="rect">
            <a:avLst/>
          </a:prstGeom>
          <a:noFill/>
          <a:ln>
            <a:noFill/>
          </a:ln>
        </p:spPr>
        <p:txBody>
          <a:bodyPr spcFirstLastPara="1" wrap="square" lIns="91425" tIns="45700" rIns="91425" bIns="45700" anchor="b" anchorCtr="0">
            <a:noAutofit/>
          </a:bodyPr>
          <a:lstStyle>
            <a:lvl1pPr lvl="0" algn="l">
              <a:spcBef>
                <a:spcPts val="0"/>
              </a:spcBef>
              <a:spcAft>
                <a:spcPts val="0"/>
              </a:spcAft>
              <a:buClr>
                <a:schemeClr val="dk2"/>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28" name="Google Shape;128;p12"/>
          <p:cNvSpPr txBox="1">
            <a:spLocks noGrp="1"/>
          </p:cNvSpPr>
          <p:nvPr>
            <p:ph type="body" idx="1"/>
          </p:nvPr>
        </p:nvSpPr>
        <p:spPr>
          <a:xfrm rot="5400000">
            <a:off x="541338" y="190501"/>
            <a:ext cx="5851525" cy="6019800"/>
          </a:xfrm>
          <a:prstGeom prst="rect">
            <a:avLst/>
          </a:prstGeom>
          <a:noFill/>
          <a:ln>
            <a:noFill/>
          </a:ln>
        </p:spPr>
        <p:txBody>
          <a:bodyPr spcFirstLastPara="1" wrap="square" lIns="91425" tIns="45700" rIns="91425" bIns="45700" anchor="t" anchorCtr="0">
            <a:noAutofit/>
          </a:bodyPr>
          <a:lstStyle>
            <a:lvl1pPr marL="457200" lvl="0" indent="-308610" algn="l">
              <a:spcBef>
                <a:spcPts val="600"/>
              </a:spcBef>
              <a:spcAft>
                <a:spcPts val="0"/>
              </a:spcAft>
              <a:buSzPts val="1260"/>
              <a:buChar char="🞆"/>
              <a:defRPr/>
            </a:lvl1pPr>
            <a:lvl2pPr marL="914400" lvl="1" indent="-320040" algn="l">
              <a:spcBef>
                <a:spcPts val="360"/>
              </a:spcBef>
              <a:spcAft>
                <a:spcPts val="0"/>
              </a:spcAft>
              <a:buSzPts val="1440"/>
              <a:buChar char="⚫"/>
              <a:defRPr/>
            </a:lvl2pPr>
            <a:lvl3pPr marL="1371600" lvl="2" indent="-297180" algn="l">
              <a:spcBef>
                <a:spcPts val="360"/>
              </a:spcBef>
              <a:spcAft>
                <a:spcPts val="0"/>
              </a:spcAft>
              <a:buSzPts val="1080"/>
              <a:buChar char="🞆"/>
              <a:defRPr/>
            </a:lvl3pPr>
            <a:lvl4pPr marL="1828800" lvl="3" indent="-297180" algn="l">
              <a:spcBef>
                <a:spcPts val="360"/>
              </a:spcBef>
              <a:spcAft>
                <a:spcPts val="0"/>
              </a:spcAft>
              <a:buSzPts val="1080"/>
              <a:buChar char="🞆"/>
              <a:defRPr/>
            </a:lvl4pPr>
            <a:lvl5pPr marL="2286000" lvl="4" indent="-306323" algn="l">
              <a:spcBef>
                <a:spcPts val="360"/>
              </a:spcBef>
              <a:spcAft>
                <a:spcPts val="0"/>
              </a:spcAft>
              <a:buSzPts val="1224"/>
              <a:buChar char="⚫"/>
              <a:defRPr/>
            </a:lvl5pPr>
            <a:lvl6pPr marL="2743200" lvl="5" indent="-342900" algn="l">
              <a:spcBef>
                <a:spcPts val="360"/>
              </a:spcBef>
              <a:spcAft>
                <a:spcPts val="0"/>
              </a:spcAft>
              <a:buSzPts val="1800"/>
              <a:buChar char="•"/>
              <a:defRPr/>
            </a:lvl6pPr>
            <a:lvl7pPr marL="3200400" lvl="6" indent="-297179" algn="l">
              <a:spcBef>
                <a:spcPts val="360"/>
              </a:spcBef>
              <a:spcAft>
                <a:spcPts val="0"/>
              </a:spcAft>
              <a:buSzPts val="1080"/>
              <a:buChar char="⚪"/>
              <a:defRPr/>
            </a:lvl7pPr>
            <a:lvl8pPr marL="3657600" lvl="7" indent="-342900" algn="l">
              <a:spcBef>
                <a:spcPts val="360"/>
              </a:spcBef>
              <a:spcAft>
                <a:spcPts val="0"/>
              </a:spcAft>
              <a:buSzPts val="1800"/>
              <a:buChar char="•"/>
              <a:defRPr/>
            </a:lvl8pPr>
            <a:lvl9pPr marL="4114800" lvl="8" indent="-342900" algn="l">
              <a:spcBef>
                <a:spcPts val="360"/>
              </a:spcBef>
              <a:spcAft>
                <a:spcPts val="0"/>
              </a:spcAft>
              <a:buSzPts val="1800"/>
              <a:buChar char="•"/>
              <a:defRPr/>
            </a:lvl9pPr>
          </a:lstStyle>
          <a:p>
            <a:endParaRPr/>
          </a:p>
        </p:txBody>
      </p:sp>
      <p:sp>
        <p:nvSpPr>
          <p:cNvPr id="129" name="Google Shape;129;p12"/>
          <p:cNvSpPr txBox="1">
            <a:spLocks noGrp="1"/>
          </p:cNvSpPr>
          <p:nvPr>
            <p:ph type="dt" idx="10"/>
          </p:nvPr>
        </p:nvSpPr>
        <p:spPr>
          <a:xfrm rot="5400000">
            <a:off x="7589520" y="1081851"/>
            <a:ext cx="2011680" cy="384048"/>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30" name="Google Shape;130;p12"/>
          <p:cNvSpPr txBox="1">
            <a:spLocks noGrp="1"/>
          </p:cNvSpPr>
          <p:nvPr>
            <p:ph type="ftr" idx="11"/>
          </p:nvPr>
        </p:nvSpPr>
        <p:spPr>
          <a:xfrm rot="5400000">
            <a:off x="6990186" y="3737240"/>
            <a:ext cx="3200400" cy="36576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31" name="Google Shape;131;p12"/>
          <p:cNvSpPr txBox="1">
            <a:spLocks noGrp="1"/>
          </p:cNvSpPr>
          <p:nvPr>
            <p:ph type="sldNum" idx="12"/>
          </p:nvPr>
        </p:nvSpPr>
        <p:spPr>
          <a:xfrm>
            <a:off x="8129016" y="5734050"/>
            <a:ext cx="609600" cy="521208"/>
          </a:xfrm>
          <a:prstGeom prst="rect">
            <a:avLst/>
          </a:prstGeom>
          <a:noFill/>
          <a:ln>
            <a:noFill/>
          </a:ln>
        </p:spPr>
        <p:txBody>
          <a:bodyPr spcFirstLastPara="1" wrap="square" lIns="91425" tIns="45700" rIns="91425" bIns="45700" anchor="ctr" anchorCtr="0">
            <a:noAutofit/>
          </a:bodyPr>
          <a:lstStyle>
            <a:lvl1pPr marL="0" lvl="0" indent="0" algn="ctr">
              <a:spcBef>
                <a:spcPts val="0"/>
              </a:spcBef>
              <a:buNone/>
              <a:defRPr/>
            </a:lvl1pPr>
            <a:lvl2pPr marL="0" lvl="1" indent="0" algn="ctr">
              <a:spcBef>
                <a:spcPts val="0"/>
              </a:spcBef>
              <a:buNone/>
              <a:defRPr/>
            </a:lvl2pPr>
            <a:lvl3pPr marL="0" lvl="2" indent="0" algn="ctr">
              <a:spcBef>
                <a:spcPts val="0"/>
              </a:spcBef>
              <a:buNone/>
              <a:defRPr/>
            </a:lvl3pPr>
            <a:lvl4pPr marL="0" lvl="3" indent="0" algn="ctr">
              <a:spcBef>
                <a:spcPts val="0"/>
              </a:spcBef>
              <a:buNone/>
              <a:defRPr/>
            </a:lvl4pPr>
            <a:lvl5pPr marL="0" lvl="4" indent="0" algn="ctr">
              <a:spcBef>
                <a:spcPts val="0"/>
              </a:spcBef>
              <a:buNone/>
              <a:defRPr/>
            </a:lvl5pPr>
            <a:lvl6pPr marL="0" lvl="5" indent="0" algn="ctr">
              <a:spcBef>
                <a:spcPts val="0"/>
              </a:spcBef>
              <a:buNone/>
              <a:defRPr/>
            </a:lvl6pPr>
            <a:lvl7pPr marL="0" lvl="6" indent="0" algn="ctr">
              <a:spcBef>
                <a:spcPts val="0"/>
              </a:spcBef>
              <a:buNone/>
              <a:defRPr/>
            </a:lvl7pPr>
            <a:lvl8pPr marL="0" lvl="7" indent="0" algn="ctr">
              <a:spcBef>
                <a:spcPts val="0"/>
              </a:spcBef>
              <a:buNone/>
              <a:defRPr/>
            </a:lvl8pPr>
            <a:lvl9pPr marL="0" lvl="8" indent="0" algn="ctr">
              <a:spcBef>
                <a:spcPts val="0"/>
              </a:spcBef>
              <a:buNone/>
              <a:defRPr/>
            </a:lvl9pPr>
          </a:lstStyle>
          <a:p>
            <a:pPr marL="0" lvl="0" indent="0" algn="ct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Заголовок и объект" type="obj">
  <p:cSld name="OBJECT">
    <p:spTree>
      <p:nvGrpSpPr>
        <p:cNvPr id="1" name="Shape 39"/>
        <p:cNvGrpSpPr/>
        <p:nvPr/>
      </p:nvGrpSpPr>
      <p:grpSpPr>
        <a:xfrm>
          <a:off x="0" y="0"/>
          <a:ext cx="0" cy="0"/>
          <a:chOff x="0" y="0"/>
          <a:chExt cx="0" cy="0"/>
        </a:xfrm>
      </p:grpSpPr>
      <p:sp>
        <p:nvSpPr>
          <p:cNvPr id="40" name="Google Shape;40;p3"/>
          <p:cNvSpPr txBox="1">
            <a:spLocks noGrp="1"/>
          </p:cNvSpPr>
          <p:nvPr>
            <p:ph type="title"/>
          </p:nvPr>
        </p:nvSpPr>
        <p:spPr>
          <a:xfrm>
            <a:off x="457200" y="274638"/>
            <a:ext cx="7467600" cy="1143000"/>
          </a:xfrm>
          <a:prstGeom prst="rect">
            <a:avLst/>
          </a:prstGeom>
          <a:noFill/>
          <a:ln>
            <a:noFill/>
          </a:ln>
        </p:spPr>
        <p:txBody>
          <a:bodyPr spcFirstLastPara="1" wrap="square" lIns="91425" tIns="45700" rIns="91425" bIns="45700" anchor="b" anchorCtr="0">
            <a:noAutofit/>
          </a:bodyPr>
          <a:lstStyle>
            <a:lvl1pPr lvl="0" algn="l">
              <a:spcBef>
                <a:spcPts val="0"/>
              </a:spcBef>
              <a:spcAft>
                <a:spcPts val="0"/>
              </a:spcAft>
              <a:buClr>
                <a:schemeClr val="dk2"/>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1" name="Google Shape;41;p3"/>
          <p:cNvSpPr txBox="1">
            <a:spLocks noGrp="1"/>
          </p:cNvSpPr>
          <p:nvPr>
            <p:ph type="body" idx="1"/>
          </p:nvPr>
        </p:nvSpPr>
        <p:spPr>
          <a:xfrm>
            <a:off x="457200" y="1600200"/>
            <a:ext cx="7467600" cy="4873752"/>
          </a:xfrm>
          <a:prstGeom prst="rect">
            <a:avLst/>
          </a:prstGeom>
          <a:noFill/>
          <a:ln>
            <a:noFill/>
          </a:ln>
        </p:spPr>
        <p:txBody>
          <a:bodyPr spcFirstLastPara="1" wrap="square" lIns="91425" tIns="45700" rIns="91425" bIns="45700" anchor="t" anchorCtr="0">
            <a:noAutofit/>
          </a:bodyPr>
          <a:lstStyle>
            <a:lvl1pPr marL="457200" lvl="0" indent="-308610" algn="l">
              <a:spcBef>
                <a:spcPts val="600"/>
              </a:spcBef>
              <a:spcAft>
                <a:spcPts val="0"/>
              </a:spcAft>
              <a:buSzPts val="1260"/>
              <a:buChar char="🞆"/>
              <a:defRPr/>
            </a:lvl1pPr>
            <a:lvl2pPr marL="914400" lvl="1" indent="-320040" algn="l">
              <a:spcBef>
                <a:spcPts val="360"/>
              </a:spcBef>
              <a:spcAft>
                <a:spcPts val="0"/>
              </a:spcAft>
              <a:buSzPts val="1440"/>
              <a:buChar char="⚫"/>
              <a:defRPr/>
            </a:lvl2pPr>
            <a:lvl3pPr marL="1371600" lvl="2" indent="-297180" algn="l">
              <a:spcBef>
                <a:spcPts val="360"/>
              </a:spcBef>
              <a:spcAft>
                <a:spcPts val="0"/>
              </a:spcAft>
              <a:buSzPts val="1080"/>
              <a:buChar char="🞆"/>
              <a:defRPr/>
            </a:lvl3pPr>
            <a:lvl4pPr marL="1828800" lvl="3" indent="-297180" algn="l">
              <a:spcBef>
                <a:spcPts val="360"/>
              </a:spcBef>
              <a:spcAft>
                <a:spcPts val="0"/>
              </a:spcAft>
              <a:buSzPts val="1080"/>
              <a:buChar char="🞆"/>
              <a:defRPr/>
            </a:lvl4pPr>
            <a:lvl5pPr marL="2286000" lvl="4" indent="-306323" algn="l">
              <a:spcBef>
                <a:spcPts val="360"/>
              </a:spcBef>
              <a:spcAft>
                <a:spcPts val="0"/>
              </a:spcAft>
              <a:buSzPts val="1224"/>
              <a:buChar char="⚫"/>
              <a:defRPr/>
            </a:lvl5pPr>
            <a:lvl6pPr marL="2743200" lvl="5" indent="-342900" algn="l">
              <a:spcBef>
                <a:spcPts val="360"/>
              </a:spcBef>
              <a:spcAft>
                <a:spcPts val="0"/>
              </a:spcAft>
              <a:buSzPts val="1800"/>
              <a:buChar char="•"/>
              <a:defRPr/>
            </a:lvl6pPr>
            <a:lvl7pPr marL="3200400" lvl="6" indent="-297179" algn="l">
              <a:spcBef>
                <a:spcPts val="360"/>
              </a:spcBef>
              <a:spcAft>
                <a:spcPts val="0"/>
              </a:spcAft>
              <a:buSzPts val="1080"/>
              <a:buChar char="⚪"/>
              <a:defRPr/>
            </a:lvl7pPr>
            <a:lvl8pPr marL="3657600" lvl="7" indent="-342900" algn="l">
              <a:spcBef>
                <a:spcPts val="360"/>
              </a:spcBef>
              <a:spcAft>
                <a:spcPts val="0"/>
              </a:spcAft>
              <a:buSzPts val="1800"/>
              <a:buChar char="•"/>
              <a:defRPr/>
            </a:lvl8pPr>
            <a:lvl9pPr marL="4114800" lvl="8" indent="-342900" algn="l">
              <a:spcBef>
                <a:spcPts val="360"/>
              </a:spcBef>
              <a:spcAft>
                <a:spcPts val="0"/>
              </a:spcAft>
              <a:buSzPts val="1800"/>
              <a:buChar char="•"/>
              <a:defRPr/>
            </a:lvl9pPr>
          </a:lstStyle>
          <a:p>
            <a:endParaRPr/>
          </a:p>
        </p:txBody>
      </p:sp>
      <p:sp>
        <p:nvSpPr>
          <p:cNvPr id="42" name="Google Shape;42;p3"/>
          <p:cNvSpPr txBox="1">
            <a:spLocks noGrp="1"/>
          </p:cNvSpPr>
          <p:nvPr>
            <p:ph type="dt" idx="10"/>
          </p:nvPr>
        </p:nvSpPr>
        <p:spPr>
          <a:xfrm rot="5400000">
            <a:off x="7589520" y="1081851"/>
            <a:ext cx="2011680" cy="384048"/>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3" name="Google Shape;43;p3"/>
          <p:cNvSpPr txBox="1">
            <a:spLocks noGrp="1"/>
          </p:cNvSpPr>
          <p:nvPr>
            <p:ph type="sldNum" idx="12"/>
          </p:nvPr>
        </p:nvSpPr>
        <p:spPr>
          <a:xfrm>
            <a:off x="8129016" y="5734050"/>
            <a:ext cx="609600" cy="521208"/>
          </a:xfrm>
          <a:prstGeom prst="rect">
            <a:avLst/>
          </a:prstGeom>
          <a:noFill/>
          <a:ln>
            <a:noFill/>
          </a:ln>
        </p:spPr>
        <p:txBody>
          <a:bodyPr spcFirstLastPara="1" wrap="square" lIns="91425" tIns="45700" rIns="91425" bIns="45700" anchor="ctr" anchorCtr="0">
            <a:noAutofit/>
          </a:bodyPr>
          <a:lstStyle>
            <a:lvl1pPr marL="0" lvl="0" indent="0" algn="ctr">
              <a:spcBef>
                <a:spcPts val="0"/>
              </a:spcBef>
              <a:buNone/>
              <a:defRPr/>
            </a:lvl1pPr>
            <a:lvl2pPr marL="0" lvl="1" indent="0" algn="ctr">
              <a:spcBef>
                <a:spcPts val="0"/>
              </a:spcBef>
              <a:buNone/>
              <a:defRPr/>
            </a:lvl2pPr>
            <a:lvl3pPr marL="0" lvl="2" indent="0" algn="ctr">
              <a:spcBef>
                <a:spcPts val="0"/>
              </a:spcBef>
              <a:buNone/>
              <a:defRPr/>
            </a:lvl3pPr>
            <a:lvl4pPr marL="0" lvl="3" indent="0" algn="ctr">
              <a:spcBef>
                <a:spcPts val="0"/>
              </a:spcBef>
              <a:buNone/>
              <a:defRPr/>
            </a:lvl4pPr>
            <a:lvl5pPr marL="0" lvl="4" indent="0" algn="ctr">
              <a:spcBef>
                <a:spcPts val="0"/>
              </a:spcBef>
              <a:buNone/>
              <a:defRPr/>
            </a:lvl5pPr>
            <a:lvl6pPr marL="0" lvl="5" indent="0" algn="ctr">
              <a:spcBef>
                <a:spcPts val="0"/>
              </a:spcBef>
              <a:buNone/>
              <a:defRPr/>
            </a:lvl6pPr>
            <a:lvl7pPr marL="0" lvl="6" indent="0" algn="ctr">
              <a:spcBef>
                <a:spcPts val="0"/>
              </a:spcBef>
              <a:buNone/>
              <a:defRPr/>
            </a:lvl7pPr>
            <a:lvl8pPr marL="0" lvl="7" indent="0" algn="ctr">
              <a:spcBef>
                <a:spcPts val="0"/>
              </a:spcBef>
              <a:buNone/>
              <a:defRPr/>
            </a:lvl8pPr>
            <a:lvl9pPr marL="0" lvl="8" indent="0" algn="ctr">
              <a:spcBef>
                <a:spcPts val="0"/>
              </a:spcBef>
              <a:buNone/>
              <a:defRPr/>
            </a:lvl9pPr>
          </a:lstStyle>
          <a:p>
            <a:pPr marL="0" lvl="0" indent="0" algn="ctr" rtl="0">
              <a:spcBef>
                <a:spcPts val="0"/>
              </a:spcBef>
              <a:spcAft>
                <a:spcPts val="0"/>
              </a:spcAft>
              <a:buNone/>
            </a:pPr>
            <a:fld id="{00000000-1234-1234-1234-123412341234}" type="slidenum">
              <a:rPr lang="en-US"/>
              <a:t>‹#›</a:t>
            </a:fld>
            <a:endParaRPr/>
          </a:p>
        </p:txBody>
      </p:sp>
      <p:sp>
        <p:nvSpPr>
          <p:cNvPr id="44" name="Google Shape;44;p3"/>
          <p:cNvSpPr txBox="1">
            <a:spLocks noGrp="1"/>
          </p:cNvSpPr>
          <p:nvPr>
            <p:ph type="ftr" idx="11"/>
          </p:nvPr>
        </p:nvSpPr>
        <p:spPr>
          <a:xfrm rot="5400000">
            <a:off x="6990186" y="3737240"/>
            <a:ext cx="3200400" cy="36576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matchingName="Заголовок раздела" type="secHead">
  <p:cSld name="SECTION_HEADER">
    <p:bg>
      <p:bgPr>
        <a:solidFill>
          <a:schemeClr val="dk2"/>
        </a:solidFill>
        <a:effectLst/>
      </p:bgPr>
    </p:bg>
    <p:spTree>
      <p:nvGrpSpPr>
        <p:cNvPr id="1" name="Shape 45"/>
        <p:cNvGrpSpPr/>
        <p:nvPr/>
      </p:nvGrpSpPr>
      <p:grpSpPr>
        <a:xfrm>
          <a:off x="0" y="0"/>
          <a:ext cx="0" cy="0"/>
          <a:chOff x="0" y="0"/>
          <a:chExt cx="0" cy="0"/>
        </a:xfrm>
      </p:grpSpPr>
      <p:sp>
        <p:nvSpPr>
          <p:cNvPr id="46" name="Google Shape;46;p4"/>
          <p:cNvSpPr txBox="1">
            <a:spLocks noGrp="1"/>
          </p:cNvSpPr>
          <p:nvPr>
            <p:ph type="title"/>
          </p:nvPr>
        </p:nvSpPr>
        <p:spPr>
          <a:xfrm>
            <a:off x="2286000" y="2895600"/>
            <a:ext cx="6172200" cy="2053590"/>
          </a:xfrm>
          <a:prstGeom prst="rect">
            <a:avLst/>
          </a:prstGeom>
          <a:noFill/>
          <a:ln>
            <a:noFill/>
          </a:ln>
        </p:spPr>
        <p:txBody>
          <a:bodyPr spcFirstLastPara="1" wrap="square" lIns="91425" tIns="45700" rIns="91425" bIns="45700" anchor="b" anchorCtr="0">
            <a:noAutofit/>
          </a:bodyPr>
          <a:lstStyle>
            <a:lvl1pPr lvl="0" algn="l">
              <a:spcBef>
                <a:spcPts val="0"/>
              </a:spcBef>
              <a:spcAft>
                <a:spcPts val="0"/>
              </a:spcAft>
              <a:buClr>
                <a:schemeClr val="lt2"/>
              </a:buClr>
              <a:buSzPts val="3000"/>
              <a:buFont typeface="Century Schoolbook"/>
              <a:buNone/>
              <a:defRPr sz="3000" b="1" cap="small"/>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7" name="Google Shape;47;p4"/>
          <p:cNvSpPr txBox="1">
            <a:spLocks noGrp="1"/>
          </p:cNvSpPr>
          <p:nvPr>
            <p:ph type="body" idx="1"/>
          </p:nvPr>
        </p:nvSpPr>
        <p:spPr>
          <a:xfrm>
            <a:off x="2286000" y="5010150"/>
            <a:ext cx="6172200" cy="1371600"/>
          </a:xfrm>
          <a:prstGeom prst="rect">
            <a:avLst/>
          </a:prstGeom>
          <a:noFill/>
          <a:ln>
            <a:noFill/>
          </a:ln>
        </p:spPr>
        <p:txBody>
          <a:bodyPr spcFirstLastPara="1" wrap="square" lIns="91425" tIns="45700" rIns="91425" bIns="45700" anchor="t" anchorCtr="0">
            <a:noAutofit/>
          </a:bodyPr>
          <a:lstStyle>
            <a:lvl1pPr marL="457200" lvl="0" indent="-228600" algn="l">
              <a:spcBef>
                <a:spcPts val="600"/>
              </a:spcBef>
              <a:spcAft>
                <a:spcPts val="0"/>
              </a:spcAft>
              <a:buSzPts val="1260"/>
              <a:buNone/>
              <a:defRPr sz="1800" b="1">
                <a:solidFill>
                  <a:schemeClr val="lt2"/>
                </a:solidFill>
              </a:defRPr>
            </a:lvl1pPr>
            <a:lvl2pPr marL="914400" lvl="1" indent="-228600" algn="l">
              <a:spcBef>
                <a:spcPts val="360"/>
              </a:spcBef>
              <a:spcAft>
                <a:spcPts val="0"/>
              </a:spcAft>
              <a:buSzPts val="1440"/>
              <a:buNone/>
              <a:defRPr sz="1800">
                <a:solidFill>
                  <a:schemeClr val="lt1"/>
                </a:solidFill>
              </a:defRPr>
            </a:lvl2pPr>
            <a:lvl3pPr marL="1371600" lvl="2" indent="-228600" algn="l">
              <a:spcBef>
                <a:spcPts val="320"/>
              </a:spcBef>
              <a:spcAft>
                <a:spcPts val="0"/>
              </a:spcAft>
              <a:buSzPts val="960"/>
              <a:buNone/>
              <a:defRPr sz="1600">
                <a:solidFill>
                  <a:schemeClr val="lt1"/>
                </a:solidFill>
              </a:defRPr>
            </a:lvl3pPr>
            <a:lvl4pPr marL="1828800" lvl="3" indent="-228600" algn="l">
              <a:spcBef>
                <a:spcPts val="280"/>
              </a:spcBef>
              <a:spcAft>
                <a:spcPts val="0"/>
              </a:spcAft>
              <a:buSzPts val="840"/>
              <a:buNone/>
              <a:defRPr sz="1400">
                <a:solidFill>
                  <a:schemeClr val="lt1"/>
                </a:solidFill>
              </a:defRPr>
            </a:lvl4pPr>
            <a:lvl5pPr marL="2286000" lvl="4" indent="-228600" algn="l">
              <a:spcBef>
                <a:spcPts val="280"/>
              </a:spcBef>
              <a:spcAft>
                <a:spcPts val="0"/>
              </a:spcAft>
              <a:buSzPts val="952"/>
              <a:buNone/>
              <a:defRPr sz="1400">
                <a:solidFill>
                  <a:schemeClr val="lt1"/>
                </a:solidFill>
              </a:defRPr>
            </a:lvl5pPr>
            <a:lvl6pPr marL="2743200" lvl="5" indent="-342900" algn="l">
              <a:spcBef>
                <a:spcPts val="360"/>
              </a:spcBef>
              <a:spcAft>
                <a:spcPts val="0"/>
              </a:spcAft>
              <a:buSzPts val="1800"/>
              <a:buChar char="•"/>
              <a:defRPr/>
            </a:lvl6pPr>
            <a:lvl7pPr marL="3200400" lvl="6" indent="-297179" algn="l">
              <a:spcBef>
                <a:spcPts val="360"/>
              </a:spcBef>
              <a:spcAft>
                <a:spcPts val="0"/>
              </a:spcAft>
              <a:buSzPts val="1080"/>
              <a:buChar char="⚪"/>
              <a:defRPr/>
            </a:lvl7pPr>
            <a:lvl8pPr marL="3657600" lvl="7" indent="-342900" algn="l">
              <a:spcBef>
                <a:spcPts val="360"/>
              </a:spcBef>
              <a:spcAft>
                <a:spcPts val="0"/>
              </a:spcAft>
              <a:buSzPts val="1800"/>
              <a:buChar char="•"/>
              <a:defRPr/>
            </a:lvl8pPr>
            <a:lvl9pPr marL="4114800" lvl="8" indent="-342900" algn="l">
              <a:spcBef>
                <a:spcPts val="360"/>
              </a:spcBef>
              <a:spcAft>
                <a:spcPts val="0"/>
              </a:spcAft>
              <a:buSzPts val="1800"/>
              <a:buChar char="•"/>
              <a:defRPr/>
            </a:lvl9pPr>
          </a:lstStyle>
          <a:p>
            <a:endParaRPr/>
          </a:p>
        </p:txBody>
      </p:sp>
      <p:sp>
        <p:nvSpPr>
          <p:cNvPr id="48" name="Google Shape;48;p4"/>
          <p:cNvSpPr txBox="1">
            <a:spLocks noGrp="1"/>
          </p:cNvSpPr>
          <p:nvPr>
            <p:ph type="dt" idx="10"/>
          </p:nvPr>
        </p:nvSpPr>
        <p:spPr>
          <a:xfrm rot="5400000">
            <a:off x="7763256" y="1170432"/>
            <a:ext cx="2286000" cy="381000"/>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9" name="Google Shape;49;p4"/>
          <p:cNvSpPr txBox="1">
            <a:spLocks noGrp="1"/>
          </p:cNvSpPr>
          <p:nvPr>
            <p:ph type="ftr" idx="11"/>
          </p:nvPr>
        </p:nvSpPr>
        <p:spPr>
          <a:xfrm rot="5400000">
            <a:off x="7077456" y="4178808"/>
            <a:ext cx="3657600" cy="384048"/>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0" name="Google Shape;50;p4"/>
          <p:cNvSpPr/>
          <p:nvPr/>
        </p:nvSpPr>
        <p:spPr>
          <a:xfrm>
            <a:off x="381000" y="0"/>
            <a:ext cx="609600" cy="6858000"/>
          </a:xfrm>
          <a:prstGeom prst="rect">
            <a:avLst/>
          </a:prstGeom>
          <a:solidFill>
            <a:srgbClr val="FEC2AC">
              <a:alpha val="53725"/>
            </a:srgb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entury Schoolbook"/>
              <a:ea typeface="Century Schoolbook"/>
              <a:cs typeface="Century Schoolbook"/>
              <a:sym typeface="Century Schoolbook"/>
            </a:endParaRPr>
          </a:p>
        </p:txBody>
      </p:sp>
      <p:sp>
        <p:nvSpPr>
          <p:cNvPr id="51" name="Google Shape;51;p4"/>
          <p:cNvSpPr/>
          <p:nvPr/>
        </p:nvSpPr>
        <p:spPr>
          <a:xfrm>
            <a:off x="276336" y="0"/>
            <a:ext cx="104664" cy="6858000"/>
          </a:xfrm>
          <a:prstGeom prst="rect">
            <a:avLst/>
          </a:prstGeom>
          <a:solidFill>
            <a:srgbClr val="FFD8CC">
              <a:alpha val="35686"/>
            </a:srgb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entury Schoolbook"/>
              <a:ea typeface="Century Schoolbook"/>
              <a:cs typeface="Century Schoolbook"/>
              <a:sym typeface="Century Schoolbook"/>
            </a:endParaRPr>
          </a:p>
        </p:txBody>
      </p:sp>
      <p:sp>
        <p:nvSpPr>
          <p:cNvPr id="52" name="Google Shape;52;p4"/>
          <p:cNvSpPr/>
          <p:nvPr/>
        </p:nvSpPr>
        <p:spPr>
          <a:xfrm>
            <a:off x="990600" y="0"/>
            <a:ext cx="181872" cy="6858000"/>
          </a:xfrm>
          <a:prstGeom prst="rect">
            <a:avLst/>
          </a:prstGeom>
          <a:solidFill>
            <a:srgbClr val="FFD8CC">
              <a:alpha val="69803"/>
            </a:srgb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entury Schoolbook"/>
              <a:ea typeface="Century Schoolbook"/>
              <a:cs typeface="Century Schoolbook"/>
              <a:sym typeface="Century Schoolbook"/>
            </a:endParaRPr>
          </a:p>
        </p:txBody>
      </p:sp>
      <p:sp>
        <p:nvSpPr>
          <p:cNvPr id="53" name="Google Shape;53;p4"/>
          <p:cNvSpPr/>
          <p:nvPr/>
        </p:nvSpPr>
        <p:spPr>
          <a:xfrm>
            <a:off x="1141320" y="0"/>
            <a:ext cx="230280" cy="6858000"/>
          </a:xfrm>
          <a:prstGeom prst="rect">
            <a:avLst/>
          </a:prstGeom>
          <a:solidFill>
            <a:srgbClr val="FFEDE7">
              <a:alpha val="70980"/>
            </a:srgb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entury Schoolbook"/>
              <a:ea typeface="Century Schoolbook"/>
              <a:cs typeface="Century Schoolbook"/>
              <a:sym typeface="Century Schoolbook"/>
            </a:endParaRPr>
          </a:p>
        </p:txBody>
      </p:sp>
      <p:cxnSp>
        <p:nvCxnSpPr>
          <p:cNvPr id="54" name="Google Shape;54;p4"/>
          <p:cNvCxnSpPr/>
          <p:nvPr/>
        </p:nvCxnSpPr>
        <p:spPr>
          <a:xfrm>
            <a:off x="106344" y="0"/>
            <a:ext cx="0" cy="6858000"/>
          </a:xfrm>
          <a:prstGeom prst="straightConnector1">
            <a:avLst/>
          </a:prstGeom>
          <a:noFill/>
          <a:ln w="57150" cap="flat" cmpd="sng">
            <a:solidFill>
              <a:srgbClr val="FEC2AC">
                <a:alpha val="72941"/>
              </a:srgbClr>
            </a:solidFill>
            <a:prstDash val="solid"/>
            <a:round/>
            <a:headEnd type="none" w="sm" len="sm"/>
            <a:tailEnd type="none" w="sm" len="sm"/>
          </a:ln>
        </p:spPr>
      </p:cxnSp>
      <p:cxnSp>
        <p:nvCxnSpPr>
          <p:cNvPr id="55" name="Google Shape;55;p4"/>
          <p:cNvCxnSpPr/>
          <p:nvPr/>
        </p:nvCxnSpPr>
        <p:spPr>
          <a:xfrm>
            <a:off x="914400" y="0"/>
            <a:ext cx="0" cy="6858000"/>
          </a:xfrm>
          <a:prstGeom prst="straightConnector1">
            <a:avLst/>
          </a:prstGeom>
          <a:noFill/>
          <a:ln w="57150" cap="flat" cmpd="sng">
            <a:solidFill>
              <a:srgbClr val="FFEDE7">
                <a:alpha val="82745"/>
              </a:srgbClr>
            </a:solidFill>
            <a:prstDash val="solid"/>
            <a:round/>
            <a:headEnd type="none" w="sm" len="sm"/>
            <a:tailEnd type="none" w="sm" len="sm"/>
          </a:ln>
        </p:spPr>
      </p:cxnSp>
      <p:cxnSp>
        <p:nvCxnSpPr>
          <p:cNvPr id="56" name="Google Shape;56;p4"/>
          <p:cNvCxnSpPr/>
          <p:nvPr/>
        </p:nvCxnSpPr>
        <p:spPr>
          <a:xfrm>
            <a:off x="854112" y="0"/>
            <a:ext cx="0" cy="6858000"/>
          </a:xfrm>
          <a:prstGeom prst="straightConnector1">
            <a:avLst/>
          </a:prstGeom>
          <a:noFill/>
          <a:ln w="57150" cap="flat" cmpd="sng">
            <a:solidFill>
              <a:srgbClr val="FEC2AC"/>
            </a:solidFill>
            <a:prstDash val="solid"/>
            <a:round/>
            <a:headEnd type="none" w="sm" len="sm"/>
            <a:tailEnd type="none" w="sm" len="sm"/>
          </a:ln>
        </p:spPr>
      </p:cxnSp>
      <p:cxnSp>
        <p:nvCxnSpPr>
          <p:cNvPr id="57" name="Google Shape;57;p4"/>
          <p:cNvCxnSpPr/>
          <p:nvPr/>
        </p:nvCxnSpPr>
        <p:spPr>
          <a:xfrm>
            <a:off x="1726640" y="0"/>
            <a:ext cx="0" cy="6858000"/>
          </a:xfrm>
          <a:prstGeom prst="straightConnector1">
            <a:avLst/>
          </a:prstGeom>
          <a:noFill/>
          <a:ln w="28575" cap="flat" cmpd="sng">
            <a:solidFill>
              <a:srgbClr val="FEC2AC">
                <a:alpha val="81960"/>
              </a:srgbClr>
            </a:solidFill>
            <a:prstDash val="solid"/>
            <a:round/>
            <a:headEnd type="none" w="sm" len="sm"/>
            <a:tailEnd type="none" w="sm" len="sm"/>
          </a:ln>
        </p:spPr>
      </p:cxnSp>
      <p:cxnSp>
        <p:nvCxnSpPr>
          <p:cNvPr id="58" name="Google Shape;58;p4"/>
          <p:cNvCxnSpPr/>
          <p:nvPr/>
        </p:nvCxnSpPr>
        <p:spPr>
          <a:xfrm>
            <a:off x="1066800" y="0"/>
            <a:ext cx="0" cy="6858000"/>
          </a:xfrm>
          <a:prstGeom prst="straightConnector1">
            <a:avLst/>
          </a:prstGeom>
          <a:noFill/>
          <a:ln w="9525" cap="flat" cmpd="sng">
            <a:solidFill>
              <a:srgbClr val="FEC2AC"/>
            </a:solidFill>
            <a:prstDash val="solid"/>
            <a:round/>
            <a:headEnd type="none" w="sm" len="sm"/>
            <a:tailEnd type="none" w="sm" len="sm"/>
          </a:ln>
        </p:spPr>
      </p:cxnSp>
      <p:sp>
        <p:nvSpPr>
          <p:cNvPr id="59" name="Google Shape;59;p4"/>
          <p:cNvSpPr/>
          <p:nvPr/>
        </p:nvSpPr>
        <p:spPr>
          <a:xfrm>
            <a:off x="1219200" y="0"/>
            <a:ext cx="76200" cy="6858000"/>
          </a:xfrm>
          <a:prstGeom prst="rect">
            <a:avLst/>
          </a:prstGeom>
          <a:solidFill>
            <a:srgbClr val="FEC2AC">
              <a:alpha val="50980"/>
            </a:srgb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entury Schoolbook"/>
              <a:ea typeface="Century Schoolbook"/>
              <a:cs typeface="Century Schoolbook"/>
              <a:sym typeface="Century Schoolbook"/>
            </a:endParaRPr>
          </a:p>
        </p:txBody>
      </p:sp>
      <p:sp>
        <p:nvSpPr>
          <p:cNvPr id="60" name="Google Shape;60;p4"/>
          <p:cNvSpPr/>
          <p:nvPr/>
        </p:nvSpPr>
        <p:spPr>
          <a:xfrm>
            <a:off x="609600" y="3429000"/>
            <a:ext cx="1295400" cy="1295400"/>
          </a:xfrm>
          <a:prstGeom prst="ellipse">
            <a:avLst/>
          </a:prstGeom>
          <a:solidFill>
            <a:schemeClr val="accen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entury Schoolbook"/>
              <a:ea typeface="Century Schoolbook"/>
              <a:cs typeface="Century Schoolbook"/>
              <a:sym typeface="Century Schoolbook"/>
            </a:endParaRPr>
          </a:p>
        </p:txBody>
      </p:sp>
      <p:sp>
        <p:nvSpPr>
          <p:cNvPr id="61" name="Google Shape;61;p4"/>
          <p:cNvSpPr/>
          <p:nvPr/>
        </p:nvSpPr>
        <p:spPr>
          <a:xfrm>
            <a:off x="1324704" y="4866752"/>
            <a:ext cx="641424" cy="641424"/>
          </a:xfrm>
          <a:prstGeom prst="ellipse">
            <a:avLst/>
          </a:prstGeom>
          <a:solidFill>
            <a:schemeClr val="accen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entury Schoolbook"/>
              <a:ea typeface="Century Schoolbook"/>
              <a:cs typeface="Century Schoolbook"/>
              <a:sym typeface="Century Schoolbook"/>
            </a:endParaRPr>
          </a:p>
        </p:txBody>
      </p:sp>
      <p:sp>
        <p:nvSpPr>
          <p:cNvPr id="62" name="Google Shape;62;p4"/>
          <p:cNvSpPr/>
          <p:nvPr/>
        </p:nvSpPr>
        <p:spPr>
          <a:xfrm>
            <a:off x="1091080" y="5500632"/>
            <a:ext cx="137160" cy="137160"/>
          </a:xfrm>
          <a:prstGeom prst="ellipse">
            <a:avLst/>
          </a:prstGeom>
          <a:solidFill>
            <a:schemeClr val="accen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entury Schoolbook"/>
              <a:ea typeface="Century Schoolbook"/>
              <a:cs typeface="Century Schoolbook"/>
              <a:sym typeface="Century Schoolbook"/>
            </a:endParaRPr>
          </a:p>
        </p:txBody>
      </p:sp>
      <p:sp>
        <p:nvSpPr>
          <p:cNvPr id="63" name="Google Shape;63;p4"/>
          <p:cNvSpPr/>
          <p:nvPr/>
        </p:nvSpPr>
        <p:spPr>
          <a:xfrm>
            <a:off x="1664208" y="5791200"/>
            <a:ext cx="274320" cy="274320"/>
          </a:xfrm>
          <a:prstGeom prst="ellipse">
            <a:avLst/>
          </a:prstGeom>
          <a:solidFill>
            <a:schemeClr val="accen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entury Schoolbook"/>
              <a:ea typeface="Century Schoolbook"/>
              <a:cs typeface="Century Schoolbook"/>
              <a:sym typeface="Century Schoolbook"/>
            </a:endParaRPr>
          </a:p>
        </p:txBody>
      </p:sp>
      <p:sp>
        <p:nvSpPr>
          <p:cNvPr id="64" name="Google Shape;64;p4"/>
          <p:cNvSpPr/>
          <p:nvPr/>
        </p:nvSpPr>
        <p:spPr>
          <a:xfrm>
            <a:off x="1879040" y="4479888"/>
            <a:ext cx="365760" cy="365760"/>
          </a:xfrm>
          <a:prstGeom prst="ellipse">
            <a:avLst/>
          </a:prstGeom>
          <a:solidFill>
            <a:schemeClr val="accen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entury Schoolbook"/>
              <a:ea typeface="Century Schoolbook"/>
              <a:cs typeface="Century Schoolbook"/>
              <a:sym typeface="Century Schoolbook"/>
            </a:endParaRPr>
          </a:p>
        </p:txBody>
      </p:sp>
      <p:cxnSp>
        <p:nvCxnSpPr>
          <p:cNvPr id="65" name="Google Shape;65;p4"/>
          <p:cNvCxnSpPr/>
          <p:nvPr/>
        </p:nvCxnSpPr>
        <p:spPr>
          <a:xfrm>
            <a:off x="9097944" y="0"/>
            <a:ext cx="0" cy="6858000"/>
          </a:xfrm>
          <a:prstGeom prst="straightConnector1">
            <a:avLst/>
          </a:prstGeom>
          <a:noFill/>
          <a:ln w="57150" cap="flat" cmpd="thickThin">
            <a:solidFill>
              <a:srgbClr val="FEC2AC"/>
            </a:solidFill>
            <a:prstDash val="solid"/>
            <a:round/>
            <a:headEnd type="none" w="sm" len="sm"/>
            <a:tailEnd type="none" w="sm" len="sm"/>
          </a:ln>
        </p:spPr>
      </p:cxnSp>
      <p:sp>
        <p:nvSpPr>
          <p:cNvPr id="66" name="Google Shape;66;p4"/>
          <p:cNvSpPr txBox="1">
            <a:spLocks noGrp="1"/>
          </p:cNvSpPr>
          <p:nvPr>
            <p:ph type="sldNum" idx="12"/>
          </p:nvPr>
        </p:nvSpPr>
        <p:spPr>
          <a:xfrm>
            <a:off x="1340616" y="4928702"/>
            <a:ext cx="609600" cy="517524"/>
          </a:xfrm>
          <a:prstGeom prst="rect">
            <a:avLst/>
          </a:prstGeom>
          <a:noFill/>
          <a:ln>
            <a:noFill/>
          </a:ln>
        </p:spPr>
        <p:txBody>
          <a:bodyPr spcFirstLastPara="1" wrap="square" lIns="91425" tIns="45700" rIns="91425" bIns="45700" anchor="ctr" anchorCtr="0">
            <a:noAutofit/>
          </a:bodyPr>
          <a:lstStyle>
            <a:lvl1pPr marL="0" lvl="0" indent="0" algn="ctr">
              <a:spcBef>
                <a:spcPts val="0"/>
              </a:spcBef>
              <a:buNone/>
              <a:defRPr/>
            </a:lvl1pPr>
            <a:lvl2pPr marL="0" lvl="1" indent="0" algn="ctr">
              <a:spcBef>
                <a:spcPts val="0"/>
              </a:spcBef>
              <a:buNone/>
              <a:defRPr/>
            </a:lvl2pPr>
            <a:lvl3pPr marL="0" lvl="2" indent="0" algn="ctr">
              <a:spcBef>
                <a:spcPts val="0"/>
              </a:spcBef>
              <a:buNone/>
              <a:defRPr/>
            </a:lvl3pPr>
            <a:lvl4pPr marL="0" lvl="3" indent="0" algn="ctr">
              <a:spcBef>
                <a:spcPts val="0"/>
              </a:spcBef>
              <a:buNone/>
              <a:defRPr/>
            </a:lvl4pPr>
            <a:lvl5pPr marL="0" lvl="4" indent="0" algn="ctr">
              <a:spcBef>
                <a:spcPts val="0"/>
              </a:spcBef>
              <a:buNone/>
              <a:defRPr/>
            </a:lvl5pPr>
            <a:lvl6pPr marL="0" lvl="5" indent="0" algn="ctr">
              <a:spcBef>
                <a:spcPts val="0"/>
              </a:spcBef>
              <a:buNone/>
              <a:defRPr/>
            </a:lvl6pPr>
            <a:lvl7pPr marL="0" lvl="6" indent="0" algn="ctr">
              <a:spcBef>
                <a:spcPts val="0"/>
              </a:spcBef>
              <a:buNone/>
              <a:defRPr/>
            </a:lvl7pPr>
            <a:lvl8pPr marL="0" lvl="7" indent="0" algn="ctr">
              <a:spcBef>
                <a:spcPts val="0"/>
              </a:spcBef>
              <a:buNone/>
              <a:defRPr/>
            </a:lvl8pPr>
            <a:lvl9pPr marL="0" lvl="8" indent="0" algn="ctr">
              <a:spcBef>
                <a:spcPts val="0"/>
              </a:spcBef>
              <a:buNone/>
              <a:defRPr/>
            </a:lvl9pPr>
          </a:lstStyle>
          <a:p>
            <a:pPr marL="0" lvl="0" indent="0" algn="ct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Два объекта" type="twoObj">
  <p:cSld name="TWO_OBJECTS">
    <p:spTree>
      <p:nvGrpSpPr>
        <p:cNvPr id="1" name="Shape 67"/>
        <p:cNvGrpSpPr/>
        <p:nvPr/>
      </p:nvGrpSpPr>
      <p:grpSpPr>
        <a:xfrm>
          <a:off x="0" y="0"/>
          <a:ext cx="0" cy="0"/>
          <a:chOff x="0" y="0"/>
          <a:chExt cx="0" cy="0"/>
        </a:xfrm>
      </p:grpSpPr>
      <p:sp>
        <p:nvSpPr>
          <p:cNvPr id="68" name="Google Shape;68;p5"/>
          <p:cNvSpPr txBox="1">
            <a:spLocks noGrp="1"/>
          </p:cNvSpPr>
          <p:nvPr>
            <p:ph type="title"/>
          </p:nvPr>
        </p:nvSpPr>
        <p:spPr>
          <a:xfrm>
            <a:off x="457200" y="274638"/>
            <a:ext cx="7467600" cy="1143000"/>
          </a:xfrm>
          <a:prstGeom prst="rect">
            <a:avLst/>
          </a:prstGeom>
          <a:noFill/>
          <a:ln>
            <a:noFill/>
          </a:ln>
        </p:spPr>
        <p:txBody>
          <a:bodyPr spcFirstLastPara="1" wrap="square" lIns="91425" tIns="45700" rIns="91425" bIns="45700" anchor="b" anchorCtr="0">
            <a:noAutofit/>
          </a:bodyPr>
          <a:lstStyle>
            <a:lvl1pPr lvl="0" algn="l">
              <a:spcBef>
                <a:spcPts val="0"/>
              </a:spcBef>
              <a:spcAft>
                <a:spcPts val="0"/>
              </a:spcAft>
              <a:buClr>
                <a:schemeClr val="dk2"/>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9" name="Google Shape;69;p5"/>
          <p:cNvSpPr txBox="1">
            <a:spLocks noGrp="1"/>
          </p:cNvSpPr>
          <p:nvPr>
            <p:ph type="dt" idx="10"/>
          </p:nvPr>
        </p:nvSpPr>
        <p:spPr>
          <a:xfrm rot="5400000">
            <a:off x="7589520" y="1081851"/>
            <a:ext cx="2011680" cy="384048"/>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0" name="Google Shape;70;p5"/>
          <p:cNvSpPr txBox="1">
            <a:spLocks noGrp="1"/>
          </p:cNvSpPr>
          <p:nvPr>
            <p:ph type="ftr" idx="11"/>
          </p:nvPr>
        </p:nvSpPr>
        <p:spPr>
          <a:xfrm rot="5400000">
            <a:off x="6990186" y="3737240"/>
            <a:ext cx="3200400" cy="36576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1" name="Google Shape;71;p5"/>
          <p:cNvSpPr txBox="1">
            <a:spLocks noGrp="1"/>
          </p:cNvSpPr>
          <p:nvPr>
            <p:ph type="sldNum" idx="12"/>
          </p:nvPr>
        </p:nvSpPr>
        <p:spPr>
          <a:xfrm>
            <a:off x="8129016" y="5734050"/>
            <a:ext cx="609600" cy="521208"/>
          </a:xfrm>
          <a:prstGeom prst="rect">
            <a:avLst/>
          </a:prstGeom>
          <a:noFill/>
          <a:ln>
            <a:noFill/>
          </a:ln>
        </p:spPr>
        <p:txBody>
          <a:bodyPr spcFirstLastPara="1" wrap="square" lIns="91425" tIns="45700" rIns="91425" bIns="45700" anchor="ctr" anchorCtr="0">
            <a:noAutofit/>
          </a:bodyPr>
          <a:lstStyle>
            <a:lvl1pPr marL="0" lvl="0" indent="0" algn="ctr">
              <a:spcBef>
                <a:spcPts val="0"/>
              </a:spcBef>
              <a:buNone/>
              <a:defRPr/>
            </a:lvl1pPr>
            <a:lvl2pPr marL="0" lvl="1" indent="0" algn="ctr">
              <a:spcBef>
                <a:spcPts val="0"/>
              </a:spcBef>
              <a:buNone/>
              <a:defRPr/>
            </a:lvl2pPr>
            <a:lvl3pPr marL="0" lvl="2" indent="0" algn="ctr">
              <a:spcBef>
                <a:spcPts val="0"/>
              </a:spcBef>
              <a:buNone/>
              <a:defRPr/>
            </a:lvl3pPr>
            <a:lvl4pPr marL="0" lvl="3" indent="0" algn="ctr">
              <a:spcBef>
                <a:spcPts val="0"/>
              </a:spcBef>
              <a:buNone/>
              <a:defRPr/>
            </a:lvl4pPr>
            <a:lvl5pPr marL="0" lvl="4" indent="0" algn="ctr">
              <a:spcBef>
                <a:spcPts val="0"/>
              </a:spcBef>
              <a:buNone/>
              <a:defRPr/>
            </a:lvl5pPr>
            <a:lvl6pPr marL="0" lvl="5" indent="0" algn="ctr">
              <a:spcBef>
                <a:spcPts val="0"/>
              </a:spcBef>
              <a:buNone/>
              <a:defRPr/>
            </a:lvl6pPr>
            <a:lvl7pPr marL="0" lvl="6" indent="0" algn="ctr">
              <a:spcBef>
                <a:spcPts val="0"/>
              </a:spcBef>
              <a:buNone/>
              <a:defRPr/>
            </a:lvl7pPr>
            <a:lvl8pPr marL="0" lvl="7" indent="0" algn="ctr">
              <a:spcBef>
                <a:spcPts val="0"/>
              </a:spcBef>
              <a:buNone/>
              <a:defRPr/>
            </a:lvl8pPr>
            <a:lvl9pPr marL="0" lvl="8" indent="0" algn="ctr">
              <a:spcBef>
                <a:spcPts val="0"/>
              </a:spcBef>
              <a:buNone/>
              <a:defRPr/>
            </a:lvl9pPr>
          </a:lstStyle>
          <a:p>
            <a:pPr marL="0" lvl="0" indent="0" algn="ctr" rtl="0">
              <a:spcBef>
                <a:spcPts val="0"/>
              </a:spcBef>
              <a:spcAft>
                <a:spcPts val="0"/>
              </a:spcAft>
              <a:buNone/>
            </a:pPr>
            <a:fld id="{00000000-1234-1234-1234-123412341234}" type="slidenum">
              <a:rPr lang="en-US"/>
              <a:t>‹#›</a:t>
            </a:fld>
            <a:endParaRPr/>
          </a:p>
        </p:txBody>
      </p:sp>
      <p:sp>
        <p:nvSpPr>
          <p:cNvPr id="72" name="Google Shape;72;p5"/>
          <p:cNvSpPr txBox="1">
            <a:spLocks noGrp="1"/>
          </p:cNvSpPr>
          <p:nvPr>
            <p:ph type="body" idx="1"/>
          </p:nvPr>
        </p:nvSpPr>
        <p:spPr>
          <a:xfrm>
            <a:off x="457200" y="1600200"/>
            <a:ext cx="3657600" cy="4572000"/>
          </a:xfrm>
          <a:prstGeom prst="rect">
            <a:avLst/>
          </a:prstGeom>
          <a:noFill/>
          <a:ln>
            <a:noFill/>
          </a:ln>
        </p:spPr>
        <p:txBody>
          <a:bodyPr spcFirstLastPara="1" wrap="square" lIns="91425" tIns="45700" rIns="91425" bIns="45700" anchor="t" anchorCtr="0">
            <a:noAutofit/>
          </a:bodyPr>
          <a:lstStyle>
            <a:lvl1pPr marL="457200" lvl="0" indent="-308610" algn="l">
              <a:spcBef>
                <a:spcPts val="600"/>
              </a:spcBef>
              <a:spcAft>
                <a:spcPts val="0"/>
              </a:spcAft>
              <a:buSzPts val="1260"/>
              <a:buChar char="🞆"/>
              <a:defRPr/>
            </a:lvl1pPr>
            <a:lvl2pPr marL="914400" lvl="1" indent="-320040" algn="l">
              <a:spcBef>
                <a:spcPts val="360"/>
              </a:spcBef>
              <a:spcAft>
                <a:spcPts val="0"/>
              </a:spcAft>
              <a:buSzPts val="1440"/>
              <a:buChar char="⚫"/>
              <a:defRPr/>
            </a:lvl2pPr>
            <a:lvl3pPr marL="1371600" lvl="2" indent="-297180" algn="l">
              <a:spcBef>
                <a:spcPts val="360"/>
              </a:spcBef>
              <a:spcAft>
                <a:spcPts val="0"/>
              </a:spcAft>
              <a:buSzPts val="1080"/>
              <a:buChar char="🞆"/>
              <a:defRPr/>
            </a:lvl3pPr>
            <a:lvl4pPr marL="1828800" lvl="3" indent="-297180" algn="l">
              <a:spcBef>
                <a:spcPts val="360"/>
              </a:spcBef>
              <a:spcAft>
                <a:spcPts val="0"/>
              </a:spcAft>
              <a:buSzPts val="1080"/>
              <a:buChar char="🞆"/>
              <a:defRPr/>
            </a:lvl4pPr>
            <a:lvl5pPr marL="2286000" lvl="4" indent="-306323" algn="l">
              <a:spcBef>
                <a:spcPts val="360"/>
              </a:spcBef>
              <a:spcAft>
                <a:spcPts val="0"/>
              </a:spcAft>
              <a:buSzPts val="1224"/>
              <a:buChar char="⚫"/>
              <a:defRPr/>
            </a:lvl5pPr>
            <a:lvl6pPr marL="2743200" lvl="5" indent="-342900" algn="l">
              <a:spcBef>
                <a:spcPts val="360"/>
              </a:spcBef>
              <a:spcAft>
                <a:spcPts val="0"/>
              </a:spcAft>
              <a:buSzPts val="1800"/>
              <a:buChar char="•"/>
              <a:defRPr/>
            </a:lvl6pPr>
            <a:lvl7pPr marL="3200400" lvl="6" indent="-297179" algn="l">
              <a:spcBef>
                <a:spcPts val="360"/>
              </a:spcBef>
              <a:spcAft>
                <a:spcPts val="0"/>
              </a:spcAft>
              <a:buSzPts val="1080"/>
              <a:buChar char="⚪"/>
              <a:defRPr/>
            </a:lvl7pPr>
            <a:lvl8pPr marL="3657600" lvl="7" indent="-342900" algn="l">
              <a:spcBef>
                <a:spcPts val="360"/>
              </a:spcBef>
              <a:spcAft>
                <a:spcPts val="0"/>
              </a:spcAft>
              <a:buSzPts val="1800"/>
              <a:buChar char="•"/>
              <a:defRPr/>
            </a:lvl8pPr>
            <a:lvl9pPr marL="4114800" lvl="8" indent="-342900" algn="l">
              <a:spcBef>
                <a:spcPts val="360"/>
              </a:spcBef>
              <a:spcAft>
                <a:spcPts val="0"/>
              </a:spcAft>
              <a:buSzPts val="1800"/>
              <a:buChar char="•"/>
              <a:defRPr/>
            </a:lvl9pPr>
          </a:lstStyle>
          <a:p>
            <a:endParaRPr/>
          </a:p>
        </p:txBody>
      </p:sp>
      <p:sp>
        <p:nvSpPr>
          <p:cNvPr id="73" name="Google Shape;73;p5"/>
          <p:cNvSpPr txBox="1">
            <a:spLocks noGrp="1"/>
          </p:cNvSpPr>
          <p:nvPr>
            <p:ph type="body" idx="2"/>
          </p:nvPr>
        </p:nvSpPr>
        <p:spPr>
          <a:xfrm>
            <a:off x="4270248" y="1600200"/>
            <a:ext cx="3657600" cy="4572000"/>
          </a:xfrm>
          <a:prstGeom prst="rect">
            <a:avLst/>
          </a:prstGeom>
          <a:noFill/>
          <a:ln>
            <a:noFill/>
          </a:ln>
        </p:spPr>
        <p:txBody>
          <a:bodyPr spcFirstLastPara="1" wrap="square" lIns="91425" tIns="45700" rIns="91425" bIns="45700" anchor="t" anchorCtr="0">
            <a:noAutofit/>
          </a:bodyPr>
          <a:lstStyle>
            <a:lvl1pPr marL="457200" lvl="0" indent="-308610" algn="l">
              <a:spcBef>
                <a:spcPts val="600"/>
              </a:spcBef>
              <a:spcAft>
                <a:spcPts val="0"/>
              </a:spcAft>
              <a:buSzPts val="1260"/>
              <a:buChar char="🞆"/>
              <a:defRPr/>
            </a:lvl1pPr>
            <a:lvl2pPr marL="914400" lvl="1" indent="-320040" algn="l">
              <a:spcBef>
                <a:spcPts val="360"/>
              </a:spcBef>
              <a:spcAft>
                <a:spcPts val="0"/>
              </a:spcAft>
              <a:buSzPts val="1440"/>
              <a:buChar char="⚫"/>
              <a:defRPr/>
            </a:lvl2pPr>
            <a:lvl3pPr marL="1371600" lvl="2" indent="-297180" algn="l">
              <a:spcBef>
                <a:spcPts val="360"/>
              </a:spcBef>
              <a:spcAft>
                <a:spcPts val="0"/>
              </a:spcAft>
              <a:buSzPts val="1080"/>
              <a:buChar char="🞆"/>
              <a:defRPr/>
            </a:lvl3pPr>
            <a:lvl4pPr marL="1828800" lvl="3" indent="-297180" algn="l">
              <a:spcBef>
                <a:spcPts val="360"/>
              </a:spcBef>
              <a:spcAft>
                <a:spcPts val="0"/>
              </a:spcAft>
              <a:buSzPts val="1080"/>
              <a:buChar char="🞆"/>
              <a:defRPr/>
            </a:lvl4pPr>
            <a:lvl5pPr marL="2286000" lvl="4" indent="-306323" algn="l">
              <a:spcBef>
                <a:spcPts val="360"/>
              </a:spcBef>
              <a:spcAft>
                <a:spcPts val="0"/>
              </a:spcAft>
              <a:buSzPts val="1224"/>
              <a:buChar char="⚫"/>
              <a:defRPr/>
            </a:lvl5pPr>
            <a:lvl6pPr marL="2743200" lvl="5" indent="-342900" algn="l">
              <a:spcBef>
                <a:spcPts val="360"/>
              </a:spcBef>
              <a:spcAft>
                <a:spcPts val="0"/>
              </a:spcAft>
              <a:buSzPts val="1800"/>
              <a:buChar char="•"/>
              <a:defRPr/>
            </a:lvl6pPr>
            <a:lvl7pPr marL="3200400" lvl="6" indent="-297179" algn="l">
              <a:spcBef>
                <a:spcPts val="360"/>
              </a:spcBef>
              <a:spcAft>
                <a:spcPts val="0"/>
              </a:spcAft>
              <a:buSzPts val="1080"/>
              <a:buChar char="⚪"/>
              <a:defRPr/>
            </a:lvl7pPr>
            <a:lvl8pPr marL="3657600" lvl="7" indent="-342900" algn="l">
              <a:spcBef>
                <a:spcPts val="360"/>
              </a:spcBef>
              <a:spcAft>
                <a:spcPts val="0"/>
              </a:spcAft>
              <a:buSzPts val="1800"/>
              <a:buChar char="•"/>
              <a:defRPr/>
            </a:lvl8pPr>
            <a:lvl9pPr marL="4114800" lvl="8" indent="-342900" algn="l">
              <a:spcBef>
                <a:spcPts val="360"/>
              </a:spcBef>
              <a:spcAft>
                <a:spcPts val="0"/>
              </a:spcAft>
              <a:buSzPts val="1800"/>
              <a:buChar char="•"/>
              <a:defRPr/>
            </a:lvl9pPr>
          </a:lstStyle>
          <a:p>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Сравнение" type="twoTxTwoObj">
  <p:cSld name="TWO_OBJECTS_WITH_TEXT">
    <p:spTree>
      <p:nvGrpSpPr>
        <p:cNvPr id="1" name="Shape 74"/>
        <p:cNvGrpSpPr/>
        <p:nvPr/>
      </p:nvGrpSpPr>
      <p:grpSpPr>
        <a:xfrm>
          <a:off x="0" y="0"/>
          <a:ext cx="0" cy="0"/>
          <a:chOff x="0" y="0"/>
          <a:chExt cx="0" cy="0"/>
        </a:xfrm>
      </p:grpSpPr>
      <p:sp>
        <p:nvSpPr>
          <p:cNvPr id="75" name="Google Shape;75;p6"/>
          <p:cNvSpPr txBox="1">
            <a:spLocks noGrp="1"/>
          </p:cNvSpPr>
          <p:nvPr>
            <p:ph type="title"/>
          </p:nvPr>
        </p:nvSpPr>
        <p:spPr>
          <a:xfrm>
            <a:off x="457200" y="273050"/>
            <a:ext cx="7543800" cy="1143000"/>
          </a:xfrm>
          <a:prstGeom prst="rect">
            <a:avLst/>
          </a:prstGeom>
          <a:noFill/>
          <a:ln>
            <a:noFill/>
          </a:ln>
        </p:spPr>
        <p:txBody>
          <a:bodyPr spcFirstLastPara="1" wrap="square" lIns="91425" tIns="45700" rIns="91425" bIns="45700" anchor="b" anchorCtr="0">
            <a:noAutofit/>
          </a:bodyPr>
          <a:lstStyle>
            <a:lvl1pPr lvl="0" algn="l">
              <a:spcBef>
                <a:spcPts val="0"/>
              </a:spcBef>
              <a:spcAft>
                <a:spcPts val="0"/>
              </a:spcAft>
              <a:buClr>
                <a:schemeClr val="dk2"/>
              </a:buClr>
              <a:buSzPts val="3000"/>
              <a:buFont typeface="Century Schoolbook"/>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6" name="Google Shape;76;p6"/>
          <p:cNvSpPr txBox="1">
            <a:spLocks noGrp="1"/>
          </p:cNvSpPr>
          <p:nvPr>
            <p:ph type="dt" idx="10"/>
          </p:nvPr>
        </p:nvSpPr>
        <p:spPr>
          <a:xfrm rot="5400000">
            <a:off x="7589520" y="1081851"/>
            <a:ext cx="2011680" cy="384048"/>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7" name="Google Shape;77;p6"/>
          <p:cNvSpPr txBox="1">
            <a:spLocks noGrp="1"/>
          </p:cNvSpPr>
          <p:nvPr>
            <p:ph type="ftr" idx="11"/>
          </p:nvPr>
        </p:nvSpPr>
        <p:spPr>
          <a:xfrm rot="5400000">
            <a:off x="6990186" y="3737240"/>
            <a:ext cx="3200400" cy="36576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8" name="Google Shape;78;p6"/>
          <p:cNvSpPr txBox="1">
            <a:spLocks noGrp="1"/>
          </p:cNvSpPr>
          <p:nvPr>
            <p:ph type="sldNum" idx="12"/>
          </p:nvPr>
        </p:nvSpPr>
        <p:spPr>
          <a:xfrm>
            <a:off x="8129016" y="5734050"/>
            <a:ext cx="609600" cy="521208"/>
          </a:xfrm>
          <a:prstGeom prst="rect">
            <a:avLst/>
          </a:prstGeom>
          <a:noFill/>
          <a:ln>
            <a:noFill/>
          </a:ln>
        </p:spPr>
        <p:txBody>
          <a:bodyPr spcFirstLastPara="1" wrap="square" lIns="91425" tIns="45700" rIns="91425" bIns="45700" anchor="ctr" anchorCtr="0">
            <a:noAutofit/>
          </a:bodyPr>
          <a:lstStyle>
            <a:lvl1pPr marL="0" lvl="0" indent="0" algn="ctr">
              <a:spcBef>
                <a:spcPts val="0"/>
              </a:spcBef>
              <a:buNone/>
              <a:defRPr/>
            </a:lvl1pPr>
            <a:lvl2pPr marL="0" lvl="1" indent="0" algn="ctr">
              <a:spcBef>
                <a:spcPts val="0"/>
              </a:spcBef>
              <a:buNone/>
              <a:defRPr/>
            </a:lvl2pPr>
            <a:lvl3pPr marL="0" lvl="2" indent="0" algn="ctr">
              <a:spcBef>
                <a:spcPts val="0"/>
              </a:spcBef>
              <a:buNone/>
              <a:defRPr/>
            </a:lvl3pPr>
            <a:lvl4pPr marL="0" lvl="3" indent="0" algn="ctr">
              <a:spcBef>
                <a:spcPts val="0"/>
              </a:spcBef>
              <a:buNone/>
              <a:defRPr/>
            </a:lvl4pPr>
            <a:lvl5pPr marL="0" lvl="4" indent="0" algn="ctr">
              <a:spcBef>
                <a:spcPts val="0"/>
              </a:spcBef>
              <a:buNone/>
              <a:defRPr/>
            </a:lvl5pPr>
            <a:lvl6pPr marL="0" lvl="5" indent="0" algn="ctr">
              <a:spcBef>
                <a:spcPts val="0"/>
              </a:spcBef>
              <a:buNone/>
              <a:defRPr/>
            </a:lvl6pPr>
            <a:lvl7pPr marL="0" lvl="6" indent="0" algn="ctr">
              <a:spcBef>
                <a:spcPts val="0"/>
              </a:spcBef>
              <a:buNone/>
              <a:defRPr/>
            </a:lvl7pPr>
            <a:lvl8pPr marL="0" lvl="7" indent="0" algn="ctr">
              <a:spcBef>
                <a:spcPts val="0"/>
              </a:spcBef>
              <a:buNone/>
              <a:defRPr/>
            </a:lvl8pPr>
            <a:lvl9pPr marL="0" lvl="8" indent="0" algn="ctr">
              <a:spcBef>
                <a:spcPts val="0"/>
              </a:spcBef>
              <a:buNone/>
              <a:defRPr/>
            </a:lvl9pPr>
          </a:lstStyle>
          <a:p>
            <a:pPr marL="0" lvl="0" indent="0" algn="ctr" rtl="0">
              <a:spcBef>
                <a:spcPts val="0"/>
              </a:spcBef>
              <a:spcAft>
                <a:spcPts val="0"/>
              </a:spcAft>
              <a:buNone/>
            </a:pPr>
            <a:fld id="{00000000-1234-1234-1234-123412341234}" type="slidenum">
              <a:rPr lang="en-US"/>
              <a:t>‹#›</a:t>
            </a:fld>
            <a:endParaRPr/>
          </a:p>
        </p:txBody>
      </p:sp>
      <p:sp>
        <p:nvSpPr>
          <p:cNvPr id="79" name="Google Shape;79;p6"/>
          <p:cNvSpPr txBox="1">
            <a:spLocks noGrp="1"/>
          </p:cNvSpPr>
          <p:nvPr>
            <p:ph type="body" idx="1"/>
          </p:nvPr>
        </p:nvSpPr>
        <p:spPr>
          <a:xfrm>
            <a:off x="457200" y="2362200"/>
            <a:ext cx="3657600" cy="3886200"/>
          </a:xfrm>
          <a:prstGeom prst="rect">
            <a:avLst/>
          </a:prstGeom>
          <a:noFill/>
          <a:ln>
            <a:noFill/>
          </a:ln>
        </p:spPr>
        <p:txBody>
          <a:bodyPr spcFirstLastPara="1" wrap="square" lIns="91425" tIns="45700" rIns="91425" bIns="45700" anchor="t" anchorCtr="0">
            <a:noAutofit/>
          </a:bodyPr>
          <a:lstStyle>
            <a:lvl1pPr marL="457200" lvl="0" indent="-308610" algn="l">
              <a:spcBef>
                <a:spcPts val="600"/>
              </a:spcBef>
              <a:spcAft>
                <a:spcPts val="0"/>
              </a:spcAft>
              <a:buSzPts val="1260"/>
              <a:buChar char="🞆"/>
              <a:defRPr/>
            </a:lvl1pPr>
            <a:lvl2pPr marL="914400" lvl="1" indent="-320040" algn="l">
              <a:spcBef>
                <a:spcPts val="360"/>
              </a:spcBef>
              <a:spcAft>
                <a:spcPts val="0"/>
              </a:spcAft>
              <a:buSzPts val="1440"/>
              <a:buChar char="⚫"/>
              <a:defRPr/>
            </a:lvl2pPr>
            <a:lvl3pPr marL="1371600" lvl="2" indent="-297180" algn="l">
              <a:spcBef>
                <a:spcPts val="360"/>
              </a:spcBef>
              <a:spcAft>
                <a:spcPts val="0"/>
              </a:spcAft>
              <a:buSzPts val="1080"/>
              <a:buChar char="🞆"/>
              <a:defRPr/>
            </a:lvl3pPr>
            <a:lvl4pPr marL="1828800" lvl="3" indent="-297180" algn="l">
              <a:spcBef>
                <a:spcPts val="360"/>
              </a:spcBef>
              <a:spcAft>
                <a:spcPts val="0"/>
              </a:spcAft>
              <a:buSzPts val="1080"/>
              <a:buChar char="🞆"/>
              <a:defRPr/>
            </a:lvl4pPr>
            <a:lvl5pPr marL="2286000" lvl="4" indent="-306323" algn="l">
              <a:spcBef>
                <a:spcPts val="360"/>
              </a:spcBef>
              <a:spcAft>
                <a:spcPts val="0"/>
              </a:spcAft>
              <a:buSzPts val="1224"/>
              <a:buChar char="⚫"/>
              <a:defRPr/>
            </a:lvl5pPr>
            <a:lvl6pPr marL="2743200" lvl="5" indent="-342900" algn="l">
              <a:spcBef>
                <a:spcPts val="360"/>
              </a:spcBef>
              <a:spcAft>
                <a:spcPts val="0"/>
              </a:spcAft>
              <a:buSzPts val="1800"/>
              <a:buChar char="•"/>
              <a:defRPr/>
            </a:lvl6pPr>
            <a:lvl7pPr marL="3200400" lvl="6" indent="-297179" algn="l">
              <a:spcBef>
                <a:spcPts val="360"/>
              </a:spcBef>
              <a:spcAft>
                <a:spcPts val="0"/>
              </a:spcAft>
              <a:buSzPts val="1080"/>
              <a:buChar char="⚪"/>
              <a:defRPr/>
            </a:lvl7pPr>
            <a:lvl8pPr marL="3657600" lvl="7" indent="-342900" algn="l">
              <a:spcBef>
                <a:spcPts val="360"/>
              </a:spcBef>
              <a:spcAft>
                <a:spcPts val="0"/>
              </a:spcAft>
              <a:buSzPts val="1800"/>
              <a:buChar char="•"/>
              <a:defRPr/>
            </a:lvl8pPr>
            <a:lvl9pPr marL="4114800" lvl="8" indent="-342900" algn="l">
              <a:spcBef>
                <a:spcPts val="360"/>
              </a:spcBef>
              <a:spcAft>
                <a:spcPts val="0"/>
              </a:spcAft>
              <a:buSzPts val="1800"/>
              <a:buChar char="•"/>
              <a:defRPr/>
            </a:lvl9pPr>
          </a:lstStyle>
          <a:p>
            <a:endParaRPr/>
          </a:p>
        </p:txBody>
      </p:sp>
      <p:sp>
        <p:nvSpPr>
          <p:cNvPr id="80" name="Google Shape;80;p6"/>
          <p:cNvSpPr txBox="1">
            <a:spLocks noGrp="1"/>
          </p:cNvSpPr>
          <p:nvPr>
            <p:ph type="body" idx="2"/>
          </p:nvPr>
        </p:nvSpPr>
        <p:spPr>
          <a:xfrm>
            <a:off x="4371975" y="2362200"/>
            <a:ext cx="3657600" cy="3886200"/>
          </a:xfrm>
          <a:prstGeom prst="rect">
            <a:avLst/>
          </a:prstGeom>
          <a:noFill/>
          <a:ln>
            <a:noFill/>
          </a:ln>
        </p:spPr>
        <p:txBody>
          <a:bodyPr spcFirstLastPara="1" wrap="square" lIns="91425" tIns="45700" rIns="91425" bIns="45700" anchor="t" anchorCtr="0">
            <a:noAutofit/>
          </a:bodyPr>
          <a:lstStyle>
            <a:lvl1pPr marL="457200" lvl="0" indent="-308610" algn="l">
              <a:spcBef>
                <a:spcPts val="600"/>
              </a:spcBef>
              <a:spcAft>
                <a:spcPts val="0"/>
              </a:spcAft>
              <a:buSzPts val="1260"/>
              <a:buChar char="🞆"/>
              <a:defRPr/>
            </a:lvl1pPr>
            <a:lvl2pPr marL="914400" lvl="1" indent="-320040" algn="l">
              <a:spcBef>
                <a:spcPts val="360"/>
              </a:spcBef>
              <a:spcAft>
                <a:spcPts val="0"/>
              </a:spcAft>
              <a:buSzPts val="1440"/>
              <a:buChar char="⚫"/>
              <a:defRPr/>
            </a:lvl2pPr>
            <a:lvl3pPr marL="1371600" lvl="2" indent="-297180" algn="l">
              <a:spcBef>
                <a:spcPts val="360"/>
              </a:spcBef>
              <a:spcAft>
                <a:spcPts val="0"/>
              </a:spcAft>
              <a:buSzPts val="1080"/>
              <a:buChar char="🞆"/>
              <a:defRPr/>
            </a:lvl3pPr>
            <a:lvl4pPr marL="1828800" lvl="3" indent="-297180" algn="l">
              <a:spcBef>
                <a:spcPts val="360"/>
              </a:spcBef>
              <a:spcAft>
                <a:spcPts val="0"/>
              </a:spcAft>
              <a:buSzPts val="1080"/>
              <a:buChar char="🞆"/>
              <a:defRPr/>
            </a:lvl4pPr>
            <a:lvl5pPr marL="2286000" lvl="4" indent="-306323" algn="l">
              <a:spcBef>
                <a:spcPts val="360"/>
              </a:spcBef>
              <a:spcAft>
                <a:spcPts val="0"/>
              </a:spcAft>
              <a:buSzPts val="1224"/>
              <a:buChar char="⚫"/>
              <a:defRPr/>
            </a:lvl5pPr>
            <a:lvl6pPr marL="2743200" lvl="5" indent="-342900" algn="l">
              <a:spcBef>
                <a:spcPts val="360"/>
              </a:spcBef>
              <a:spcAft>
                <a:spcPts val="0"/>
              </a:spcAft>
              <a:buSzPts val="1800"/>
              <a:buChar char="•"/>
              <a:defRPr/>
            </a:lvl6pPr>
            <a:lvl7pPr marL="3200400" lvl="6" indent="-297179" algn="l">
              <a:spcBef>
                <a:spcPts val="360"/>
              </a:spcBef>
              <a:spcAft>
                <a:spcPts val="0"/>
              </a:spcAft>
              <a:buSzPts val="1080"/>
              <a:buChar char="⚪"/>
              <a:defRPr/>
            </a:lvl7pPr>
            <a:lvl8pPr marL="3657600" lvl="7" indent="-342900" algn="l">
              <a:spcBef>
                <a:spcPts val="360"/>
              </a:spcBef>
              <a:spcAft>
                <a:spcPts val="0"/>
              </a:spcAft>
              <a:buSzPts val="1800"/>
              <a:buChar char="•"/>
              <a:defRPr/>
            </a:lvl8pPr>
            <a:lvl9pPr marL="4114800" lvl="8" indent="-342900" algn="l">
              <a:spcBef>
                <a:spcPts val="360"/>
              </a:spcBef>
              <a:spcAft>
                <a:spcPts val="0"/>
              </a:spcAft>
              <a:buSzPts val="1800"/>
              <a:buChar char="•"/>
              <a:defRPr/>
            </a:lvl9pPr>
          </a:lstStyle>
          <a:p>
            <a:endParaRPr/>
          </a:p>
        </p:txBody>
      </p:sp>
      <p:sp>
        <p:nvSpPr>
          <p:cNvPr id="81" name="Google Shape;81;p6"/>
          <p:cNvSpPr>
            <a:spLocks noGrp="1"/>
          </p:cNvSpPr>
          <p:nvPr>
            <p:ph type="body" idx="3"/>
          </p:nvPr>
        </p:nvSpPr>
        <p:spPr>
          <a:xfrm>
            <a:off x="457200" y="1569720"/>
            <a:ext cx="3657600" cy="658368"/>
          </a:xfrm>
          <a:prstGeom prst="roundRect">
            <a:avLst>
              <a:gd name="adj" fmla="val 16667"/>
            </a:avLst>
          </a:prstGeom>
          <a:solidFill>
            <a:schemeClr val="accent1"/>
          </a:solidFill>
          <a:ln>
            <a:noFill/>
          </a:ln>
        </p:spPr>
        <p:txBody>
          <a:bodyPr spcFirstLastPara="1" wrap="square" lIns="91425" tIns="45700" rIns="91425" bIns="45700" anchor="ctr" anchorCtr="0">
            <a:noAutofit/>
          </a:bodyPr>
          <a:lstStyle>
            <a:lvl1pPr marL="457200" lvl="0" indent="-228600" algn="l">
              <a:spcBef>
                <a:spcPts val="600"/>
              </a:spcBef>
              <a:spcAft>
                <a:spcPts val="0"/>
              </a:spcAft>
              <a:buSzPts val="1400"/>
              <a:buFont typeface="Century Schoolbook"/>
              <a:buNone/>
              <a:defRPr sz="2000" b="1">
                <a:solidFill>
                  <a:srgbClr val="FFFFFF"/>
                </a:solidFill>
              </a:defRPr>
            </a:lvl1pPr>
            <a:lvl2pPr marL="914400" lvl="1" indent="-320040" algn="l">
              <a:spcBef>
                <a:spcPts val="360"/>
              </a:spcBef>
              <a:spcAft>
                <a:spcPts val="0"/>
              </a:spcAft>
              <a:buSzPts val="1440"/>
              <a:buChar char="⚫"/>
              <a:defRPr/>
            </a:lvl2pPr>
            <a:lvl3pPr marL="1371600" lvl="2" indent="-297180" algn="l">
              <a:spcBef>
                <a:spcPts val="360"/>
              </a:spcBef>
              <a:spcAft>
                <a:spcPts val="0"/>
              </a:spcAft>
              <a:buSzPts val="1080"/>
              <a:buChar char="🞆"/>
              <a:defRPr/>
            </a:lvl3pPr>
            <a:lvl4pPr marL="1828800" lvl="3" indent="-297180" algn="l">
              <a:spcBef>
                <a:spcPts val="360"/>
              </a:spcBef>
              <a:spcAft>
                <a:spcPts val="0"/>
              </a:spcAft>
              <a:buSzPts val="1080"/>
              <a:buChar char="🞆"/>
              <a:defRPr/>
            </a:lvl4pPr>
            <a:lvl5pPr marL="2286000" lvl="4" indent="-306323" algn="l">
              <a:spcBef>
                <a:spcPts val="360"/>
              </a:spcBef>
              <a:spcAft>
                <a:spcPts val="0"/>
              </a:spcAft>
              <a:buSzPts val="1224"/>
              <a:buChar char="⚫"/>
              <a:defRPr/>
            </a:lvl5pPr>
            <a:lvl6pPr marL="2743200" lvl="5" indent="-342900" algn="l">
              <a:spcBef>
                <a:spcPts val="360"/>
              </a:spcBef>
              <a:spcAft>
                <a:spcPts val="0"/>
              </a:spcAft>
              <a:buSzPts val="1800"/>
              <a:buChar char="•"/>
              <a:defRPr/>
            </a:lvl6pPr>
            <a:lvl7pPr marL="3200400" lvl="6" indent="-297179" algn="l">
              <a:spcBef>
                <a:spcPts val="360"/>
              </a:spcBef>
              <a:spcAft>
                <a:spcPts val="0"/>
              </a:spcAft>
              <a:buSzPts val="1080"/>
              <a:buChar char="⚪"/>
              <a:defRPr/>
            </a:lvl7pPr>
            <a:lvl8pPr marL="3657600" lvl="7" indent="-342900" algn="l">
              <a:spcBef>
                <a:spcPts val="360"/>
              </a:spcBef>
              <a:spcAft>
                <a:spcPts val="0"/>
              </a:spcAft>
              <a:buSzPts val="1800"/>
              <a:buChar char="•"/>
              <a:defRPr/>
            </a:lvl8pPr>
            <a:lvl9pPr marL="4114800" lvl="8" indent="-342900" algn="l">
              <a:spcBef>
                <a:spcPts val="360"/>
              </a:spcBef>
              <a:spcAft>
                <a:spcPts val="0"/>
              </a:spcAft>
              <a:buSzPts val="1800"/>
              <a:buChar char="•"/>
              <a:defRPr/>
            </a:lvl9pPr>
          </a:lstStyle>
          <a:p>
            <a:endParaRPr/>
          </a:p>
        </p:txBody>
      </p:sp>
      <p:sp>
        <p:nvSpPr>
          <p:cNvPr id="82" name="Google Shape;82;p6"/>
          <p:cNvSpPr>
            <a:spLocks noGrp="1"/>
          </p:cNvSpPr>
          <p:nvPr>
            <p:ph type="body" idx="4"/>
          </p:nvPr>
        </p:nvSpPr>
        <p:spPr>
          <a:xfrm>
            <a:off x="4343400" y="1569720"/>
            <a:ext cx="3657600" cy="658368"/>
          </a:xfrm>
          <a:prstGeom prst="roundRect">
            <a:avLst>
              <a:gd name="adj" fmla="val 16667"/>
            </a:avLst>
          </a:prstGeom>
          <a:solidFill>
            <a:schemeClr val="accent1"/>
          </a:solidFill>
          <a:ln>
            <a:noFill/>
          </a:ln>
        </p:spPr>
        <p:txBody>
          <a:bodyPr spcFirstLastPara="1" wrap="square" lIns="91425" tIns="45700" rIns="91425" bIns="45700" anchor="ctr" anchorCtr="0">
            <a:noAutofit/>
          </a:bodyPr>
          <a:lstStyle>
            <a:lvl1pPr marL="457200" lvl="0" indent="-228600" algn="l">
              <a:spcBef>
                <a:spcPts val="600"/>
              </a:spcBef>
              <a:spcAft>
                <a:spcPts val="0"/>
              </a:spcAft>
              <a:buSzPts val="1400"/>
              <a:buFont typeface="Century Schoolbook"/>
              <a:buNone/>
              <a:defRPr sz="2000" b="1">
                <a:solidFill>
                  <a:srgbClr val="FFFFFF"/>
                </a:solidFill>
              </a:defRPr>
            </a:lvl1pPr>
            <a:lvl2pPr marL="914400" lvl="1" indent="-320040" algn="l">
              <a:spcBef>
                <a:spcPts val="360"/>
              </a:spcBef>
              <a:spcAft>
                <a:spcPts val="0"/>
              </a:spcAft>
              <a:buSzPts val="1440"/>
              <a:buChar char="⚫"/>
              <a:defRPr/>
            </a:lvl2pPr>
            <a:lvl3pPr marL="1371600" lvl="2" indent="-297180" algn="l">
              <a:spcBef>
                <a:spcPts val="360"/>
              </a:spcBef>
              <a:spcAft>
                <a:spcPts val="0"/>
              </a:spcAft>
              <a:buSzPts val="1080"/>
              <a:buChar char="🞆"/>
              <a:defRPr/>
            </a:lvl3pPr>
            <a:lvl4pPr marL="1828800" lvl="3" indent="-297180" algn="l">
              <a:spcBef>
                <a:spcPts val="360"/>
              </a:spcBef>
              <a:spcAft>
                <a:spcPts val="0"/>
              </a:spcAft>
              <a:buSzPts val="1080"/>
              <a:buChar char="🞆"/>
              <a:defRPr/>
            </a:lvl4pPr>
            <a:lvl5pPr marL="2286000" lvl="4" indent="-306323" algn="l">
              <a:spcBef>
                <a:spcPts val="360"/>
              </a:spcBef>
              <a:spcAft>
                <a:spcPts val="0"/>
              </a:spcAft>
              <a:buSzPts val="1224"/>
              <a:buChar char="⚫"/>
              <a:defRPr/>
            </a:lvl5pPr>
            <a:lvl6pPr marL="2743200" lvl="5" indent="-342900" algn="l">
              <a:spcBef>
                <a:spcPts val="360"/>
              </a:spcBef>
              <a:spcAft>
                <a:spcPts val="0"/>
              </a:spcAft>
              <a:buSzPts val="1800"/>
              <a:buChar char="•"/>
              <a:defRPr/>
            </a:lvl6pPr>
            <a:lvl7pPr marL="3200400" lvl="6" indent="-297179" algn="l">
              <a:spcBef>
                <a:spcPts val="360"/>
              </a:spcBef>
              <a:spcAft>
                <a:spcPts val="0"/>
              </a:spcAft>
              <a:buSzPts val="1080"/>
              <a:buChar char="⚪"/>
              <a:defRPr/>
            </a:lvl7pPr>
            <a:lvl8pPr marL="3657600" lvl="7" indent="-342900" algn="l">
              <a:spcBef>
                <a:spcPts val="360"/>
              </a:spcBef>
              <a:spcAft>
                <a:spcPts val="0"/>
              </a:spcAft>
              <a:buSzPts val="1800"/>
              <a:buChar char="•"/>
              <a:defRPr/>
            </a:lvl8pPr>
            <a:lvl9pPr marL="4114800" lvl="8" indent="-342900" algn="l">
              <a:spcBef>
                <a:spcPts val="360"/>
              </a:spcBef>
              <a:spcAft>
                <a:spcPts val="0"/>
              </a:spcAft>
              <a:buSzPts val="1800"/>
              <a:buChar char="•"/>
              <a:defRPr/>
            </a:lvl9pPr>
          </a:lstStyle>
          <a:p>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Только заголовок" type="titleOnly">
  <p:cSld name="TITLE_ONLY">
    <p:spTree>
      <p:nvGrpSpPr>
        <p:cNvPr id="1" name="Shape 83"/>
        <p:cNvGrpSpPr/>
        <p:nvPr/>
      </p:nvGrpSpPr>
      <p:grpSpPr>
        <a:xfrm>
          <a:off x="0" y="0"/>
          <a:ext cx="0" cy="0"/>
          <a:chOff x="0" y="0"/>
          <a:chExt cx="0" cy="0"/>
        </a:xfrm>
      </p:grpSpPr>
      <p:sp>
        <p:nvSpPr>
          <p:cNvPr id="84" name="Google Shape;84;p7"/>
          <p:cNvSpPr txBox="1">
            <a:spLocks noGrp="1"/>
          </p:cNvSpPr>
          <p:nvPr>
            <p:ph type="title"/>
          </p:nvPr>
        </p:nvSpPr>
        <p:spPr>
          <a:xfrm>
            <a:off x="457200" y="274638"/>
            <a:ext cx="7467600" cy="1143000"/>
          </a:xfrm>
          <a:prstGeom prst="rect">
            <a:avLst/>
          </a:prstGeom>
          <a:noFill/>
          <a:ln>
            <a:noFill/>
          </a:ln>
        </p:spPr>
        <p:txBody>
          <a:bodyPr spcFirstLastPara="1" wrap="square" lIns="91425" tIns="45700" rIns="91425" bIns="45700" anchor="b" anchorCtr="0">
            <a:noAutofit/>
          </a:bodyPr>
          <a:lstStyle>
            <a:lvl1pPr lvl="0" algn="l">
              <a:spcBef>
                <a:spcPts val="0"/>
              </a:spcBef>
              <a:spcAft>
                <a:spcPts val="0"/>
              </a:spcAft>
              <a:buClr>
                <a:schemeClr val="dk2"/>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85" name="Google Shape;85;p7"/>
          <p:cNvSpPr txBox="1">
            <a:spLocks noGrp="1"/>
          </p:cNvSpPr>
          <p:nvPr>
            <p:ph type="dt" idx="10"/>
          </p:nvPr>
        </p:nvSpPr>
        <p:spPr>
          <a:xfrm rot="5400000">
            <a:off x="7589520" y="1081851"/>
            <a:ext cx="2011680" cy="384048"/>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6" name="Google Shape;86;p7"/>
          <p:cNvSpPr txBox="1">
            <a:spLocks noGrp="1"/>
          </p:cNvSpPr>
          <p:nvPr>
            <p:ph type="sldNum" idx="12"/>
          </p:nvPr>
        </p:nvSpPr>
        <p:spPr>
          <a:xfrm>
            <a:off x="8129016" y="5734050"/>
            <a:ext cx="609600" cy="521208"/>
          </a:xfrm>
          <a:prstGeom prst="rect">
            <a:avLst/>
          </a:prstGeom>
          <a:noFill/>
          <a:ln>
            <a:noFill/>
          </a:ln>
        </p:spPr>
        <p:txBody>
          <a:bodyPr spcFirstLastPara="1" wrap="square" lIns="91425" tIns="45700" rIns="91425" bIns="45700" anchor="ctr" anchorCtr="0">
            <a:noAutofit/>
          </a:bodyPr>
          <a:lstStyle>
            <a:lvl1pPr marL="0" lvl="0" indent="0" algn="ctr">
              <a:spcBef>
                <a:spcPts val="0"/>
              </a:spcBef>
              <a:buNone/>
              <a:defRPr/>
            </a:lvl1pPr>
            <a:lvl2pPr marL="0" lvl="1" indent="0" algn="ctr">
              <a:spcBef>
                <a:spcPts val="0"/>
              </a:spcBef>
              <a:buNone/>
              <a:defRPr/>
            </a:lvl2pPr>
            <a:lvl3pPr marL="0" lvl="2" indent="0" algn="ctr">
              <a:spcBef>
                <a:spcPts val="0"/>
              </a:spcBef>
              <a:buNone/>
              <a:defRPr/>
            </a:lvl3pPr>
            <a:lvl4pPr marL="0" lvl="3" indent="0" algn="ctr">
              <a:spcBef>
                <a:spcPts val="0"/>
              </a:spcBef>
              <a:buNone/>
              <a:defRPr/>
            </a:lvl4pPr>
            <a:lvl5pPr marL="0" lvl="4" indent="0" algn="ctr">
              <a:spcBef>
                <a:spcPts val="0"/>
              </a:spcBef>
              <a:buNone/>
              <a:defRPr/>
            </a:lvl5pPr>
            <a:lvl6pPr marL="0" lvl="5" indent="0" algn="ctr">
              <a:spcBef>
                <a:spcPts val="0"/>
              </a:spcBef>
              <a:buNone/>
              <a:defRPr/>
            </a:lvl6pPr>
            <a:lvl7pPr marL="0" lvl="6" indent="0" algn="ctr">
              <a:spcBef>
                <a:spcPts val="0"/>
              </a:spcBef>
              <a:buNone/>
              <a:defRPr/>
            </a:lvl7pPr>
            <a:lvl8pPr marL="0" lvl="7" indent="0" algn="ctr">
              <a:spcBef>
                <a:spcPts val="0"/>
              </a:spcBef>
              <a:buNone/>
              <a:defRPr/>
            </a:lvl8pPr>
            <a:lvl9pPr marL="0" lvl="8" indent="0" algn="ctr">
              <a:spcBef>
                <a:spcPts val="0"/>
              </a:spcBef>
              <a:buNone/>
              <a:defRPr/>
            </a:lvl9pPr>
          </a:lstStyle>
          <a:p>
            <a:pPr marL="0" lvl="0" indent="0" algn="ctr" rtl="0">
              <a:spcBef>
                <a:spcPts val="0"/>
              </a:spcBef>
              <a:spcAft>
                <a:spcPts val="0"/>
              </a:spcAft>
              <a:buNone/>
            </a:pPr>
            <a:fld id="{00000000-1234-1234-1234-123412341234}" type="slidenum">
              <a:rPr lang="en-US"/>
              <a:t>‹#›</a:t>
            </a:fld>
            <a:endParaRPr/>
          </a:p>
        </p:txBody>
      </p:sp>
      <p:sp>
        <p:nvSpPr>
          <p:cNvPr id="87" name="Google Shape;87;p7"/>
          <p:cNvSpPr txBox="1">
            <a:spLocks noGrp="1"/>
          </p:cNvSpPr>
          <p:nvPr>
            <p:ph type="ftr" idx="11"/>
          </p:nvPr>
        </p:nvSpPr>
        <p:spPr>
          <a:xfrm rot="5400000">
            <a:off x="6990186" y="3737240"/>
            <a:ext cx="3200400" cy="36576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Пустой слайд" type="blank">
  <p:cSld name="BLANK">
    <p:spTree>
      <p:nvGrpSpPr>
        <p:cNvPr id="1" name="Shape 88"/>
        <p:cNvGrpSpPr/>
        <p:nvPr/>
      </p:nvGrpSpPr>
      <p:grpSpPr>
        <a:xfrm>
          <a:off x="0" y="0"/>
          <a:ext cx="0" cy="0"/>
          <a:chOff x="0" y="0"/>
          <a:chExt cx="0" cy="0"/>
        </a:xfrm>
      </p:grpSpPr>
      <p:sp>
        <p:nvSpPr>
          <p:cNvPr id="89" name="Google Shape;89;p8"/>
          <p:cNvSpPr txBox="1">
            <a:spLocks noGrp="1"/>
          </p:cNvSpPr>
          <p:nvPr>
            <p:ph type="dt" idx="10"/>
          </p:nvPr>
        </p:nvSpPr>
        <p:spPr>
          <a:xfrm rot="5400000">
            <a:off x="7589520" y="1081851"/>
            <a:ext cx="2011680" cy="384048"/>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90" name="Google Shape;90;p8"/>
          <p:cNvSpPr txBox="1">
            <a:spLocks noGrp="1"/>
          </p:cNvSpPr>
          <p:nvPr>
            <p:ph type="ftr" idx="11"/>
          </p:nvPr>
        </p:nvSpPr>
        <p:spPr>
          <a:xfrm rot="5400000">
            <a:off x="6990186" y="3737240"/>
            <a:ext cx="3200400" cy="36576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91" name="Google Shape;91;p8"/>
          <p:cNvSpPr txBox="1">
            <a:spLocks noGrp="1"/>
          </p:cNvSpPr>
          <p:nvPr>
            <p:ph type="sldNum" idx="12"/>
          </p:nvPr>
        </p:nvSpPr>
        <p:spPr>
          <a:xfrm>
            <a:off x="8129016" y="5734050"/>
            <a:ext cx="609600" cy="521208"/>
          </a:xfrm>
          <a:prstGeom prst="rect">
            <a:avLst/>
          </a:prstGeom>
          <a:noFill/>
          <a:ln>
            <a:noFill/>
          </a:ln>
        </p:spPr>
        <p:txBody>
          <a:bodyPr spcFirstLastPara="1" wrap="square" lIns="91425" tIns="45700" rIns="91425" bIns="45700" anchor="ctr" anchorCtr="0">
            <a:noAutofit/>
          </a:bodyPr>
          <a:lstStyle>
            <a:lvl1pPr marL="0" lvl="0" indent="0" algn="ctr">
              <a:spcBef>
                <a:spcPts val="0"/>
              </a:spcBef>
              <a:buNone/>
              <a:defRPr/>
            </a:lvl1pPr>
            <a:lvl2pPr marL="0" lvl="1" indent="0" algn="ctr">
              <a:spcBef>
                <a:spcPts val="0"/>
              </a:spcBef>
              <a:buNone/>
              <a:defRPr/>
            </a:lvl2pPr>
            <a:lvl3pPr marL="0" lvl="2" indent="0" algn="ctr">
              <a:spcBef>
                <a:spcPts val="0"/>
              </a:spcBef>
              <a:buNone/>
              <a:defRPr/>
            </a:lvl3pPr>
            <a:lvl4pPr marL="0" lvl="3" indent="0" algn="ctr">
              <a:spcBef>
                <a:spcPts val="0"/>
              </a:spcBef>
              <a:buNone/>
              <a:defRPr/>
            </a:lvl4pPr>
            <a:lvl5pPr marL="0" lvl="4" indent="0" algn="ctr">
              <a:spcBef>
                <a:spcPts val="0"/>
              </a:spcBef>
              <a:buNone/>
              <a:defRPr/>
            </a:lvl5pPr>
            <a:lvl6pPr marL="0" lvl="5" indent="0" algn="ctr">
              <a:spcBef>
                <a:spcPts val="0"/>
              </a:spcBef>
              <a:buNone/>
              <a:defRPr/>
            </a:lvl6pPr>
            <a:lvl7pPr marL="0" lvl="6" indent="0" algn="ctr">
              <a:spcBef>
                <a:spcPts val="0"/>
              </a:spcBef>
              <a:buNone/>
              <a:defRPr/>
            </a:lvl7pPr>
            <a:lvl8pPr marL="0" lvl="7" indent="0" algn="ctr">
              <a:spcBef>
                <a:spcPts val="0"/>
              </a:spcBef>
              <a:buNone/>
              <a:defRPr/>
            </a:lvl8pPr>
            <a:lvl9pPr marL="0" lvl="8" indent="0" algn="ctr">
              <a:spcBef>
                <a:spcPts val="0"/>
              </a:spcBef>
              <a:buNone/>
              <a:defRPr/>
            </a:lvl9pPr>
          </a:lstStyle>
          <a:p>
            <a:pPr marL="0" lvl="0" indent="0" algn="ct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matchingName="Объект с подписью" type="objTx">
  <p:cSld name="OBJECT_WITH_CAPTION_TEXT">
    <p:bg>
      <p:bgPr>
        <a:solidFill>
          <a:schemeClr val="lt1"/>
        </a:solidFill>
        <a:effectLst/>
      </p:bgPr>
    </p:bg>
    <p:spTree>
      <p:nvGrpSpPr>
        <p:cNvPr id="1" name="Shape 92"/>
        <p:cNvGrpSpPr/>
        <p:nvPr/>
      </p:nvGrpSpPr>
      <p:grpSpPr>
        <a:xfrm>
          <a:off x="0" y="0"/>
          <a:ext cx="0" cy="0"/>
          <a:chOff x="0" y="0"/>
          <a:chExt cx="0" cy="0"/>
        </a:xfrm>
      </p:grpSpPr>
      <p:cxnSp>
        <p:nvCxnSpPr>
          <p:cNvPr id="93" name="Google Shape;93;p9"/>
          <p:cNvCxnSpPr/>
          <p:nvPr/>
        </p:nvCxnSpPr>
        <p:spPr>
          <a:xfrm>
            <a:off x="8763000" y="0"/>
            <a:ext cx="0" cy="6858000"/>
          </a:xfrm>
          <a:prstGeom prst="straightConnector1">
            <a:avLst/>
          </a:prstGeom>
          <a:noFill/>
          <a:ln w="38100" cap="flat" cmpd="sng">
            <a:solidFill>
              <a:srgbClr val="FEC2AC">
                <a:alpha val="92941"/>
              </a:srgbClr>
            </a:solidFill>
            <a:prstDash val="solid"/>
            <a:round/>
            <a:headEnd type="none" w="sm" len="sm"/>
            <a:tailEnd type="none" w="sm" len="sm"/>
          </a:ln>
        </p:spPr>
      </p:cxnSp>
      <p:sp>
        <p:nvSpPr>
          <p:cNvPr id="94" name="Google Shape;94;p9"/>
          <p:cNvSpPr txBox="1">
            <a:spLocks noGrp="1"/>
          </p:cNvSpPr>
          <p:nvPr>
            <p:ph type="title"/>
          </p:nvPr>
        </p:nvSpPr>
        <p:spPr>
          <a:xfrm rot="5400000">
            <a:off x="3371850" y="3200400"/>
            <a:ext cx="6309360" cy="457200"/>
          </a:xfrm>
          <a:prstGeom prst="rect">
            <a:avLst/>
          </a:prstGeom>
          <a:noFill/>
          <a:ln>
            <a:noFill/>
          </a:ln>
        </p:spPr>
        <p:txBody>
          <a:bodyPr spcFirstLastPara="1" wrap="square" lIns="91425" tIns="45700" rIns="91425" bIns="45700" anchor="b" anchorCtr="0">
            <a:noAutofit/>
          </a:bodyPr>
          <a:lstStyle>
            <a:lvl1pPr lvl="0" algn="l">
              <a:spcBef>
                <a:spcPts val="0"/>
              </a:spcBef>
              <a:spcAft>
                <a:spcPts val="0"/>
              </a:spcAft>
              <a:buClr>
                <a:schemeClr val="dk2"/>
              </a:buClr>
              <a:buSzPts val="2000"/>
              <a:buFont typeface="Century Schoolbook"/>
              <a:buNone/>
              <a:defRPr sz="2000" b="1" cap="small"/>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95" name="Google Shape;95;p9"/>
          <p:cNvSpPr txBox="1">
            <a:spLocks noGrp="1"/>
          </p:cNvSpPr>
          <p:nvPr>
            <p:ph type="body" idx="1"/>
          </p:nvPr>
        </p:nvSpPr>
        <p:spPr>
          <a:xfrm>
            <a:off x="6812280" y="274320"/>
            <a:ext cx="1527048" cy="4983480"/>
          </a:xfrm>
          <a:prstGeom prst="rect">
            <a:avLst/>
          </a:prstGeom>
          <a:noFill/>
          <a:ln>
            <a:noFill/>
          </a:ln>
        </p:spPr>
        <p:txBody>
          <a:bodyPr spcFirstLastPara="1" wrap="square" lIns="91425" tIns="45700" rIns="91425" bIns="45700" anchor="t" anchorCtr="0">
            <a:noAutofit/>
          </a:bodyPr>
          <a:lstStyle>
            <a:lvl1pPr marL="457200" lvl="0" indent="-228600" algn="l">
              <a:spcBef>
                <a:spcPts val="400"/>
              </a:spcBef>
              <a:spcAft>
                <a:spcPts val="0"/>
              </a:spcAft>
              <a:buSzPts val="840"/>
              <a:buNone/>
              <a:defRPr sz="1200"/>
            </a:lvl1pPr>
            <a:lvl2pPr marL="914400" lvl="1" indent="-228600" algn="l">
              <a:spcBef>
                <a:spcPts val="1000"/>
              </a:spcBef>
              <a:spcAft>
                <a:spcPts val="0"/>
              </a:spcAft>
              <a:buSzPts val="960"/>
              <a:buNone/>
              <a:defRPr sz="1200"/>
            </a:lvl2pPr>
            <a:lvl3pPr marL="1371600" lvl="2" indent="-228600" algn="l">
              <a:spcBef>
                <a:spcPts val="200"/>
              </a:spcBef>
              <a:spcAft>
                <a:spcPts val="0"/>
              </a:spcAft>
              <a:buSzPts val="600"/>
              <a:buNone/>
              <a:defRPr sz="1000"/>
            </a:lvl3pPr>
            <a:lvl4pPr marL="1828800" lvl="3" indent="-228600" algn="l">
              <a:spcBef>
                <a:spcPts val="180"/>
              </a:spcBef>
              <a:spcAft>
                <a:spcPts val="0"/>
              </a:spcAft>
              <a:buSzPts val="540"/>
              <a:buNone/>
              <a:defRPr sz="900"/>
            </a:lvl4pPr>
            <a:lvl5pPr marL="2286000" lvl="4" indent="-228600" algn="l">
              <a:spcBef>
                <a:spcPts val="180"/>
              </a:spcBef>
              <a:spcAft>
                <a:spcPts val="0"/>
              </a:spcAft>
              <a:buSzPts val="612"/>
              <a:buNone/>
              <a:defRPr sz="900"/>
            </a:lvl5pPr>
            <a:lvl6pPr marL="2743200" lvl="5" indent="-342900" algn="l">
              <a:spcBef>
                <a:spcPts val="360"/>
              </a:spcBef>
              <a:spcAft>
                <a:spcPts val="0"/>
              </a:spcAft>
              <a:buSzPts val="1800"/>
              <a:buChar char="•"/>
              <a:defRPr/>
            </a:lvl6pPr>
            <a:lvl7pPr marL="3200400" lvl="6" indent="-297179" algn="l">
              <a:spcBef>
                <a:spcPts val="360"/>
              </a:spcBef>
              <a:spcAft>
                <a:spcPts val="0"/>
              </a:spcAft>
              <a:buSzPts val="1080"/>
              <a:buChar char="⚪"/>
              <a:defRPr/>
            </a:lvl7pPr>
            <a:lvl8pPr marL="3657600" lvl="7" indent="-342900" algn="l">
              <a:spcBef>
                <a:spcPts val="360"/>
              </a:spcBef>
              <a:spcAft>
                <a:spcPts val="0"/>
              </a:spcAft>
              <a:buSzPts val="1800"/>
              <a:buChar char="•"/>
              <a:defRPr/>
            </a:lvl8pPr>
            <a:lvl9pPr marL="4114800" lvl="8" indent="-342900" algn="l">
              <a:spcBef>
                <a:spcPts val="360"/>
              </a:spcBef>
              <a:spcAft>
                <a:spcPts val="0"/>
              </a:spcAft>
              <a:buSzPts val="1800"/>
              <a:buChar char="•"/>
              <a:defRPr/>
            </a:lvl9pPr>
          </a:lstStyle>
          <a:p>
            <a:endParaRPr/>
          </a:p>
        </p:txBody>
      </p:sp>
      <p:cxnSp>
        <p:nvCxnSpPr>
          <p:cNvPr id="96" name="Google Shape;96;p9"/>
          <p:cNvCxnSpPr/>
          <p:nvPr/>
        </p:nvCxnSpPr>
        <p:spPr>
          <a:xfrm>
            <a:off x="6248400" y="0"/>
            <a:ext cx="0" cy="6858000"/>
          </a:xfrm>
          <a:prstGeom prst="straightConnector1">
            <a:avLst/>
          </a:prstGeom>
          <a:noFill/>
          <a:ln w="38100" cap="flat" cmpd="sng">
            <a:solidFill>
              <a:srgbClr val="FEC2AC"/>
            </a:solidFill>
            <a:prstDash val="solid"/>
            <a:round/>
            <a:headEnd type="none" w="sm" len="sm"/>
            <a:tailEnd type="none" w="sm" len="sm"/>
          </a:ln>
        </p:spPr>
      </p:cxnSp>
      <p:cxnSp>
        <p:nvCxnSpPr>
          <p:cNvPr id="97" name="Google Shape;97;p9"/>
          <p:cNvCxnSpPr/>
          <p:nvPr/>
        </p:nvCxnSpPr>
        <p:spPr>
          <a:xfrm>
            <a:off x="6192296" y="0"/>
            <a:ext cx="0" cy="6858000"/>
          </a:xfrm>
          <a:prstGeom prst="straightConnector1">
            <a:avLst/>
          </a:prstGeom>
          <a:noFill/>
          <a:ln w="12700" cap="flat" cmpd="sng">
            <a:solidFill>
              <a:schemeClr val="accent1"/>
            </a:solidFill>
            <a:prstDash val="solid"/>
            <a:round/>
            <a:headEnd type="none" w="sm" len="sm"/>
            <a:tailEnd type="none" w="sm" len="sm"/>
          </a:ln>
        </p:spPr>
      </p:cxnSp>
      <p:cxnSp>
        <p:nvCxnSpPr>
          <p:cNvPr id="98" name="Google Shape;98;p9"/>
          <p:cNvCxnSpPr/>
          <p:nvPr/>
        </p:nvCxnSpPr>
        <p:spPr>
          <a:xfrm>
            <a:off x="8991600" y="0"/>
            <a:ext cx="0" cy="6858000"/>
          </a:xfrm>
          <a:prstGeom prst="straightConnector1">
            <a:avLst/>
          </a:prstGeom>
          <a:noFill/>
          <a:ln w="19050" cap="flat" cmpd="sng">
            <a:solidFill>
              <a:schemeClr val="accent1"/>
            </a:solidFill>
            <a:prstDash val="solid"/>
            <a:round/>
            <a:headEnd type="none" w="sm" len="sm"/>
            <a:tailEnd type="none" w="sm" len="sm"/>
          </a:ln>
        </p:spPr>
      </p:cxnSp>
      <p:sp>
        <p:nvSpPr>
          <p:cNvPr id="99" name="Google Shape;99;p9"/>
          <p:cNvSpPr/>
          <p:nvPr/>
        </p:nvSpPr>
        <p:spPr>
          <a:xfrm>
            <a:off x="8839200" y="0"/>
            <a:ext cx="304800" cy="6858000"/>
          </a:xfrm>
          <a:prstGeom prst="rect">
            <a:avLst/>
          </a:prstGeom>
          <a:solidFill>
            <a:srgbClr val="FEC2AC">
              <a:alpha val="86666"/>
            </a:srgb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entury Schoolbook"/>
              <a:ea typeface="Century Schoolbook"/>
              <a:cs typeface="Century Schoolbook"/>
              <a:sym typeface="Century Schoolbook"/>
            </a:endParaRPr>
          </a:p>
        </p:txBody>
      </p:sp>
      <p:cxnSp>
        <p:nvCxnSpPr>
          <p:cNvPr id="100" name="Google Shape;100;p9"/>
          <p:cNvCxnSpPr/>
          <p:nvPr/>
        </p:nvCxnSpPr>
        <p:spPr>
          <a:xfrm>
            <a:off x="8915400" y="0"/>
            <a:ext cx="0" cy="6858000"/>
          </a:xfrm>
          <a:prstGeom prst="straightConnector1">
            <a:avLst/>
          </a:prstGeom>
          <a:noFill/>
          <a:ln w="9525" cap="flat" cmpd="sng">
            <a:solidFill>
              <a:schemeClr val="accent1"/>
            </a:solidFill>
            <a:prstDash val="solid"/>
            <a:round/>
            <a:headEnd type="none" w="sm" len="sm"/>
            <a:tailEnd type="none" w="sm" len="sm"/>
          </a:ln>
        </p:spPr>
      </p:cxnSp>
      <p:sp>
        <p:nvSpPr>
          <p:cNvPr id="101" name="Google Shape;101;p9"/>
          <p:cNvSpPr/>
          <p:nvPr/>
        </p:nvSpPr>
        <p:spPr>
          <a:xfrm>
            <a:off x="8156448" y="5715000"/>
            <a:ext cx="548640" cy="548640"/>
          </a:xfrm>
          <a:prstGeom prst="ellipse">
            <a:avLst/>
          </a:prstGeom>
          <a:solidFill>
            <a:schemeClr val="accen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entury Schoolbook"/>
              <a:ea typeface="Century Schoolbook"/>
              <a:cs typeface="Century Schoolbook"/>
              <a:sym typeface="Century Schoolbook"/>
            </a:endParaRPr>
          </a:p>
        </p:txBody>
      </p:sp>
      <p:sp>
        <p:nvSpPr>
          <p:cNvPr id="102" name="Google Shape;102;p9"/>
          <p:cNvSpPr txBox="1">
            <a:spLocks noGrp="1"/>
          </p:cNvSpPr>
          <p:nvPr>
            <p:ph type="body" idx="2"/>
          </p:nvPr>
        </p:nvSpPr>
        <p:spPr>
          <a:xfrm>
            <a:off x="304800" y="274320"/>
            <a:ext cx="5638800" cy="6327648"/>
          </a:xfrm>
          <a:prstGeom prst="rect">
            <a:avLst/>
          </a:prstGeom>
          <a:noFill/>
          <a:ln>
            <a:noFill/>
          </a:ln>
        </p:spPr>
        <p:txBody>
          <a:bodyPr spcFirstLastPara="1" wrap="square" lIns="91425" tIns="45700" rIns="91425" bIns="45700" anchor="t" anchorCtr="0">
            <a:noAutofit/>
          </a:bodyPr>
          <a:lstStyle>
            <a:lvl1pPr marL="457200" lvl="0" indent="-308610" algn="l">
              <a:spcBef>
                <a:spcPts val="600"/>
              </a:spcBef>
              <a:spcAft>
                <a:spcPts val="0"/>
              </a:spcAft>
              <a:buSzPts val="1260"/>
              <a:buChar char="🞆"/>
              <a:defRPr/>
            </a:lvl1pPr>
            <a:lvl2pPr marL="914400" lvl="1" indent="-320040" algn="l">
              <a:spcBef>
                <a:spcPts val="360"/>
              </a:spcBef>
              <a:spcAft>
                <a:spcPts val="0"/>
              </a:spcAft>
              <a:buSzPts val="1440"/>
              <a:buChar char="⚫"/>
              <a:defRPr/>
            </a:lvl2pPr>
            <a:lvl3pPr marL="1371600" lvl="2" indent="-297180" algn="l">
              <a:spcBef>
                <a:spcPts val="360"/>
              </a:spcBef>
              <a:spcAft>
                <a:spcPts val="0"/>
              </a:spcAft>
              <a:buSzPts val="1080"/>
              <a:buChar char="🞆"/>
              <a:defRPr/>
            </a:lvl3pPr>
            <a:lvl4pPr marL="1828800" lvl="3" indent="-297180" algn="l">
              <a:spcBef>
                <a:spcPts val="360"/>
              </a:spcBef>
              <a:spcAft>
                <a:spcPts val="0"/>
              </a:spcAft>
              <a:buSzPts val="1080"/>
              <a:buChar char="🞆"/>
              <a:defRPr/>
            </a:lvl4pPr>
            <a:lvl5pPr marL="2286000" lvl="4" indent="-306323" algn="l">
              <a:spcBef>
                <a:spcPts val="360"/>
              </a:spcBef>
              <a:spcAft>
                <a:spcPts val="0"/>
              </a:spcAft>
              <a:buSzPts val="1224"/>
              <a:buChar char="⚫"/>
              <a:defRPr/>
            </a:lvl5pPr>
            <a:lvl6pPr marL="2743200" lvl="5" indent="-342900" algn="l">
              <a:spcBef>
                <a:spcPts val="360"/>
              </a:spcBef>
              <a:spcAft>
                <a:spcPts val="0"/>
              </a:spcAft>
              <a:buSzPts val="1800"/>
              <a:buChar char="•"/>
              <a:defRPr/>
            </a:lvl6pPr>
            <a:lvl7pPr marL="3200400" lvl="6" indent="-297179" algn="l">
              <a:spcBef>
                <a:spcPts val="360"/>
              </a:spcBef>
              <a:spcAft>
                <a:spcPts val="0"/>
              </a:spcAft>
              <a:buSzPts val="1080"/>
              <a:buChar char="⚪"/>
              <a:defRPr/>
            </a:lvl7pPr>
            <a:lvl8pPr marL="3657600" lvl="7" indent="-342900" algn="l">
              <a:spcBef>
                <a:spcPts val="360"/>
              </a:spcBef>
              <a:spcAft>
                <a:spcPts val="0"/>
              </a:spcAft>
              <a:buSzPts val="1800"/>
              <a:buChar char="•"/>
              <a:defRPr/>
            </a:lvl8pPr>
            <a:lvl9pPr marL="4114800" lvl="8" indent="-342900" algn="l">
              <a:spcBef>
                <a:spcPts val="360"/>
              </a:spcBef>
              <a:spcAft>
                <a:spcPts val="0"/>
              </a:spcAft>
              <a:buSzPts val="1800"/>
              <a:buChar char="•"/>
              <a:defRPr/>
            </a:lvl9pPr>
          </a:lstStyle>
          <a:p>
            <a:endParaRPr/>
          </a:p>
        </p:txBody>
      </p:sp>
      <p:sp>
        <p:nvSpPr>
          <p:cNvPr id="103" name="Google Shape;103;p9"/>
          <p:cNvSpPr txBox="1">
            <a:spLocks noGrp="1"/>
          </p:cNvSpPr>
          <p:nvPr>
            <p:ph type="dt" idx="10"/>
          </p:nvPr>
        </p:nvSpPr>
        <p:spPr>
          <a:xfrm rot="5400000">
            <a:off x="7589520" y="1081851"/>
            <a:ext cx="2011680" cy="384048"/>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04" name="Google Shape;104;p9"/>
          <p:cNvSpPr txBox="1">
            <a:spLocks noGrp="1"/>
          </p:cNvSpPr>
          <p:nvPr>
            <p:ph type="sldNum" idx="12"/>
          </p:nvPr>
        </p:nvSpPr>
        <p:spPr>
          <a:xfrm>
            <a:off x="8129016" y="5734050"/>
            <a:ext cx="609600" cy="521208"/>
          </a:xfrm>
          <a:prstGeom prst="rect">
            <a:avLst/>
          </a:prstGeom>
          <a:noFill/>
          <a:ln>
            <a:noFill/>
          </a:ln>
        </p:spPr>
        <p:txBody>
          <a:bodyPr spcFirstLastPara="1" wrap="square" lIns="91425" tIns="45700" rIns="91425" bIns="45700" anchor="ctr" anchorCtr="0">
            <a:noAutofit/>
          </a:bodyPr>
          <a:lstStyle>
            <a:lvl1pPr marL="0" lvl="0" indent="0" algn="ctr">
              <a:spcBef>
                <a:spcPts val="0"/>
              </a:spcBef>
              <a:buNone/>
              <a:defRPr/>
            </a:lvl1pPr>
            <a:lvl2pPr marL="0" lvl="1" indent="0" algn="ctr">
              <a:spcBef>
                <a:spcPts val="0"/>
              </a:spcBef>
              <a:buNone/>
              <a:defRPr/>
            </a:lvl2pPr>
            <a:lvl3pPr marL="0" lvl="2" indent="0" algn="ctr">
              <a:spcBef>
                <a:spcPts val="0"/>
              </a:spcBef>
              <a:buNone/>
              <a:defRPr/>
            </a:lvl3pPr>
            <a:lvl4pPr marL="0" lvl="3" indent="0" algn="ctr">
              <a:spcBef>
                <a:spcPts val="0"/>
              </a:spcBef>
              <a:buNone/>
              <a:defRPr/>
            </a:lvl4pPr>
            <a:lvl5pPr marL="0" lvl="4" indent="0" algn="ctr">
              <a:spcBef>
                <a:spcPts val="0"/>
              </a:spcBef>
              <a:buNone/>
              <a:defRPr/>
            </a:lvl5pPr>
            <a:lvl6pPr marL="0" lvl="5" indent="0" algn="ctr">
              <a:spcBef>
                <a:spcPts val="0"/>
              </a:spcBef>
              <a:buNone/>
              <a:defRPr/>
            </a:lvl6pPr>
            <a:lvl7pPr marL="0" lvl="6" indent="0" algn="ctr">
              <a:spcBef>
                <a:spcPts val="0"/>
              </a:spcBef>
              <a:buNone/>
              <a:defRPr/>
            </a:lvl7pPr>
            <a:lvl8pPr marL="0" lvl="7" indent="0" algn="ctr">
              <a:spcBef>
                <a:spcPts val="0"/>
              </a:spcBef>
              <a:buNone/>
              <a:defRPr/>
            </a:lvl8pPr>
            <a:lvl9pPr marL="0" lvl="8" indent="0" algn="ctr">
              <a:spcBef>
                <a:spcPts val="0"/>
              </a:spcBef>
              <a:buNone/>
              <a:defRPr/>
            </a:lvl9pPr>
          </a:lstStyle>
          <a:p>
            <a:pPr marL="0" lvl="0" indent="0" algn="ctr" rtl="0">
              <a:spcBef>
                <a:spcPts val="0"/>
              </a:spcBef>
              <a:spcAft>
                <a:spcPts val="0"/>
              </a:spcAft>
              <a:buNone/>
            </a:pPr>
            <a:fld id="{00000000-1234-1234-1234-123412341234}" type="slidenum">
              <a:rPr lang="en-US"/>
              <a:t>‹#›</a:t>
            </a:fld>
            <a:endParaRPr/>
          </a:p>
        </p:txBody>
      </p:sp>
      <p:sp>
        <p:nvSpPr>
          <p:cNvPr id="105" name="Google Shape;105;p9"/>
          <p:cNvSpPr txBox="1">
            <a:spLocks noGrp="1"/>
          </p:cNvSpPr>
          <p:nvPr>
            <p:ph type="ftr" idx="11"/>
          </p:nvPr>
        </p:nvSpPr>
        <p:spPr>
          <a:xfrm rot="5400000">
            <a:off x="6990186" y="3737240"/>
            <a:ext cx="3200400" cy="36576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matchingName="Рисунок с подписью" type="picTx">
  <p:cSld name="PICTURE_WITH_CAPTION_TEXT">
    <p:spTree>
      <p:nvGrpSpPr>
        <p:cNvPr id="1" name="Shape 106"/>
        <p:cNvGrpSpPr/>
        <p:nvPr/>
      </p:nvGrpSpPr>
      <p:grpSpPr>
        <a:xfrm>
          <a:off x="0" y="0"/>
          <a:ext cx="0" cy="0"/>
          <a:chOff x="0" y="0"/>
          <a:chExt cx="0" cy="0"/>
        </a:xfrm>
      </p:grpSpPr>
      <p:cxnSp>
        <p:nvCxnSpPr>
          <p:cNvPr id="107" name="Google Shape;107;p10"/>
          <p:cNvCxnSpPr/>
          <p:nvPr/>
        </p:nvCxnSpPr>
        <p:spPr>
          <a:xfrm>
            <a:off x="8763000" y="0"/>
            <a:ext cx="0" cy="6858000"/>
          </a:xfrm>
          <a:prstGeom prst="straightConnector1">
            <a:avLst/>
          </a:prstGeom>
          <a:noFill/>
          <a:ln w="38100" cap="flat" cmpd="sng">
            <a:solidFill>
              <a:srgbClr val="FEC2AC"/>
            </a:solidFill>
            <a:prstDash val="solid"/>
            <a:round/>
            <a:headEnd type="none" w="sm" len="sm"/>
            <a:tailEnd type="none" w="sm" len="sm"/>
          </a:ln>
        </p:spPr>
      </p:cxnSp>
      <p:sp>
        <p:nvSpPr>
          <p:cNvPr id="108" name="Google Shape;108;p10"/>
          <p:cNvSpPr/>
          <p:nvPr/>
        </p:nvSpPr>
        <p:spPr>
          <a:xfrm>
            <a:off x="8156448" y="5715000"/>
            <a:ext cx="548640" cy="548640"/>
          </a:xfrm>
          <a:prstGeom prst="ellipse">
            <a:avLst/>
          </a:prstGeom>
          <a:solidFill>
            <a:schemeClr val="accen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entury Schoolbook"/>
              <a:ea typeface="Century Schoolbook"/>
              <a:cs typeface="Century Schoolbook"/>
              <a:sym typeface="Century Schoolbook"/>
            </a:endParaRPr>
          </a:p>
        </p:txBody>
      </p:sp>
      <p:sp>
        <p:nvSpPr>
          <p:cNvPr id="109" name="Google Shape;109;p10"/>
          <p:cNvSpPr txBox="1">
            <a:spLocks noGrp="1"/>
          </p:cNvSpPr>
          <p:nvPr>
            <p:ph type="title"/>
          </p:nvPr>
        </p:nvSpPr>
        <p:spPr>
          <a:xfrm rot="5400000">
            <a:off x="3350133" y="3200400"/>
            <a:ext cx="6309360" cy="457200"/>
          </a:xfrm>
          <a:prstGeom prst="rect">
            <a:avLst/>
          </a:prstGeom>
          <a:noFill/>
          <a:ln>
            <a:noFill/>
          </a:ln>
        </p:spPr>
        <p:txBody>
          <a:bodyPr spcFirstLastPara="1" wrap="square" lIns="91425" tIns="45700" rIns="91425" bIns="45700" anchor="b" anchorCtr="0">
            <a:noAutofit/>
          </a:bodyPr>
          <a:lstStyle>
            <a:lvl1pPr lvl="0" algn="l">
              <a:spcBef>
                <a:spcPts val="0"/>
              </a:spcBef>
              <a:spcAft>
                <a:spcPts val="0"/>
              </a:spcAft>
              <a:buClr>
                <a:schemeClr val="dk2"/>
              </a:buClr>
              <a:buSzPts val="2000"/>
              <a:buFont typeface="Century Schoolbook"/>
              <a:buNone/>
              <a:defRPr sz="2000" b="1"/>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10" name="Google Shape;110;p10"/>
          <p:cNvSpPr>
            <a:spLocks noGrp="1"/>
          </p:cNvSpPr>
          <p:nvPr>
            <p:ph type="pic" idx="2"/>
          </p:nvPr>
        </p:nvSpPr>
        <p:spPr>
          <a:xfrm>
            <a:off x="0" y="0"/>
            <a:ext cx="6172200" cy="6858000"/>
          </a:xfrm>
          <a:prstGeom prst="rect">
            <a:avLst/>
          </a:prstGeom>
          <a:solidFill>
            <a:schemeClr val="lt2"/>
          </a:solidFill>
          <a:ln>
            <a:noFill/>
          </a:ln>
        </p:spPr>
        <p:txBody>
          <a:bodyPr spcFirstLastPara="1" wrap="square" lIns="91425" tIns="45700" rIns="91425" bIns="45700" anchor="t" anchorCtr="0">
            <a:noAutofit/>
          </a:bodyPr>
          <a:lstStyle>
            <a:lvl1pPr marR="0" lvl="0" algn="l" rtl="0">
              <a:spcBef>
                <a:spcPts val="600"/>
              </a:spcBef>
              <a:spcAft>
                <a:spcPts val="0"/>
              </a:spcAft>
              <a:buClr>
                <a:schemeClr val="accent1"/>
              </a:buClr>
              <a:buSzPts val="2240"/>
              <a:buFont typeface="Noto Sans Symbols"/>
              <a:buNone/>
              <a:defRPr sz="3200" b="0" i="0" u="none" strike="noStrike" cap="none">
                <a:solidFill>
                  <a:schemeClr val="dk1"/>
                </a:solidFill>
                <a:latin typeface="Century Schoolbook"/>
                <a:ea typeface="Century Schoolbook"/>
                <a:cs typeface="Century Schoolbook"/>
                <a:sym typeface="Century Schoolbook"/>
              </a:defRPr>
            </a:lvl1pPr>
            <a:lvl2pPr marR="0" lvl="1" algn="l" rtl="0">
              <a:spcBef>
                <a:spcPts val="420"/>
              </a:spcBef>
              <a:spcAft>
                <a:spcPts val="0"/>
              </a:spcAft>
              <a:buClr>
                <a:schemeClr val="accent1"/>
              </a:buClr>
              <a:buSzPts val="1680"/>
              <a:buFont typeface="Noto Sans Symbols"/>
              <a:buChar char="⚫"/>
              <a:defRPr sz="2100" b="0" i="0" u="none" strike="noStrike" cap="none">
                <a:solidFill>
                  <a:schemeClr val="dk1"/>
                </a:solidFill>
                <a:latin typeface="Century Schoolbook"/>
                <a:ea typeface="Century Schoolbook"/>
                <a:cs typeface="Century Schoolbook"/>
                <a:sym typeface="Century Schoolbook"/>
              </a:defRPr>
            </a:lvl2pPr>
            <a:lvl3pPr marR="0" lvl="2" algn="l" rtl="0">
              <a:spcBef>
                <a:spcPts val="360"/>
              </a:spcBef>
              <a:spcAft>
                <a:spcPts val="0"/>
              </a:spcAft>
              <a:buClr>
                <a:srgbClr val="DE7530"/>
              </a:buClr>
              <a:buSzPts val="1080"/>
              <a:buFont typeface="Noto Sans Symbols"/>
              <a:buChar char="🞆"/>
              <a:defRPr sz="1800" b="0" i="0" u="none" strike="noStrike" cap="none">
                <a:solidFill>
                  <a:schemeClr val="dk1"/>
                </a:solidFill>
                <a:latin typeface="Century Schoolbook"/>
                <a:ea typeface="Century Schoolbook"/>
                <a:cs typeface="Century Schoolbook"/>
                <a:sym typeface="Century Schoolbook"/>
              </a:defRPr>
            </a:lvl3pPr>
            <a:lvl4pPr marR="0" lvl="3" algn="l" rtl="0">
              <a:spcBef>
                <a:spcPts val="360"/>
              </a:spcBef>
              <a:spcAft>
                <a:spcPts val="0"/>
              </a:spcAft>
              <a:buClr>
                <a:srgbClr val="FEC2AC"/>
              </a:buClr>
              <a:buSzPts val="1080"/>
              <a:buFont typeface="Noto Sans Symbols"/>
              <a:buChar char="🞆"/>
              <a:defRPr sz="1800" b="0" i="0" u="none" strike="noStrike" cap="none">
                <a:solidFill>
                  <a:schemeClr val="dk1"/>
                </a:solidFill>
                <a:latin typeface="Century Schoolbook"/>
                <a:ea typeface="Century Schoolbook"/>
                <a:cs typeface="Century Schoolbook"/>
                <a:sym typeface="Century Schoolbook"/>
              </a:defRPr>
            </a:lvl4pPr>
            <a:lvl5pPr marR="0" lvl="4" algn="l" rtl="0">
              <a:spcBef>
                <a:spcPts val="320"/>
              </a:spcBef>
              <a:spcAft>
                <a:spcPts val="0"/>
              </a:spcAft>
              <a:buClr>
                <a:srgbClr val="BBC9E9"/>
              </a:buClr>
              <a:buSzPts val="1088"/>
              <a:buFont typeface="Noto Sans Symbols"/>
              <a:buChar char="⚫"/>
              <a:defRPr sz="1600" b="0" i="0" u="none" strike="noStrike" cap="none">
                <a:solidFill>
                  <a:schemeClr val="dk1"/>
                </a:solidFill>
                <a:latin typeface="Century Schoolbook"/>
                <a:ea typeface="Century Schoolbook"/>
                <a:cs typeface="Century Schoolbook"/>
                <a:sym typeface="Century Schoolbook"/>
              </a:defRPr>
            </a:lvl5pPr>
            <a:lvl6pPr marR="0" lvl="5" algn="l" rtl="0">
              <a:spcBef>
                <a:spcPts val="320"/>
              </a:spcBef>
              <a:spcAft>
                <a:spcPts val="0"/>
              </a:spcAft>
              <a:buClr>
                <a:schemeClr val="accent1"/>
              </a:buClr>
              <a:buSzPts val="1600"/>
              <a:buFont typeface="Century Schoolbook"/>
              <a:buChar char="•"/>
              <a:defRPr sz="1600" b="0" i="0" u="none" strike="noStrike" cap="none">
                <a:solidFill>
                  <a:schemeClr val="dk2"/>
                </a:solidFill>
                <a:latin typeface="Century Schoolbook"/>
                <a:ea typeface="Century Schoolbook"/>
                <a:cs typeface="Century Schoolbook"/>
                <a:sym typeface="Century Schoolbook"/>
              </a:defRPr>
            </a:lvl6pPr>
            <a:lvl7pPr marR="0" lvl="6" algn="l" rtl="0">
              <a:spcBef>
                <a:spcPts val="280"/>
              </a:spcBef>
              <a:spcAft>
                <a:spcPts val="0"/>
              </a:spcAft>
              <a:buClr>
                <a:srgbClr val="FEC2AC"/>
              </a:buClr>
              <a:buSzPts val="840"/>
              <a:buFont typeface="Noto Sans Symbols"/>
              <a:buChar char="⚪"/>
              <a:defRPr sz="1400" b="0" i="0" u="none" strike="noStrike" cap="none">
                <a:solidFill>
                  <a:schemeClr val="dk2"/>
                </a:solidFill>
                <a:latin typeface="Century Schoolbook"/>
                <a:ea typeface="Century Schoolbook"/>
                <a:cs typeface="Century Schoolbook"/>
                <a:sym typeface="Century Schoolbook"/>
              </a:defRPr>
            </a:lvl7pPr>
            <a:lvl8pPr marR="0" lvl="7" algn="l" rtl="0">
              <a:spcBef>
                <a:spcPts val="280"/>
              </a:spcBef>
              <a:spcAft>
                <a:spcPts val="0"/>
              </a:spcAft>
              <a:buClr>
                <a:schemeClr val="accent2"/>
              </a:buClr>
              <a:buSzPts val="1400"/>
              <a:buFont typeface="Century Schoolbook"/>
              <a:buChar char="•"/>
              <a:defRPr sz="1400" b="0" i="0" u="none" strike="noStrike" cap="small">
                <a:solidFill>
                  <a:schemeClr val="dk2"/>
                </a:solidFill>
                <a:latin typeface="Century Schoolbook"/>
                <a:ea typeface="Century Schoolbook"/>
                <a:cs typeface="Century Schoolbook"/>
                <a:sym typeface="Century Schoolbook"/>
              </a:defRPr>
            </a:lvl8pPr>
            <a:lvl9pPr marR="0" lvl="8" algn="l" rtl="0">
              <a:spcBef>
                <a:spcPts val="280"/>
              </a:spcBef>
              <a:spcAft>
                <a:spcPts val="0"/>
              </a:spcAft>
              <a:buClr>
                <a:srgbClr val="DE7530"/>
              </a:buClr>
              <a:buSzPts val="1400"/>
              <a:buFont typeface="Century Schoolbook"/>
              <a:buChar char="•"/>
              <a:defRPr sz="1400" b="0" i="0" u="none" strike="noStrike" cap="none">
                <a:solidFill>
                  <a:schemeClr val="dk2"/>
                </a:solidFill>
                <a:latin typeface="Century Schoolbook"/>
                <a:ea typeface="Century Schoolbook"/>
                <a:cs typeface="Century Schoolbook"/>
                <a:sym typeface="Century Schoolbook"/>
              </a:defRPr>
            </a:lvl9pPr>
          </a:lstStyle>
          <a:p>
            <a:endParaRPr/>
          </a:p>
        </p:txBody>
      </p:sp>
      <p:sp>
        <p:nvSpPr>
          <p:cNvPr id="111" name="Google Shape;111;p10"/>
          <p:cNvSpPr txBox="1">
            <a:spLocks noGrp="1"/>
          </p:cNvSpPr>
          <p:nvPr>
            <p:ph type="body" idx="1"/>
          </p:nvPr>
        </p:nvSpPr>
        <p:spPr>
          <a:xfrm>
            <a:off x="6765798" y="264795"/>
            <a:ext cx="1524000" cy="4956048"/>
          </a:xfrm>
          <a:prstGeom prst="rect">
            <a:avLst/>
          </a:prstGeom>
          <a:noFill/>
          <a:ln>
            <a:noFill/>
          </a:ln>
        </p:spPr>
        <p:txBody>
          <a:bodyPr spcFirstLastPara="1" wrap="square" lIns="91425" tIns="45700" rIns="91425" bIns="45700" anchor="t" anchorCtr="0">
            <a:noAutofit/>
          </a:bodyPr>
          <a:lstStyle>
            <a:lvl1pPr marL="457200" lvl="0" indent="-228600" algn="l">
              <a:spcBef>
                <a:spcPts val="100"/>
              </a:spcBef>
              <a:spcAft>
                <a:spcPts val="0"/>
              </a:spcAft>
              <a:buSzPts val="840"/>
              <a:buFont typeface="Century Schoolbook"/>
              <a:buNone/>
              <a:defRPr sz="1200"/>
            </a:lvl1pPr>
            <a:lvl2pPr marL="914400" lvl="1" indent="-289560" algn="l">
              <a:spcBef>
                <a:spcPts val="400"/>
              </a:spcBef>
              <a:spcAft>
                <a:spcPts val="0"/>
              </a:spcAft>
              <a:buSzPts val="960"/>
              <a:buChar char="⚫"/>
              <a:defRPr sz="1200"/>
            </a:lvl2pPr>
            <a:lvl3pPr marL="1371600" lvl="2" indent="-266700" algn="l">
              <a:spcBef>
                <a:spcPts val="200"/>
              </a:spcBef>
              <a:spcAft>
                <a:spcPts val="0"/>
              </a:spcAft>
              <a:buSzPts val="600"/>
              <a:buChar char="🞆"/>
              <a:defRPr sz="1000"/>
            </a:lvl3pPr>
            <a:lvl4pPr marL="1828800" lvl="3" indent="-262889" algn="l">
              <a:spcBef>
                <a:spcPts val="180"/>
              </a:spcBef>
              <a:spcAft>
                <a:spcPts val="0"/>
              </a:spcAft>
              <a:buSzPts val="540"/>
              <a:buChar char="🞆"/>
              <a:defRPr sz="900"/>
            </a:lvl4pPr>
            <a:lvl5pPr marL="2286000" lvl="4" indent="-267461" algn="l">
              <a:spcBef>
                <a:spcPts val="180"/>
              </a:spcBef>
              <a:spcAft>
                <a:spcPts val="0"/>
              </a:spcAft>
              <a:buSzPts val="612"/>
              <a:buChar char="⚫"/>
              <a:defRPr sz="900"/>
            </a:lvl5pPr>
            <a:lvl6pPr marL="2743200" lvl="5" indent="-342900" algn="l">
              <a:spcBef>
                <a:spcPts val="360"/>
              </a:spcBef>
              <a:spcAft>
                <a:spcPts val="0"/>
              </a:spcAft>
              <a:buSzPts val="1800"/>
              <a:buChar char="•"/>
              <a:defRPr/>
            </a:lvl6pPr>
            <a:lvl7pPr marL="3200400" lvl="6" indent="-297179" algn="l">
              <a:spcBef>
                <a:spcPts val="360"/>
              </a:spcBef>
              <a:spcAft>
                <a:spcPts val="0"/>
              </a:spcAft>
              <a:buSzPts val="1080"/>
              <a:buChar char="⚪"/>
              <a:defRPr/>
            </a:lvl7pPr>
            <a:lvl8pPr marL="3657600" lvl="7" indent="-342900" algn="l">
              <a:spcBef>
                <a:spcPts val="360"/>
              </a:spcBef>
              <a:spcAft>
                <a:spcPts val="0"/>
              </a:spcAft>
              <a:buSzPts val="1800"/>
              <a:buChar char="•"/>
              <a:defRPr/>
            </a:lvl8pPr>
            <a:lvl9pPr marL="4114800" lvl="8" indent="-342900" algn="l">
              <a:spcBef>
                <a:spcPts val="360"/>
              </a:spcBef>
              <a:spcAft>
                <a:spcPts val="0"/>
              </a:spcAft>
              <a:buSzPts val="1800"/>
              <a:buChar char="•"/>
              <a:defRPr/>
            </a:lvl9pPr>
          </a:lstStyle>
          <a:p>
            <a:endParaRPr/>
          </a:p>
        </p:txBody>
      </p:sp>
      <p:cxnSp>
        <p:nvCxnSpPr>
          <p:cNvPr id="112" name="Google Shape;112;p10"/>
          <p:cNvCxnSpPr/>
          <p:nvPr/>
        </p:nvCxnSpPr>
        <p:spPr>
          <a:xfrm>
            <a:off x="8991600" y="0"/>
            <a:ext cx="0" cy="6858000"/>
          </a:xfrm>
          <a:prstGeom prst="straightConnector1">
            <a:avLst/>
          </a:prstGeom>
          <a:noFill/>
          <a:ln w="9525" cap="flat" cmpd="sng">
            <a:solidFill>
              <a:schemeClr val="dk1"/>
            </a:solidFill>
            <a:prstDash val="solid"/>
            <a:round/>
            <a:headEnd type="none" w="sm" len="sm"/>
            <a:tailEnd type="none" w="sm" len="sm"/>
          </a:ln>
        </p:spPr>
      </p:cxnSp>
      <p:sp>
        <p:nvSpPr>
          <p:cNvPr id="113" name="Google Shape;113;p10"/>
          <p:cNvSpPr/>
          <p:nvPr/>
        </p:nvSpPr>
        <p:spPr>
          <a:xfrm>
            <a:off x="8839200" y="0"/>
            <a:ext cx="304800" cy="6858000"/>
          </a:xfrm>
          <a:prstGeom prst="rect">
            <a:avLst/>
          </a:prstGeom>
          <a:solidFill>
            <a:srgbClr val="FEC2AC"/>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entury Schoolbook"/>
              <a:ea typeface="Century Schoolbook"/>
              <a:cs typeface="Century Schoolbook"/>
              <a:sym typeface="Century Schoolbook"/>
            </a:endParaRPr>
          </a:p>
        </p:txBody>
      </p:sp>
      <p:cxnSp>
        <p:nvCxnSpPr>
          <p:cNvPr id="114" name="Google Shape;114;p10"/>
          <p:cNvCxnSpPr/>
          <p:nvPr/>
        </p:nvCxnSpPr>
        <p:spPr>
          <a:xfrm>
            <a:off x="8915400" y="0"/>
            <a:ext cx="0" cy="6858000"/>
          </a:xfrm>
          <a:prstGeom prst="straightConnector1">
            <a:avLst/>
          </a:prstGeom>
          <a:noFill/>
          <a:ln w="9525" cap="flat" cmpd="sng">
            <a:solidFill>
              <a:schemeClr val="accent1"/>
            </a:solidFill>
            <a:prstDash val="solid"/>
            <a:round/>
            <a:headEnd type="none" w="sm" len="sm"/>
            <a:tailEnd type="none" w="sm" len="sm"/>
          </a:ln>
        </p:spPr>
      </p:cxnSp>
      <p:cxnSp>
        <p:nvCxnSpPr>
          <p:cNvPr id="115" name="Google Shape;115;p10"/>
          <p:cNvCxnSpPr/>
          <p:nvPr/>
        </p:nvCxnSpPr>
        <p:spPr>
          <a:xfrm>
            <a:off x="6248400" y="0"/>
            <a:ext cx="0" cy="6858000"/>
          </a:xfrm>
          <a:prstGeom prst="straightConnector1">
            <a:avLst/>
          </a:prstGeom>
          <a:noFill/>
          <a:ln w="38100" cap="flat" cmpd="sng">
            <a:solidFill>
              <a:srgbClr val="FEC2AC"/>
            </a:solidFill>
            <a:prstDash val="solid"/>
            <a:round/>
            <a:headEnd type="none" w="sm" len="sm"/>
            <a:tailEnd type="none" w="sm" len="sm"/>
          </a:ln>
        </p:spPr>
      </p:cxnSp>
      <p:cxnSp>
        <p:nvCxnSpPr>
          <p:cNvPr id="116" name="Google Shape;116;p10"/>
          <p:cNvCxnSpPr/>
          <p:nvPr/>
        </p:nvCxnSpPr>
        <p:spPr>
          <a:xfrm>
            <a:off x="6192296" y="0"/>
            <a:ext cx="0" cy="6858000"/>
          </a:xfrm>
          <a:prstGeom prst="straightConnector1">
            <a:avLst/>
          </a:prstGeom>
          <a:noFill/>
          <a:ln w="12700" cap="flat" cmpd="sng">
            <a:solidFill>
              <a:schemeClr val="accent1"/>
            </a:solidFill>
            <a:prstDash val="solid"/>
            <a:round/>
            <a:headEnd type="none" w="sm" len="sm"/>
            <a:tailEnd type="none" w="sm" len="sm"/>
          </a:ln>
        </p:spPr>
      </p:cxnSp>
      <p:sp>
        <p:nvSpPr>
          <p:cNvPr id="117" name="Google Shape;117;p10"/>
          <p:cNvSpPr txBox="1">
            <a:spLocks noGrp="1"/>
          </p:cNvSpPr>
          <p:nvPr>
            <p:ph type="dt" idx="10"/>
          </p:nvPr>
        </p:nvSpPr>
        <p:spPr>
          <a:xfrm rot="5400000">
            <a:off x="7589520" y="1081851"/>
            <a:ext cx="2011680" cy="384048"/>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18" name="Google Shape;118;p10"/>
          <p:cNvSpPr txBox="1">
            <a:spLocks noGrp="1"/>
          </p:cNvSpPr>
          <p:nvPr>
            <p:ph type="sldNum" idx="12"/>
          </p:nvPr>
        </p:nvSpPr>
        <p:spPr>
          <a:xfrm>
            <a:off x="8129016" y="5734050"/>
            <a:ext cx="609600" cy="521208"/>
          </a:xfrm>
          <a:prstGeom prst="rect">
            <a:avLst/>
          </a:prstGeom>
          <a:noFill/>
          <a:ln>
            <a:noFill/>
          </a:ln>
        </p:spPr>
        <p:txBody>
          <a:bodyPr spcFirstLastPara="1" wrap="square" lIns="91425" tIns="45700" rIns="91425" bIns="45700" anchor="ctr" anchorCtr="0">
            <a:noAutofit/>
          </a:bodyPr>
          <a:lstStyle>
            <a:lvl1pPr marL="0" lvl="0" indent="0" algn="ctr">
              <a:spcBef>
                <a:spcPts val="0"/>
              </a:spcBef>
              <a:buNone/>
              <a:defRPr/>
            </a:lvl1pPr>
            <a:lvl2pPr marL="0" lvl="1" indent="0" algn="ctr">
              <a:spcBef>
                <a:spcPts val="0"/>
              </a:spcBef>
              <a:buNone/>
              <a:defRPr/>
            </a:lvl2pPr>
            <a:lvl3pPr marL="0" lvl="2" indent="0" algn="ctr">
              <a:spcBef>
                <a:spcPts val="0"/>
              </a:spcBef>
              <a:buNone/>
              <a:defRPr/>
            </a:lvl3pPr>
            <a:lvl4pPr marL="0" lvl="3" indent="0" algn="ctr">
              <a:spcBef>
                <a:spcPts val="0"/>
              </a:spcBef>
              <a:buNone/>
              <a:defRPr/>
            </a:lvl4pPr>
            <a:lvl5pPr marL="0" lvl="4" indent="0" algn="ctr">
              <a:spcBef>
                <a:spcPts val="0"/>
              </a:spcBef>
              <a:buNone/>
              <a:defRPr/>
            </a:lvl5pPr>
            <a:lvl6pPr marL="0" lvl="5" indent="0" algn="ctr">
              <a:spcBef>
                <a:spcPts val="0"/>
              </a:spcBef>
              <a:buNone/>
              <a:defRPr/>
            </a:lvl6pPr>
            <a:lvl7pPr marL="0" lvl="6" indent="0" algn="ctr">
              <a:spcBef>
                <a:spcPts val="0"/>
              </a:spcBef>
              <a:buNone/>
              <a:defRPr/>
            </a:lvl7pPr>
            <a:lvl8pPr marL="0" lvl="7" indent="0" algn="ctr">
              <a:spcBef>
                <a:spcPts val="0"/>
              </a:spcBef>
              <a:buNone/>
              <a:defRPr/>
            </a:lvl8pPr>
            <a:lvl9pPr marL="0" lvl="8" indent="0" algn="ctr">
              <a:spcBef>
                <a:spcPts val="0"/>
              </a:spcBef>
              <a:buNone/>
              <a:defRPr/>
            </a:lvl9pPr>
          </a:lstStyle>
          <a:p>
            <a:pPr marL="0" lvl="0" indent="0" algn="ctr" rtl="0">
              <a:spcBef>
                <a:spcPts val="0"/>
              </a:spcBef>
              <a:spcAft>
                <a:spcPts val="0"/>
              </a:spcAft>
              <a:buNone/>
            </a:pPr>
            <a:fld id="{00000000-1234-1234-1234-123412341234}" type="slidenum">
              <a:rPr lang="en-US"/>
              <a:t>‹#›</a:t>
            </a:fld>
            <a:endParaRPr/>
          </a:p>
        </p:txBody>
      </p:sp>
      <p:sp>
        <p:nvSpPr>
          <p:cNvPr id="119" name="Google Shape;119;p10"/>
          <p:cNvSpPr txBox="1">
            <a:spLocks noGrp="1"/>
          </p:cNvSpPr>
          <p:nvPr>
            <p:ph type="ftr" idx="11"/>
          </p:nvPr>
        </p:nvSpPr>
        <p:spPr>
          <a:xfrm rot="5400000">
            <a:off x="6990186" y="3737240"/>
            <a:ext cx="3200400" cy="36576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cxnSp>
        <p:nvCxnSpPr>
          <p:cNvPr id="6" name="Google Shape;6;p1"/>
          <p:cNvCxnSpPr/>
          <p:nvPr/>
        </p:nvCxnSpPr>
        <p:spPr>
          <a:xfrm>
            <a:off x="8763000" y="0"/>
            <a:ext cx="0" cy="6858000"/>
          </a:xfrm>
          <a:prstGeom prst="straightConnector1">
            <a:avLst/>
          </a:prstGeom>
          <a:noFill/>
          <a:ln w="38100" cap="flat" cmpd="sng">
            <a:solidFill>
              <a:srgbClr val="FEC2AC">
                <a:alpha val="92941"/>
              </a:srgbClr>
            </a:solidFill>
            <a:prstDash val="solid"/>
            <a:round/>
            <a:headEnd type="none" w="sm" len="sm"/>
            <a:tailEnd type="none" w="sm" len="sm"/>
          </a:ln>
        </p:spPr>
      </p:cxnSp>
      <p:sp>
        <p:nvSpPr>
          <p:cNvPr id="7" name="Google Shape;7;p1"/>
          <p:cNvSpPr txBox="1">
            <a:spLocks noGrp="1"/>
          </p:cNvSpPr>
          <p:nvPr>
            <p:ph type="title"/>
          </p:nvPr>
        </p:nvSpPr>
        <p:spPr>
          <a:xfrm>
            <a:off x="457200" y="274638"/>
            <a:ext cx="7467600" cy="1143000"/>
          </a:xfrm>
          <a:prstGeom prst="rect">
            <a:avLst/>
          </a:prstGeom>
          <a:noFill/>
          <a:ln>
            <a:noFill/>
          </a:ln>
        </p:spPr>
        <p:txBody>
          <a:bodyPr spcFirstLastPara="1" wrap="square" lIns="91425" tIns="45700" rIns="91425" bIns="45700" anchor="b" anchorCtr="0">
            <a:noAutofit/>
          </a:bodyPr>
          <a:lstStyle>
            <a:lvl1pPr marR="0" lvl="0" algn="l" rtl="0">
              <a:spcBef>
                <a:spcPts val="0"/>
              </a:spcBef>
              <a:spcAft>
                <a:spcPts val="0"/>
              </a:spcAft>
              <a:buClr>
                <a:schemeClr val="dk2"/>
              </a:buClr>
              <a:buSzPts val="3000"/>
              <a:buFont typeface="Century Schoolbook"/>
              <a:buNone/>
              <a:defRPr sz="3000" b="0" i="0" u="none" strike="noStrike" cap="small">
                <a:solidFill>
                  <a:schemeClr val="dk2"/>
                </a:solidFill>
                <a:latin typeface="Century Schoolbook"/>
                <a:ea typeface="Century Schoolbook"/>
                <a:cs typeface="Century Schoolbook"/>
                <a:sym typeface="Century Schoolbook"/>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8" name="Google Shape;8;p1"/>
          <p:cNvSpPr txBox="1">
            <a:spLocks noGrp="1"/>
          </p:cNvSpPr>
          <p:nvPr>
            <p:ph type="body" idx="1"/>
          </p:nvPr>
        </p:nvSpPr>
        <p:spPr>
          <a:xfrm>
            <a:off x="457200" y="1600200"/>
            <a:ext cx="7467600" cy="4873752"/>
          </a:xfrm>
          <a:prstGeom prst="rect">
            <a:avLst/>
          </a:prstGeom>
          <a:noFill/>
          <a:ln>
            <a:noFill/>
          </a:ln>
        </p:spPr>
        <p:txBody>
          <a:bodyPr spcFirstLastPara="1" wrap="square" lIns="91425" tIns="45700" rIns="91425" bIns="45700" anchor="t" anchorCtr="0">
            <a:noAutofit/>
          </a:bodyPr>
          <a:lstStyle>
            <a:lvl1pPr marL="457200" marR="0" lvl="0" indent="-335280" algn="l" rtl="0">
              <a:spcBef>
                <a:spcPts val="600"/>
              </a:spcBef>
              <a:spcAft>
                <a:spcPts val="0"/>
              </a:spcAft>
              <a:buClr>
                <a:schemeClr val="accent1"/>
              </a:buClr>
              <a:buSzPts val="1680"/>
              <a:buFont typeface="Noto Sans Symbols"/>
              <a:buChar char="🞆"/>
              <a:defRPr sz="2400" b="0" i="0" u="none" strike="noStrike" cap="none">
                <a:solidFill>
                  <a:schemeClr val="dk1"/>
                </a:solidFill>
                <a:latin typeface="Century Schoolbook"/>
                <a:ea typeface="Century Schoolbook"/>
                <a:cs typeface="Century Schoolbook"/>
                <a:sym typeface="Century Schoolbook"/>
              </a:defRPr>
            </a:lvl1pPr>
            <a:lvl2pPr marL="914400" marR="0" lvl="1" indent="-335280" algn="l" rtl="0">
              <a:spcBef>
                <a:spcPts val="420"/>
              </a:spcBef>
              <a:spcAft>
                <a:spcPts val="0"/>
              </a:spcAft>
              <a:buClr>
                <a:schemeClr val="accent1"/>
              </a:buClr>
              <a:buSzPts val="1680"/>
              <a:buFont typeface="Noto Sans Symbols"/>
              <a:buChar char="⚫"/>
              <a:defRPr sz="2100" b="0" i="0" u="none" strike="noStrike" cap="none">
                <a:solidFill>
                  <a:schemeClr val="dk1"/>
                </a:solidFill>
                <a:latin typeface="Century Schoolbook"/>
                <a:ea typeface="Century Schoolbook"/>
                <a:cs typeface="Century Schoolbook"/>
                <a:sym typeface="Century Schoolbook"/>
              </a:defRPr>
            </a:lvl2pPr>
            <a:lvl3pPr marL="1371600" marR="0" lvl="2" indent="-297180" algn="l" rtl="0">
              <a:spcBef>
                <a:spcPts val="360"/>
              </a:spcBef>
              <a:spcAft>
                <a:spcPts val="0"/>
              </a:spcAft>
              <a:buClr>
                <a:srgbClr val="DE7530"/>
              </a:buClr>
              <a:buSzPts val="1080"/>
              <a:buFont typeface="Noto Sans Symbols"/>
              <a:buChar char="🞆"/>
              <a:defRPr sz="1800" b="0" i="0" u="none" strike="noStrike" cap="none">
                <a:solidFill>
                  <a:schemeClr val="dk1"/>
                </a:solidFill>
                <a:latin typeface="Century Schoolbook"/>
                <a:ea typeface="Century Schoolbook"/>
                <a:cs typeface="Century Schoolbook"/>
                <a:sym typeface="Century Schoolbook"/>
              </a:defRPr>
            </a:lvl3pPr>
            <a:lvl4pPr marL="1828800" marR="0" lvl="3" indent="-297180" algn="l" rtl="0">
              <a:spcBef>
                <a:spcPts val="360"/>
              </a:spcBef>
              <a:spcAft>
                <a:spcPts val="0"/>
              </a:spcAft>
              <a:buClr>
                <a:srgbClr val="FEC2AC"/>
              </a:buClr>
              <a:buSzPts val="1080"/>
              <a:buFont typeface="Noto Sans Symbols"/>
              <a:buChar char="🞆"/>
              <a:defRPr sz="1800" b="0" i="0" u="none" strike="noStrike" cap="none">
                <a:solidFill>
                  <a:schemeClr val="dk1"/>
                </a:solidFill>
                <a:latin typeface="Century Schoolbook"/>
                <a:ea typeface="Century Schoolbook"/>
                <a:cs typeface="Century Schoolbook"/>
                <a:sym typeface="Century Schoolbook"/>
              </a:defRPr>
            </a:lvl4pPr>
            <a:lvl5pPr marL="2286000" marR="0" lvl="4" indent="-297688" algn="l" rtl="0">
              <a:spcBef>
                <a:spcPts val="320"/>
              </a:spcBef>
              <a:spcAft>
                <a:spcPts val="0"/>
              </a:spcAft>
              <a:buClr>
                <a:srgbClr val="BBC9E9"/>
              </a:buClr>
              <a:buSzPts val="1088"/>
              <a:buFont typeface="Noto Sans Symbols"/>
              <a:buChar char="⚫"/>
              <a:defRPr sz="1600" b="0" i="0" u="none" strike="noStrike" cap="none">
                <a:solidFill>
                  <a:schemeClr val="dk1"/>
                </a:solidFill>
                <a:latin typeface="Century Schoolbook"/>
                <a:ea typeface="Century Schoolbook"/>
                <a:cs typeface="Century Schoolbook"/>
                <a:sym typeface="Century Schoolbook"/>
              </a:defRPr>
            </a:lvl5pPr>
            <a:lvl6pPr marL="2743200" marR="0" lvl="5" indent="-330200" algn="l" rtl="0">
              <a:spcBef>
                <a:spcPts val="320"/>
              </a:spcBef>
              <a:spcAft>
                <a:spcPts val="0"/>
              </a:spcAft>
              <a:buClr>
                <a:schemeClr val="accent1"/>
              </a:buClr>
              <a:buSzPts val="1600"/>
              <a:buFont typeface="Century Schoolbook"/>
              <a:buChar char="•"/>
              <a:defRPr sz="1600" b="0" i="0" u="none" strike="noStrike" cap="none">
                <a:solidFill>
                  <a:schemeClr val="dk2"/>
                </a:solidFill>
                <a:latin typeface="Century Schoolbook"/>
                <a:ea typeface="Century Schoolbook"/>
                <a:cs typeface="Century Schoolbook"/>
                <a:sym typeface="Century Schoolbook"/>
              </a:defRPr>
            </a:lvl6pPr>
            <a:lvl7pPr marL="3200400" marR="0" lvl="6" indent="-281939" algn="l" rtl="0">
              <a:spcBef>
                <a:spcPts val="280"/>
              </a:spcBef>
              <a:spcAft>
                <a:spcPts val="0"/>
              </a:spcAft>
              <a:buClr>
                <a:srgbClr val="FEC2AC"/>
              </a:buClr>
              <a:buSzPts val="840"/>
              <a:buFont typeface="Noto Sans Symbols"/>
              <a:buChar char="⚪"/>
              <a:defRPr sz="1400" b="0" i="0" u="none" strike="noStrike" cap="none">
                <a:solidFill>
                  <a:schemeClr val="dk2"/>
                </a:solidFill>
                <a:latin typeface="Century Schoolbook"/>
                <a:ea typeface="Century Schoolbook"/>
                <a:cs typeface="Century Schoolbook"/>
                <a:sym typeface="Century Schoolbook"/>
              </a:defRPr>
            </a:lvl7pPr>
            <a:lvl8pPr marL="3657600" marR="0" lvl="7" indent="-317500" algn="l" rtl="0">
              <a:spcBef>
                <a:spcPts val="280"/>
              </a:spcBef>
              <a:spcAft>
                <a:spcPts val="0"/>
              </a:spcAft>
              <a:buClr>
                <a:schemeClr val="accent2"/>
              </a:buClr>
              <a:buSzPts val="1400"/>
              <a:buFont typeface="Century Schoolbook"/>
              <a:buChar char="•"/>
              <a:defRPr sz="1400" b="0" i="0" u="none" strike="noStrike" cap="small">
                <a:solidFill>
                  <a:schemeClr val="dk2"/>
                </a:solidFill>
                <a:latin typeface="Century Schoolbook"/>
                <a:ea typeface="Century Schoolbook"/>
                <a:cs typeface="Century Schoolbook"/>
                <a:sym typeface="Century Schoolbook"/>
              </a:defRPr>
            </a:lvl8pPr>
            <a:lvl9pPr marL="4114800" marR="0" lvl="8" indent="-317500" algn="l" rtl="0">
              <a:spcBef>
                <a:spcPts val="280"/>
              </a:spcBef>
              <a:spcAft>
                <a:spcPts val="0"/>
              </a:spcAft>
              <a:buClr>
                <a:srgbClr val="DE7530"/>
              </a:buClr>
              <a:buSzPts val="1400"/>
              <a:buFont typeface="Century Schoolbook"/>
              <a:buChar char="•"/>
              <a:defRPr sz="1400" b="0" i="0" u="none" strike="noStrike" cap="none">
                <a:solidFill>
                  <a:schemeClr val="dk2"/>
                </a:solidFill>
                <a:latin typeface="Century Schoolbook"/>
                <a:ea typeface="Century Schoolbook"/>
                <a:cs typeface="Century Schoolbook"/>
                <a:sym typeface="Century Schoolbook"/>
              </a:defRPr>
            </a:lvl9pPr>
          </a:lstStyle>
          <a:p>
            <a:endParaRPr/>
          </a:p>
        </p:txBody>
      </p:sp>
      <p:sp>
        <p:nvSpPr>
          <p:cNvPr id="9" name="Google Shape;9;p1"/>
          <p:cNvSpPr txBox="1">
            <a:spLocks noGrp="1"/>
          </p:cNvSpPr>
          <p:nvPr>
            <p:ph type="dt" idx="10"/>
          </p:nvPr>
        </p:nvSpPr>
        <p:spPr>
          <a:xfrm rot="5400000">
            <a:off x="7589520" y="1081851"/>
            <a:ext cx="2011680" cy="384048"/>
          </a:xfrm>
          <a:prstGeom prst="rect">
            <a:avLst/>
          </a:prstGeom>
          <a:noFill/>
          <a:ln>
            <a:noFill/>
          </a:ln>
        </p:spPr>
        <p:txBody>
          <a:bodyPr spcFirstLastPara="1" wrap="square" lIns="91425" tIns="45700" rIns="91425" bIns="45700" anchor="ctr" anchorCtr="0">
            <a:noAutofit/>
          </a:bodyPr>
          <a:lstStyle>
            <a:lvl1pPr marR="0" lvl="0" algn="r" rtl="0">
              <a:spcBef>
                <a:spcPts val="0"/>
              </a:spcBef>
              <a:spcAft>
                <a:spcPts val="0"/>
              </a:spcAft>
              <a:buSzPts val="1400"/>
              <a:buNone/>
              <a:defRPr sz="1200" b="0" i="0" u="none" strike="noStrike" cap="none">
                <a:solidFill>
                  <a:schemeClr val="dk2"/>
                </a:solidFill>
                <a:latin typeface="Century Schoolbook"/>
                <a:ea typeface="Century Schoolbook"/>
                <a:cs typeface="Century Schoolbook"/>
                <a:sym typeface="Century Schoolbook"/>
              </a:defRPr>
            </a:lvl1pPr>
            <a:lvl2pPr marR="0" lvl="1" algn="l" rtl="0">
              <a:spcBef>
                <a:spcPts val="0"/>
              </a:spcBef>
              <a:spcAft>
                <a:spcPts val="0"/>
              </a:spcAft>
              <a:buSzPts val="1400"/>
              <a:buNone/>
              <a:defRPr sz="1800" b="0" i="0" u="none" strike="noStrike" cap="none">
                <a:solidFill>
                  <a:schemeClr val="dk1"/>
                </a:solidFill>
                <a:latin typeface="Century Schoolbook"/>
                <a:ea typeface="Century Schoolbook"/>
                <a:cs typeface="Century Schoolbook"/>
                <a:sym typeface="Century Schoolbook"/>
              </a:defRPr>
            </a:lvl2pPr>
            <a:lvl3pPr marR="0" lvl="2" algn="l" rtl="0">
              <a:spcBef>
                <a:spcPts val="0"/>
              </a:spcBef>
              <a:spcAft>
                <a:spcPts val="0"/>
              </a:spcAft>
              <a:buSzPts val="1400"/>
              <a:buNone/>
              <a:defRPr sz="1800" b="0" i="0" u="none" strike="noStrike" cap="none">
                <a:solidFill>
                  <a:schemeClr val="dk1"/>
                </a:solidFill>
                <a:latin typeface="Century Schoolbook"/>
                <a:ea typeface="Century Schoolbook"/>
                <a:cs typeface="Century Schoolbook"/>
                <a:sym typeface="Century Schoolbook"/>
              </a:defRPr>
            </a:lvl3pPr>
            <a:lvl4pPr marR="0" lvl="3" algn="l" rtl="0">
              <a:spcBef>
                <a:spcPts val="0"/>
              </a:spcBef>
              <a:spcAft>
                <a:spcPts val="0"/>
              </a:spcAft>
              <a:buSzPts val="1400"/>
              <a:buNone/>
              <a:defRPr sz="1800" b="0" i="0" u="none" strike="noStrike" cap="none">
                <a:solidFill>
                  <a:schemeClr val="dk1"/>
                </a:solidFill>
                <a:latin typeface="Century Schoolbook"/>
                <a:ea typeface="Century Schoolbook"/>
                <a:cs typeface="Century Schoolbook"/>
                <a:sym typeface="Century Schoolbook"/>
              </a:defRPr>
            </a:lvl4pPr>
            <a:lvl5pPr marR="0" lvl="4" algn="l" rtl="0">
              <a:spcBef>
                <a:spcPts val="0"/>
              </a:spcBef>
              <a:spcAft>
                <a:spcPts val="0"/>
              </a:spcAft>
              <a:buSzPts val="1400"/>
              <a:buNone/>
              <a:defRPr sz="1800" b="0" i="0" u="none" strike="noStrike" cap="none">
                <a:solidFill>
                  <a:schemeClr val="dk1"/>
                </a:solidFill>
                <a:latin typeface="Century Schoolbook"/>
                <a:ea typeface="Century Schoolbook"/>
                <a:cs typeface="Century Schoolbook"/>
                <a:sym typeface="Century Schoolbook"/>
              </a:defRPr>
            </a:lvl5pPr>
            <a:lvl6pPr marR="0" lvl="5" algn="l" rtl="0">
              <a:spcBef>
                <a:spcPts val="0"/>
              </a:spcBef>
              <a:spcAft>
                <a:spcPts val="0"/>
              </a:spcAft>
              <a:buSzPts val="1400"/>
              <a:buNone/>
              <a:defRPr sz="1800" b="0" i="0" u="none" strike="noStrike" cap="none">
                <a:solidFill>
                  <a:schemeClr val="dk1"/>
                </a:solidFill>
                <a:latin typeface="Century Schoolbook"/>
                <a:ea typeface="Century Schoolbook"/>
                <a:cs typeface="Century Schoolbook"/>
                <a:sym typeface="Century Schoolbook"/>
              </a:defRPr>
            </a:lvl6pPr>
            <a:lvl7pPr marR="0" lvl="6" algn="l" rtl="0">
              <a:spcBef>
                <a:spcPts val="0"/>
              </a:spcBef>
              <a:spcAft>
                <a:spcPts val="0"/>
              </a:spcAft>
              <a:buSzPts val="1400"/>
              <a:buNone/>
              <a:defRPr sz="1800" b="0" i="0" u="none" strike="noStrike" cap="none">
                <a:solidFill>
                  <a:schemeClr val="dk1"/>
                </a:solidFill>
                <a:latin typeface="Century Schoolbook"/>
                <a:ea typeface="Century Schoolbook"/>
                <a:cs typeface="Century Schoolbook"/>
                <a:sym typeface="Century Schoolbook"/>
              </a:defRPr>
            </a:lvl7pPr>
            <a:lvl8pPr marR="0" lvl="7" algn="l" rtl="0">
              <a:spcBef>
                <a:spcPts val="0"/>
              </a:spcBef>
              <a:spcAft>
                <a:spcPts val="0"/>
              </a:spcAft>
              <a:buSzPts val="1400"/>
              <a:buNone/>
              <a:defRPr sz="1800" b="0" i="0" u="none" strike="noStrike" cap="none">
                <a:solidFill>
                  <a:schemeClr val="dk1"/>
                </a:solidFill>
                <a:latin typeface="Century Schoolbook"/>
                <a:ea typeface="Century Schoolbook"/>
                <a:cs typeface="Century Schoolbook"/>
                <a:sym typeface="Century Schoolbook"/>
              </a:defRPr>
            </a:lvl8pPr>
            <a:lvl9pPr marR="0" lvl="8" algn="l" rtl="0">
              <a:spcBef>
                <a:spcPts val="0"/>
              </a:spcBef>
              <a:spcAft>
                <a:spcPts val="0"/>
              </a:spcAft>
              <a:buSzPts val="1400"/>
              <a:buNone/>
              <a:defRPr sz="1800" b="0" i="0" u="none" strike="noStrike" cap="none">
                <a:solidFill>
                  <a:schemeClr val="dk1"/>
                </a:solidFill>
                <a:latin typeface="Century Schoolbook"/>
                <a:ea typeface="Century Schoolbook"/>
                <a:cs typeface="Century Schoolbook"/>
                <a:sym typeface="Century Schoolbook"/>
              </a:defRPr>
            </a:lvl9pPr>
          </a:lstStyle>
          <a:p>
            <a:endParaRPr/>
          </a:p>
        </p:txBody>
      </p:sp>
      <p:sp>
        <p:nvSpPr>
          <p:cNvPr id="10" name="Google Shape;10;p1"/>
          <p:cNvSpPr txBox="1">
            <a:spLocks noGrp="1"/>
          </p:cNvSpPr>
          <p:nvPr>
            <p:ph type="ftr" idx="11"/>
          </p:nvPr>
        </p:nvSpPr>
        <p:spPr>
          <a:xfrm rot="5400000">
            <a:off x="6990186" y="3737240"/>
            <a:ext cx="3200400" cy="365760"/>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1200" b="0" i="0" u="none" strike="noStrike" cap="none">
                <a:solidFill>
                  <a:schemeClr val="dk2"/>
                </a:solidFill>
                <a:latin typeface="Century Schoolbook"/>
                <a:ea typeface="Century Schoolbook"/>
                <a:cs typeface="Century Schoolbook"/>
                <a:sym typeface="Century Schoolbook"/>
              </a:defRPr>
            </a:lvl1pPr>
            <a:lvl2pPr marR="0" lvl="1" algn="l" rtl="0">
              <a:spcBef>
                <a:spcPts val="0"/>
              </a:spcBef>
              <a:spcAft>
                <a:spcPts val="0"/>
              </a:spcAft>
              <a:buSzPts val="1400"/>
              <a:buNone/>
              <a:defRPr sz="1800" b="0" i="0" u="none" strike="noStrike" cap="none">
                <a:solidFill>
                  <a:schemeClr val="dk1"/>
                </a:solidFill>
                <a:latin typeface="Century Schoolbook"/>
                <a:ea typeface="Century Schoolbook"/>
                <a:cs typeface="Century Schoolbook"/>
                <a:sym typeface="Century Schoolbook"/>
              </a:defRPr>
            </a:lvl2pPr>
            <a:lvl3pPr marR="0" lvl="2" algn="l" rtl="0">
              <a:spcBef>
                <a:spcPts val="0"/>
              </a:spcBef>
              <a:spcAft>
                <a:spcPts val="0"/>
              </a:spcAft>
              <a:buSzPts val="1400"/>
              <a:buNone/>
              <a:defRPr sz="1800" b="0" i="0" u="none" strike="noStrike" cap="none">
                <a:solidFill>
                  <a:schemeClr val="dk1"/>
                </a:solidFill>
                <a:latin typeface="Century Schoolbook"/>
                <a:ea typeface="Century Schoolbook"/>
                <a:cs typeface="Century Schoolbook"/>
                <a:sym typeface="Century Schoolbook"/>
              </a:defRPr>
            </a:lvl3pPr>
            <a:lvl4pPr marR="0" lvl="3" algn="l" rtl="0">
              <a:spcBef>
                <a:spcPts val="0"/>
              </a:spcBef>
              <a:spcAft>
                <a:spcPts val="0"/>
              </a:spcAft>
              <a:buSzPts val="1400"/>
              <a:buNone/>
              <a:defRPr sz="1800" b="0" i="0" u="none" strike="noStrike" cap="none">
                <a:solidFill>
                  <a:schemeClr val="dk1"/>
                </a:solidFill>
                <a:latin typeface="Century Schoolbook"/>
                <a:ea typeface="Century Schoolbook"/>
                <a:cs typeface="Century Schoolbook"/>
                <a:sym typeface="Century Schoolbook"/>
              </a:defRPr>
            </a:lvl4pPr>
            <a:lvl5pPr marR="0" lvl="4" algn="l" rtl="0">
              <a:spcBef>
                <a:spcPts val="0"/>
              </a:spcBef>
              <a:spcAft>
                <a:spcPts val="0"/>
              </a:spcAft>
              <a:buSzPts val="1400"/>
              <a:buNone/>
              <a:defRPr sz="1800" b="0" i="0" u="none" strike="noStrike" cap="none">
                <a:solidFill>
                  <a:schemeClr val="dk1"/>
                </a:solidFill>
                <a:latin typeface="Century Schoolbook"/>
                <a:ea typeface="Century Schoolbook"/>
                <a:cs typeface="Century Schoolbook"/>
                <a:sym typeface="Century Schoolbook"/>
              </a:defRPr>
            </a:lvl5pPr>
            <a:lvl6pPr marR="0" lvl="5" algn="l" rtl="0">
              <a:spcBef>
                <a:spcPts val="0"/>
              </a:spcBef>
              <a:spcAft>
                <a:spcPts val="0"/>
              </a:spcAft>
              <a:buSzPts val="1400"/>
              <a:buNone/>
              <a:defRPr sz="1800" b="0" i="0" u="none" strike="noStrike" cap="none">
                <a:solidFill>
                  <a:schemeClr val="dk1"/>
                </a:solidFill>
                <a:latin typeface="Century Schoolbook"/>
                <a:ea typeface="Century Schoolbook"/>
                <a:cs typeface="Century Schoolbook"/>
                <a:sym typeface="Century Schoolbook"/>
              </a:defRPr>
            </a:lvl6pPr>
            <a:lvl7pPr marR="0" lvl="6" algn="l" rtl="0">
              <a:spcBef>
                <a:spcPts val="0"/>
              </a:spcBef>
              <a:spcAft>
                <a:spcPts val="0"/>
              </a:spcAft>
              <a:buSzPts val="1400"/>
              <a:buNone/>
              <a:defRPr sz="1800" b="0" i="0" u="none" strike="noStrike" cap="none">
                <a:solidFill>
                  <a:schemeClr val="dk1"/>
                </a:solidFill>
                <a:latin typeface="Century Schoolbook"/>
                <a:ea typeface="Century Schoolbook"/>
                <a:cs typeface="Century Schoolbook"/>
                <a:sym typeface="Century Schoolbook"/>
              </a:defRPr>
            </a:lvl7pPr>
            <a:lvl8pPr marR="0" lvl="7" algn="l" rtl="0">
              <a:spcBef>
                <a:spcPts val="0"/>
              </a:spcBef>
              <a:spcAft>
                <a:spcPts val="0"/>
              </a:spcAft>
              <a:buSzPts val="1400"/>
              <a:buNone/>
              <a:defRPr sz="1800" b="0" i="0" u="none" strike="noStrike" cap="none">
                <a:solidFill>
                  <a:schemeClr val="dk1"/>
                </a:solidFill>
                <a:latin typeface="Century Schoolbook"/>
                <a:ea typeface="Century Schoolbook"/>
                <a:cs typeface="Century Schoolbook"/>
                <a:sym typeface="Century Schoolbook"/>
              </a:defRPr>
            </a:lvl8pPr>
            <a:lvl9pPr marR="0" lvl="8" algn="l" rtl="0">
              <a:spcBef>
                <a:spcPts val="0"/>
              </a:spcBef>
              <a:spcAft>
                <a:spcPts val="0"/>
              </a:spcAft>
              <a:buSzPts val="1400"/>
              <a:buNone/>
              <a:defRPr sz="1800" b="0" i="0" u="none" strike="noStrike" cap="none">
                <a:solidFill>
                  <a:schemeClr val="dk1"/>
                </a:solidFill>
                <a:latin typeface="Century Schoolbook"/>
                <a:ea typeface="Century Schoolbook"/>
                <a:cs typeface="Century Schoolbook"/>
                <a:sym typeface="Century Schoolbook"/>
              </a:defRPr>
            </a:lvl9pPr>
          </a:lstStyle>
          <a:p>
            <a:endParaRPr/>
          </a:p>
        </p:txBody>
      </p:sp>
      <p:cxnSp>
        <p:nvCxnSpPr>
          <p:cNvPr id="11" name="Google Shape;11;p1"/>
          <p:cNvCxnSpPr/>
          <p:nvPr/>
        </p:nvCxnSpPr>
        <p:spPr>
          <a:xfrm>
            <a:off x="76200" y="0"/>
            <a:ext cx="0" cy="6858000"/>
          </a:xfrm>
          <a:prstGeom prst="straightConnector1">
            <a:avLst/>
          </a:prstGeom>
          <a:noFill/>
          <a:ln w="57150" cap="flat" cmpd="thickThin">
            <a:solidFill>
              <a:srgbClr val="FEC2AC"/>
            </a:solidFill>
            <a:prstDash val="solid"/>
            <a:round/>
            <a:headEnd type="none" w="sm" len="sm"/>
            <a:tailEnd type="none" w="sm" len="sm"/>
          </a:ln>
        </p:spPr>
      </p:cxnSp>
      <p:cxnSp>
        <p:nvCxnSpPr>
          <p:cNvPr id="12" name="Google Shape;12;p1"/>
          <p:cNvCxnSpPr/>
          <p:nvPr/>
        </p:nvCxnSpPr>
        <p:spPr>
          <a:xfrm>
            <a:off x="8991600" y="0"/>
            <a:ext cx="0" cy="6858000"/>
          </a:xfrm>
          <a:prstGeom prst="straightConnector1">
            <a:avLst/>
          </a:prstGeom>
          <a:noFill/>
          <a:ln w="19050" cap="flat" cmpd="sng">
            <a:solidFill>
              <a:schemeClr val="accent1"/>
            </a:solidFill>
            <a:prstDash val="solid"/>
            <a:round/>
            <a:headEnd type="none" w="sm" len="sm"/>
            <a:tailEnd type="none" w="sm" len="sm"/>
          </a:ln>
        </p:spPr>
      </p:cxnSp>
      <p:sp>
        <p:nvSpPr>
          <p:cNvPr id="13" name="Google Shape;13;p1"/>
          <p:cNvSpPr/>
          <p:nvPr/>
        </p:nvSpPr>
        <p:spPr>
          <a:xfrm>
            <a:off x="8839200" y="0"/>
            <a:ext cx="304800" cy="6858000"/>
          </a:xfrm>
          <a:prstGeom prst="rect">
            <a:avLst/>
          </a:prstGeom>
          <a:solidFill>
            <a:srgbClr val="FEC2AC">
              <a:alpha val="86666"/>
            </a:srgb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entury Schoolbook"/>
              <a:ea typeface="Century Schoolbook"/>
              <a:cs typeface="Century Schoolbook"/>
              <a:sym typeface="Century Schoolbook"/>
            </a:endParaRPr>
          </a:p>
        </p:txBody>
      </p:sp>
      <p:cxnSp>
        <p:nvCxnSpPr>
          <p:cNvPr id="14" name="Google Shape;14;p1"/>
          <p:cNvCxnSpPr/>
          <p:nvPr/>
        </p:nvCxnSpPr>
        <p:spPr>
          <a:xfrm>
            <a:off x="8915400" y="0"/>
            <a:ext cx="0" cy="6858000"/>
          </a:xfrm>
          <a:prstGeom prst="straightConnector1">
            <a:avLst/>
          </a:prstGeom>
          <a:noFill/>
          <a:ln w="9525" cap="flat" cmpd="sng">
            <a:solidFill>
              <a:schemeClr val="accent1"/>
            </a:solidFill>
            <a:prstDash val="solid"/>
            <a:round/>
            <a:headEnd type="none" w="sm" len="sm"/>
            <a:tailEnd type="none" w="sm" len="sm"/>
          </a:ln>
        </p:spPr>
      </p:cxnSp>
      <p:sp>
        <p:nvSpPr>
          <p:cNvPr id="15" name="Google Shape;15;p1"/>
          <p:cNvSpPr/>
          <p:nvPr/>
        </p:nvSpPr>
        <p:spPr>
          <a:xfrm>
            <a:off x="8156448" y="5715000"/>
            <a:ext cx="548640" cy="548640"/>
          </a:xfrm>
          <a:prstGeom prst="ellipse">
            <a:avLst/>
          </a:prstGeom>
          <a:solidFill>
            <a:schemeClr val="accen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entury Schoolbook"/>
              <a:ea typeface="Century Schoolbook"/>
              <a:cs typeface="Century Schoolbook"/>
              <a:sym typeface="Century Schoolbook"/>
            </a:endParaRPr>
          </a:p>
        </p:txBody>
      </p:sp>
      <p:sp>
        <p:nvSpPr>
          <p:cNvPr id="16" name="Google Shape;16;p1"/>
          <p:cNvSpPr txBox="1">
            <a:spLocks noGrp="1"/>
          </p:cNvSpPr>
          <p:nvPr>
            <p:ph type="sldNum" idx="12"/>
          </p:nvPr>
        </p:nvSpPr>
        <p:spPr>
          <a:xfrm>
            <a:off x="8129016" y="5734050"/>
            <a:ext cx="609600" cy="521208"/>
          </a:xfrm>
          <a:prstGeom prst="rect">
            <a:avLst/>
          </a:prstGeom>
          <a:noFill/>
          <a:ln>
            <a:noFill/>
          </a:ln>
        </p:spPr>
        <p:txBody>
          <a:bodyPr spcFirstLastPara="1" wrap="square" lIns="91425" tIns="45700" rIns="91425" bIns="45700" anchor="ctr" anchorCtr="0">
            <a:noAutofit/>
          </a:bodyPr>
          <a:lstStyle>
            <a:lvl1pPr marL="0" marR="0" lvl="0" indent="0" algn="ctr" rtl="0">
              <a:spcBef>
                <a:spcPts val="0"/>
              </a:spcBef>
              <a:buNone/>
              <a:defRPr sz="1400" b="1" i="0" u="none" strike="noStrike" cap="none">
                <a:solidFill>
                  <a:srgbClr val="FFFFFF"/>
                </a:solidFill>
                <a:latin typeface="Century Schoolbook"/>
                <a:ea typeface="Century Schoolbook"/>
                <a:cs typeface="Century Schoolbook"/>
                <a:sym typeface="Century Schoolbook"/>
              </a:defRPr>
            </a:lvl1pPr>
            <a:lvl2pPr marL="0" marR="0" lvl="1" indent="0" algn="ctr" rtl="0">
              <a:spcBef>
                <a:spcPts val="0"/>
              </a:spcBef>
              <a:buNone/>
              <a:defRPr sz="1400" b="1" i="0" u="none" strike="noStrike" cap="none">
                <a:solidFill>
                  <a:srgbClr val="FFFFFF"/>
                </a:solidFill>
                <a:latin typeface="Century Schoolbook"/>
                <a:ea typeface="Century Schoolbook"/>
                <a:cs typeface="Century Schoolbook"/>
                <a:sym typeface="Century Schoolbook"/>
              </a:defRPr>
            </a:lvl2pPr>
            <a:lvl3pPr marL="0" marR="0" lvl="2" indent="0" algn="ctr" rtl="0">
              <a:spcBef>
                <a:spcPts val="0"/>
              </a:spcBef>
              <a:buNone/>
              <a:defRPr sz="1400" b="1" i="0" u="none" strike="noStrike" cap="none">
                <a:solidFill>
                  <a:srgbClr val="FFFFFF"/>
                </a:solidFill>
                <a:latin typeface="Century Schoolbook"/>
                <a:ea typeface="Century Schoolbook"/>
                <a:cs typeface="Century Schoolbook"/>
                <a:sym typeface="Century Schoolbook"/>
              </a:defRPr>
            </a:lvl3pPr>
            <a:lvl4pPr marL="0" marR="0" lvl="3" indent="0" algn="ctr" rtl="0">
              <a:spcBef>
                <a:spcPts val="0"/>
              </a:spcBef>
              <a:buNone/>
              <a:defRPr sz="1400" b="1" i="0" u="none" strike="noStrike" cap="none">
                <a:solidFill>
                  <a:srgbClr val="FFFFFF"/>
                </a:solidFill>
                <a:latin typeface="Century Schoolbook"/>
                <a:ea typeface="Century Schoolbook"/>
                <a:cs typeface="Century Schoolbook"/>
                <a:sym typeface="Century Schoolbook"/>
              </a:defRPr>
            </a:lvl4pPr>
            <a:lvl5pPr marL="0" marR="0" lvl="4" indent="0" algn="ctr" rtl="0">
              <a:spcBef>
                <a:spcPts val="0"/>
              </a:spcBef>
              <a:buNone/>
              <a:defRPr sz="1400" b="1" i="0" u="none" strike="noStrike" cap="none">
                <a:solidFill>
                  <a:srgbClr val="FFFFFF"/>
                </a:solidFill>
                <a:latin typeface="Century Schoolbook"/>
                <a:ea typeface="Century Schoolbook"/>
                <a:cs typeface="Century Schoolbook"/>
                <a:sym typeface="Century Schoolbook"/>
              </a:defRPr>
            </a:lvl5pPr>
            <a:lvl6pPr marL="0" marR="0" lvl="5" indent="0" algn="ctr" rtl="0">
              <a:spcBef>
                <a:spcPts val="0"/>
              </a:spcBef>
              <a:buNone/>
              <a:defRPr sz="1400" b="1" i="0" u="none" strike="noStrike" cap="none">
                <a:solidFill>
                  <a:srgbClr val="FFFFFF"/>
                </a:solidFill>
                <a:latin typeface="Century Schoolbook"/>
                <a:ea typeface="Century Schoolbook"/>
                <a:cs typeface="Century Schoolbook"/>
                <a:sym typeface="Century Schoolbook"/>
              </a:defRPr>
            </a:lvl6pPr>
            <a:lvl7pPr marL="0" marR="0" lvl="6" indent="0" algn="ctr" rtl="0">
              <a:spcBef>
                <a:spcPts val="0"/>
              </a:spcBef>
              <a:buNone/>
              <a:defRPr sz="1400" b="1" i="0" u="none" strike="noStrike" cap="none">
                <a:solidFill>
                  <a:srgbClr val="FFFFFF"/>
                </a:solidFill>
                <a:latin typeface="Century Schoolbook"/>
                <a:ea typeface="Century Schoolbook"/>
                <a:cs typeface="Century Schoolbook"/>
                <a:sym typeface="Century Schoolbook"/>
              </a:defRPr>
            </a:lvl7pPr>
            <a:lvl8pPr marL="0" marR="0" lvl="7" indent="0" algn="ctr" rtl="0">
              <a:spcBef>
                <a:spcPts val="0"/>
              </a:spcBef>
              <a:buNone/>
              <a:defRPr sz="1400" b="1" i="0" u="none" strike="noStrike" cap="none">
                <a:solidFill>
                  <a:srgbClr val="FFFFFF"/>
                </a:solidFill>
                <a:latin typeface="Century Schoolbook"/>
                <a:ea typeface="Century Schoolbook"/>
                <a:cs typeface="Century Schoolbook"/>
                <a:sym typeface="Century Schoolbook"/>
              </a:defRPr>
            </a:lvl8pPr>
            <a:lvl9pPr marL="0" marR="0" lvl="8" indent="0" algn="ctr" rtl="0">
              <a:spcBef>
                <a:spcPts val="0"/>
              </a:spcBef>
              <a:buNone/>
              <a:defRPr sz="1400" b="1" i="0" u="none" strike="noStrike" cap="none">
                <a:solidFill>
                  <a:srgbClr val="FFFFFF"/>
                </a:solidFill>
                <a:latin typeface="Century Schoolbook"/>
                <a:ea typeface="Century Schoolbook"/>
                <a:cs typeface="Century Schoolbook"/>
                <a:sym typeface="Century Schoolbook"/>
              </a:defRPr>
            </a:lvl9pPr>
          </a:lstStyle>
          <a:p>
            <a:pPr marL="0" lvl="0" indent="0" algn="ctr" rtl="0">
              <a:spcBef>
                <a:spcPts val="0"/>
              </a:spcBef>
              <a:spcAft>
                <a:spcPts val="0"/>
              </a:spcAft>
              <a:buNone/>
            </a:pPr>
            <a:fld id="{00000000-1234-1234-1234-123412341234}" type="slidenum">
              <a:rPr lang="en-US"/>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35"/>
        <p:cNvGrpSpPr/>
        <p:nvPr/>
      </p:nvGrpSpPr>
      <p:grpSpPr>
        <a:xfrm>
          <a:off x="0" y="0"/>
          <a:ext cx="0" cy="0"/>
          <a:chOff x="0" y="0"/>
          <a:chExt cx="0" cy="0"/>
        </a:xfrm>
      </p:grpSpPr>
      <p:sp>
        <p:nvSpPr>
          <p:cNvPr id="136" name="Google Shape;136;p13"/>
          <p:cNvSpPr txBox="1">
            <a:spLocks noGrp="1"/>
          </p:cNvSpPr>
          <p:nvPr>
            <p:ph type="ctrTitle"/>
          </p:nvPr>
        </p:nvSpPr>
        <p:spPr>
          <a:xfrm>
            <a:off x="2183704" y="2401543"/>
            <a:ext cx="6172200" cy="1368152"/>
          </a:xfrm>
          <a:prstGeom prst="rect">
            <a:avLst/>
          </a:prstGeom>
          <a:noFill/>
          <a:ln>
            <a:noFill/>
          </a:ln>
        </p:spPr>
        <p:txBody>
          <a:bodyPr spcFirstLastPara="1" wrap="square" lIns="91425" tIns="45700" rIns="91425" bIns="45700" anchor="ctr" anchorCtr="0">
            <a:noAutofit/>
          </a:bodyPr>
          <a:lstStyle/>
          <a:p>
            <a:pPr marL="0" lvl="0" indent="0" algn="ctr" rtl="0">
              <a:spcBef>
                <a:spcPts val="0"/>
              </a:spcBef>
              <a:spcAft>
                <a:spcPts val="0"/>
              </a:spcAft>
              <a:buClr>
                <a:schemeClr val="dk2"/>
              </a:buClr>
              <a:buSzPts val="4800"/>
              <a:buFont typeface="Erica One"/>
              <a:buNone/>
            </a:pPr>
            <a:r>
              <a:rPr lang="en-US" sz="4800" dirty="0">
                <a:latin typeface="Erica One"/>
                <a:ea typeface="Erica One"/>
                <a:cs typeface="Erica One"/>
                <a:sym typeface="Erica One"/>
              </a:rPr>
              <a:t>How to write a CV?</a:t>
            </a:r>
            <a:endParaRPr sz="48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200"/>
        <p:cNvGrpSpPr/>
        <p:nvPr/>
      </p:nvGrpSpPr>
      <p:grpSpPr>
        <a:xfrm>
          <a:off x="0" y="0"/>
          <a:ext cx="0" cy="0"/>
          <a:chOff x="0" y="0"/>
          <a:chExt cx="0" cy="0"/>
        </a:xfrm>
      </p:grpSpPr>
      <p:sp>
        <p:nvSpPr>
          <p:cNvPr id="201" name="Google Shape;201;p22"/>
          <p:cNvSpPr txBox="1">
            <a:spLocks noGrp="1"/>
          </p:cNvSpPr>
          <p:nvPr>
            <p:ph type="title"/>
          </p:nvPr>
        </p:nvSpPr>
        <p:spPr>
          <a:xfrm>
            <a:off x="487747" y="373584"/>
            <a:ext cx="7467600" cy="1143000"/>
          </a:xfrm>
          <a:prstGeom prst="rect">
            <a:avLst/>
          </a:prstGeom>
          <a:noFill/>
          <a:ln>
            <a:noFill/>
          </a:ln>
        </p:spPr>
        <p:txBody>
          <a:bodyPr spcFirstLastPara="1" wrap="square" lIns="91425" tIns="45700" rIns="91425" bIns="45700" anchor="b" anchorCtr="0">
            <a:noAutofit/>
          </a:bodyPr>
          <a:lstStyle/>
          <a:p>
            <a:pPr marL="0" lvl="0" indent="0" algn="ctr" rtl="0">
              <a:spcBef>
                <a:spcPts val="0"/>
              </a:spcBef>
              <a:spcAft>
                <a:spcPts val="0"/>
              </a:spcAft>
              <a:buClr>
                <a:schemeClr val="dk2"/>
              </a:buClr>
              <a:buSzPts val="3000"/>
              <a:buFont typeface="Century Schoolbook"/>
              <a:buNone/>
            </a:pPr>
            <a:r>
              <a:rPr lang="en-US"/>
              <a:t>Three Tips for Acing an Interview</a:t>
            </a:r>
            <a:br>
              <a:rPr lang="en-US"/>
            </a:br>
            <a:endParaRPr/>
          </a:p>
        </p:txBody>
      </p:sp>
      <p:sp>
        <p:nvSpPr>
          <p:cNvPr id="202" name="Google Shape;202;p22"/>
          <p:cNvSpPr/>
          <p:nvPr/>
        </p:nvSpPr>
        <p:spPr>
          <a:xfrm>
            <a:off x="822415" y="2136338"/>
            <a:ext cx="7499169" cy="3477875"/>
          </a:xfrm>
          <a:prstGeom prst="rect">
            <a:avLst/>
          </a:prstGeom>
          <a:noFill/>
          <a:ln>
            <a:noFill/>
          </a:ln>
        </p:spPr>
        <p:txBody>
          <a:bodyPr spcFirstLastPara="1" wrap="square" lIns="91425" tIns="45700" rIns="91425" bIns="45700" anchor="t" anchorCtr="0">
            <a:noAutofit/>
          </a:bodyPr>
          <a:lstStyle/>
          <a:p>
            <a:pPr marL="0" marR="0" lvl="0" indent="0" algn="ctr" rtl="0">
              <a:spcBef>
                <a:spcPts val="0"/>
              </a:spcBef>
              <a:spcAft>
                <a:spcPts val="0"/>
              </a:spcAft>
              <a:buNone/>
            </a:pPr>
            <a:r>
              <a:rPr lang="en-US" sz="4400" b="1" i="0" u="none" strike="noStrike" cap="none">
                <a:solidFill>
                  <a:srgbClr val="F29C8E"/>
                </a:solidFill>
                <a:latin typeface="Century Schoolbook"/>
                <a:ea typeface="Century Schoolbook"/>
                <a:cs typeface="Century Schoolbook"/>
                <a:sym typeface="Century Schoolbook"/>
              </a:rPr>
              <a:t>Mirror body language. </a:t>
            </a:r>
            <a:endParaRPr sz="4400" b="1" i="0" u="none" strike="noStrike" cap="none">
              <a:solidFill>
                <a:srgbClr val="F29C8E"/>
              </a:solidFill>
              <a:latin typeface="Century Schoolbook"/>
              <a:ea typeface="Century Schoolbook"/>
              <a:cs typeface="Century Schoolbook"/>
              <a:sym typeface="Century Schoolbook"/>
            </a:endParaRPr>
          </a:p>
          <a:p>
            <a:pPr marL="0" marR="0" lvl="0" indent="0" algn="ctr" rtl="0">
              <a:spcBef>
                <a:spcPts val="0"/>
              </a:spcBef>
              <a:spcAft>
                <a:spcPts val="0"/>
              </a:spcAft>
              <a:buNone/>
            </a:pPr>
            <a:endParaRPr sz="4400" b="1" i="0" u="none" strike="noStrike" cap="none">
              <a:solidFill>
                <a:srgbClr val="F29C8E"/>
              </a:solidFill>
              <a:latin typeface="Century Schoolbook"/>
              <a:ea typeface="Century Schoolbook"/>
              <a:cs typeface="Century Schoolbook"/>
              <a:sym typeface="Century Schoolbook"/>
            </a:endParaRPr>
          </a:p>
          <a:p>
            <a:pPr marL="0" marR="0" lvl="0" indent="0" algn="ctr" rtl="0">
              <a:spcBef>
                <a:spcPts val="0"/>
              </a:spcBef>
              <a:spcAft>
                <a:spcPts val="0"/>
              </a:spcAft>
              <a:buNone/>
            </a:pPr>
            <a:r>
              <a:rPr lang="en-US" sz="4400" b="1" i="0" u="none" strike="noStrike" cap="none">
                <a:solidFill>
                  <a:srgbClr val="F29C8E"/>
                </a:solidFill>
                <a:latin typeface="Century Schoolbook"/>
                <a:ea typeface="Century Schoolbook"/>
                <a:cs typeface="Century Schoolbook"/>
                <a:sym typeface="Century Schoolbook"/>
              </a:rPr>
              <a:t>Find common interests.</a:t>
            </a:r>
            <a:endParaRPr/>
          </a:p>
          <a:p>
            <a:pPr marL="0" marR="0" lvl="0" indent="0" algn="ctr" rtl="0">
              <a:spcBef>
                <a:spcPts val="0"/>
              </a:spcBef>
              <a:spcAft>
                <a:spcPts val="0"/>
              </a:spcAft>
              <a:buNone/>
            </a:pPr>
            <a:r>
              <a:rPr lang="en-US" sz="4400" b="1" i="0" u="none" strike="noStrike" cap="none">
                <a:solidFill>
                  <a:srgbClr val="F29C8E"/>
                </a:solidFill>
                <a:latin typeface="Century Schoolbook"/>
                <a:ea typeface="Century Schoolbook"/>
                <a:cs typeface="Century Schoolbook"/>
                <a:sym typeface="Century Schoolbook"/>
              </a:rPr>
              <a:t> </a:t>
            </a:r>
            <a:endParaRPr sz="4400" b="1" i="0" u="none" strike="noStrike" cap="none">
              <a:solidFill>
                <a:srgbClr val="F29C8E"/>
              </a:solidFill>
              <a:latin typeface="Century Schoolbook"/>
              <a:ea typeface="Century Schoolbook"/>
              <a:cs typeface="Century Schoolbook"/>
              <a:sym typeface="Century Schoolbook"/>
            </a:endParaRPr>
          </a:p>
          <a:p>
            <a:pPr marL="0" marR="0" lvl="0" indent="0" algn="ctr" rtl="0">
              <a:spcBef>
                <a:spcPts val="0"/>
              </a:spcBef>
              <a:spcAft>
                <a:spcPts val="0"/>
              </a:spcAft>
              <a:buNone/>
            </a:pPr>
            <a:r>
              <a:rPr lang="en-US" sz="4400" b="1" i="0" u="none" strike="noStrike" cap="none">
                <a:solidFill>
                  <a:srgbClr val="F29C8E"/>
                </a:solidFill>
                <a:latin typeface="Century Schoolbook"/>
                <a:ea typeface="Century Schoolbook"/>
                <a:cs typeface="Century Schoolbook"/>
                <a:sym typeface="Century Schoolbook"/>
              </a:rPr>
              <a:t>Tell stories with a moral.</a:t>
            </a:r>
            <a:endParaRPr sz="4400" b="1" i="0" u="none" strike="noStrike" cap="none">
              <a:solidFill>
                <a:srgbClr val="F29C8E"/>
              </a:solidFill>
              <a:latin typeface="Century Schoolbook"/>
              <a:ea typeface="Century Schoolbook"/>
              <a:cs typeface="Century Schoolbook"/>
              <a:sym typeface="Century Schoolbook"/>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206"/>
        <p:cNvGrpSpPr/>
        <p:nvPr/>
      </p:nvGrpSpPr>
      <p:grpSpPr>
        <a:xfrm>
          <a:off x="0" y="0"/>
          <a:ext cx="0" cy="0"/>
          <a:chOff x="0" y="0"/>
          <a:chExt cx="0" cy="0"/>
        </a:xfrm>
      </p:grpSpPr>
      <p:sp>
        <p:nvSpPr>
          <p:cNvPr id="207" name="Google Shape;207;p23"/>
          <p:cNvSpPr txBox="1">
            <a:spLocks noGrp="1"/>
          </p:cNvSpPr>
          <p:nvPr>
            <p:ph type="title"/>
          </p:nvPr>
        </p:nvSpPr>
        <p:spPr>
          <a:xfrm>
            <a:off x="457200" y="274638"/>
            <a:ext cx="7467600" cy="1143000"/>
          </a:xfrm>
          <a:prstGeom prst="rect">
            <a:avLst/>
          </a:prstGeom>
          <a:noFill/>
          <a:ln>
            <a:noFill/>
          </a:ln>
        </p:spPr>
        <p:txBody>
          <a:bodyPr spcFirstLastPara="1" wrap="square" lIns="91425" tIns="45700" rIns="91425" bIns="45700" anchor="b" anchorCtr="0">
            <a:noAutofit/>
          </a:bodyPr>
          <a:lstStyle/>
          <a:p>
            <a:pPr marL="0" lvl="0" indent="0" algn="ctr" rtl="0">
              <a:spcBef>
                <a:spcPts val="0"/>
              </a:spcBef>
              <a:spcAft>
                <a:spcPts val="0"/>
              </a:spcAft>
              <a:buClr>
                <a:schemeClr val="dk2"/>
              </a:buClr>
              <a:buSzPts val="2700"/>
              <a:buFont typeface="Century Schoolbook"/>
              <a:buNone/>
            </a:pPr>
            <a:r>
              <a:rPr lang="en-US" sz="2700" b="1"/>
              <a:t>How to Talk About Your Weaknesses in an Interview</a:t>
            </a:r>
            <a:r>
              <a:rPr lang="en-US" sz="2700"/>
              <a:t/>
            </a:r>
            <a:br>
              <a:rPr lang="en-US" sz="2700"/>
            </a:br>
            <a:endParaRPr sz="2700"/>
          </a:p>
        </p:txBody>
      </p:sp>
      <p:sp>
        <p:nvSpPr>
          <p:cNvPr id="208" name="Google Shape;208;p23"/>
          <p:cNvSpPr txBox="1">
            <a:spLocks noGrp="1"/>
          </p:cNvSpPr>
          <p:nvPr>
            <p:ph type="body" idx="1"/>
          </p:nvPr>
        </p:nvSpPr>
        <p:spPr>
          <a:xfrm>
            <a:off x="457200" y="1600200"/>
            <a:ext cx="7467600" cy="4873752"/>
          </a:xfrm>
          <a:prstGeom prst="rect">
            <a:avLst/>
          </a:prstGeom>
          <a:gradFill>
            <a:gsLst>
              <a:gs pos="0">
                <a:srgbClr val="FF6100"/>
              </a:gs>
              <a:gs pos="30000">
                <a:srgbClr val="F85D00"/>
              </a:gs>
              <a:gs pos="75000">
                <a:srgbClr val="BD4400"/>
              </a:gs>
              <a:gs pos="100000">
                <a:srgbClr val="8A3100"/>
              </a:gs>
            </a:gsLst>
            <a:path path="circle">
              <a:fillToRect t="100000" r="100000"/>
            </a:path>
            <a:tileRect l="-100000" b="-100000"/>
          </a:gradFill>
          <a:ln w="12700" cap="flat" cmpd="sng">
            <a:solidFill>
              <a:srgbClr val="FF6803"/>
            </a:solidFill>
            <a:prstDash val="solid"/>
            <a:round/>
            <a:headEnd type="none" w="sm" len="sm"/>
            <a:tailEnd type="none" w="sm" len="sm"/>
          </a:ln>
          <a:effectLst>
            <a:outerShdw blurRad="50800" dist="20000" dir="5400000" rotWithShape="0">
              <a:srgbClr val="000000">
                <a:alpha val="41960"/>
              </a:srgbClr>
            </a:outerShdw>
          </a:effectLst>
        </p:spPr>
        <p:txBody>
          <a:bodyPr spcFirstLastPara="1" wrap="square" lIns="91425" tIns="45700" rIns="91425" bIns="45700" anchor="t" anchorCtr="0">
            <a:noAutofit/>
          </a:bodyPr>
          <a:lstStyle/>
          <a:p>
            <a:pPr marL="274320" lvl="0" indent="-274320" algn="l" rtl="0">
              <a:spcBef>
                <a:spcPts val="0"/>
              </a:spcBef>
              <a:spcAft>
                <a:spcPts val="0"/>
              </a:spcAft>
              <a:buSzPts val="3080"/>
              <a:buChar char="🞆"/>
            </a:pPr>
            <a:r>
              <a:rPr lang="en-US" sz="4400" b="1">
                <a:solidFill>
                  <a:schemeClr val="lt1"/>
                </a:solidFill>
                <a:latin typeface="Century Schoolbook"/>
                <a:ea typeface="Century Schoolbook"/>
                <a:cs typeface="Century Schoolbook"/>
                <a:sym typeface="Century Schoolbook"/>
              </a:rPr>
              <a:t>Prepare an answer.</a:t>
            </a:r>
            <a:r>
              <a:rPr lang="en-US" sz="4400">
                <a:solidFill>
                  <a:schemeClr val="lt1"/>
                </a:solidFill>
                <a:latin typeface="Century Schoolbook"/>
                <a:ea typeface="Century Schoolbook"/>
                <a:cs typeface="Century Schoolbook"/>
                <a:sym typeface="Century Schoolbook"/>
              </a:rPr>
              <a:t> </a:t>
            </a:r>
            <a:endParaRPr sz="4400"/>
          </a:p>
          <a:p>
            <a:pPr marL="274320" lvl="0" indent="-78740" algn="l" rtl="0">
              <a:spcBef>
                <a:spcPts val="600"/>
              </a:spcBef>
              <a:spcAft>
                <a:spcPts val="0"/>
              </a:spcAft>
              <a:buSzPts val="3080"/>
              <a:buNone/>
            </a:pPr>
            <a:endParaRPr sz="4400"/>
          </a:p>
          <a:p>
            <a:pPr marL="274320" lvl="0" indent="-274320" algn="l" rtl="0">
              <a:spcBef>
                <a:spcPts val="600"/>
              </a:spcBef>
              <a:spcAft>
                <a:spcPts val="0"/>
              </a:spcAft>
              <a:buSzPts val="3080"/>
              <a:buChar char="🞆"/>
            </a:pPr>
            <a:r>
              <a:rPr lang="en-US" sz="4400" b="1">
                <a:solidFill>
                  <a:schemeClr val="lt1"/>
                </a:solidFill>
                <a:latin typeface="Century Schoolbook"/>
                <a:ea typeface="Century Schoolbook"/>
                <a:cs typeface="Century Schoolbook"/>
                <a:sym typeface="Century Schoolbook"/>
              </a:rPr>
              <a:t>Get input.</a:t>
            </a:r>
            <a:r>
              <a:rPr lang="en-US" sz="4400">
                <a:solidFill>
                  <a:schemeClr val="lt1"/>
                </a:solidFill>
                <a:latin typeface="Century Schoolbook"/>
                <a:ea typeface="Century Schoolbook"/>
                <a:cs typeface="Century Schoolbook"/>
                <a:sym typeface="Century Schoolbook"/>
              </a:rPr>
              <a:t> </a:t>
            </a:r>
            <a:endParaRPr sz="4400"/>
          </a:p>
          <a:p>
            <a:pPr marL="274320" lvl="0" indent="-78740" algn="l" rtl="0">
              <a:spcBef>
                <a:spcPts val="600"/>
              </a:spcBef>
              <a:spcAft>
                <a:spcPts val="0"/>
              </a:spcAft>
              <a:buSzPts val="3080"/>
              <a:buNone/>
            </a:pPr>
            <a:endParaRPr sz="4400"/>
          </a:p>
          <a:p>
            <a:pPr marL="274320" lvl="0" indent="-274320" algn="l" rtl="0">
              <a:spcBef>
                <a:spcPts val="600"/>
              </a:spcBef>
              <a:spcAft>
                <a:spcPts val="0"/>
              </a:spcAft>
              <a:buSzPts val="3080"/>
              <a:buChar char="🞆"/>
            </a:pPr>
            <a:r>
              <a:rPr lang="en-US" sz="4400" b="1">
                <a:solidFill>
                  <a:schemeClr val="lt1"/>
                </a:solidFill>
                <a:latin typeface="Century Schoolbook"/>
                <a:ea typeface="Century Schoolbook"/>
                <a:cs typeface="Century Schoolbook"/>
                <a:sym typeface="Century Schoolbook"/>
              </a:rPr>
              <a:t>Ask a question back.</a:t>
            </a:r>
            <a:endParaRPr sz="440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212"/>
        <p:cNvGrpSpPr/>
        <p:nvPr/>
      </p:nvGrpSpPr>
      <p:grpSpPr>
        <a:xfrm>
          <a:off x="0" y="0"/>
          <a:ext cx="0" cy="0"/>
          <a:chOff x="0" y="0"/>
          <a:chExt cx="0" cy="0"/>
        </a:xfrm>
      </p:grpSpPr>
      <p:sp>
        <p:nvSpPr>
          <p:cNvPr id="213" name="Google Shape;213;p24"/>
          <p:cNvSpPr txBox="1">
            <a:spLocks noGrp="1"/>
          </p:cNvSpPr>
          <p:nvPr>
            <p:ph type="title"/>
          </p:nvPr>
        </p:nvSpPr>
        <p:spPr>
          <a:xfrm>
            <a:off x="766192" y="3006080"/>
            <a:ext cx="7467600" cy="1143000"/>
          </a:xfrm>
          <a:prstGeom prst="rect">
            <a:avLst/>
          </a:prstGeom>
          <a:noFill/>
          <a:ln>
            <a:noFill/>
          </a:ln>
        </p:spPr>
        <p:txBody>
          <a:bodyPr spcFirstLastPara="1" wrap="square" lIns="91425" tIns="45700" rIns="91425" bIns="45700" anchor="b" anchorCtr="0">
            <a:noAutofit/>
          </a:bodyPr>
          <a:lstStyle/>
          <a:p>
            <a:pPr marL="0" lvl="0" indent="0" algn="ctr" rtl="0">
              <a:spcBef>
                <a:spcPts val="0"/>
              </a:spcBef>
              <a:spcAft>
                <a:spcPts val="0"/>
              </a:spcAft>
              <a:buClr>
                <a:schemeClr val="dk2"/>
              </a:buClr>
              <a:buSzPts val="3240"/>
              <a:buFont typeface="Century Schoolbook"/>
              <a:buNone/>
            </a:pPr>
            <a:r>
              <a:rPr lang="en-US" sz="3240" b="1"/>
              <a:t>Three Tips for Conducting an Internal Interview</a:t>
            </a:r>
            <a:r>
              <a:rPr lang="en-US" sz="2700"/>
              <a:t/>
            </a:r>
            <a:br>
              <a:rPr lang="en-US" sz="2700"/>
            </a:br>
            <a:endParaRPr sz="2700"/>
          </a:p>
        </p:txBody>
      </p:sp>
      <p:sp>
        <p:nvSpPr>
          <p:cNvPr id="214" name="Google Shape;214;p24"/>
          <p:cNvSpPr/>
          <p:nvPr/>
        </p:nvSpPr>
        <p:spPr>
          <a:xfrm>
            <a:off x="3059832" y="4162495"/>
            <a:ext cx="2880320" cy="2393586"/>
          </a:xfrm>
          <a:prstGeom prst="star6">
            <a:avLst>
              <a:gd name="adj" fmla="val 28868"/>
              <a:gd name="hf" fmla="val 115470"/>
            </a:avLst>
          </a:prstGeom>
          <a:solidFill>
            <a:srgbClr val="262626"/>
          </a:solidFill>
          <a:ln w="25400" cap="flat" cmpd="sng">
            <a:solidFill>
              <a:srgbClr val="B96128"/>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3600" b="0" i="0" u="none" strike="noStrike" cap="none">
                <a:solidFill>
                  <a:schemeClr val="lt1"/>
                </a:solidFill>
                <a:latin typeface="Century Schoolbook"/>
                <a:ea typeface="Century Schoolbook"/>
                <a:cs typeface="Century Schoolbook"/>
                <a:sym typeface="Century Schoolbook"/>
              </a:rPr>
              <a:t>Make it real</a:t>
            </a:r>
            <a:endParaRPr sz="3600" b="0" i="0" u="none" strike="noStrike" cap="none">
              <a:solidFill>
                <a:schemeClr val="lt1"/>
              </a:solidFill>
              <a:latin typeface="Century Schoolbook"/>
              <a:ea typeface="Century Schoolbook"/>
              <a:cs typeface="Century Schoolbook"/>
              <a:sym typeface="Century Schoolbook"/>
            </a:endParaRPr>
          </a:p>
        </p:txBody>
      </p:sp>
      <p:sp>
        <p:nvSpPr>
          <p:cNvPr id="215" name="Google Shape;215;p24"/>
          <p:cNvSpPr/>
          <p:nvPr/>
        </p:nvSpPr>
        <p:spPr>
          <a:xfrm>
            <a:off x="4932040" y="175084"/>
            <a:ext cx="2880320" cy="2259360"/>
          </a:xfrm>
          <a:prstGeom prst="star6">
            <a:avLst>
              <a:gd name="adj" fmla="val 28868"/>
              <a:gd name="hf" fmla="val 115470"/>
            </a:avLst>
          </a:prstGeom>
          <a:solidFill>
            <a:schemeClr val="accent5"/>
          </a:solidFill>
          <a:ln w="34925" cap="flat" cmpd="sng">
            <a:solidFill>
              <a:schemeClr val="lt1"/>
            </a:solidFill>
            <a:prstDash val="solid"/>
            <a:round/>
            <a:headEnd type="none" w="sm" len="sm"/>
            <a:tailEnd type="none" w="sm" len="sm"/>
          </a:ln>
          <a:effectLst>
            <a:outerShdw blurRad="50800" dist="25000" dir="5400000" rotWithShape="0">
              <a:srgbClr val="000000">
                <a:alpha val="4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2400" b="1" i="0" u="none" strike="noStrike" cap="none">
                <a:solidFill>
                  <a:schemeClr val="lt1"/>
                </a:solidFill>
                <a:latin typeface="Century Schoolbook"/>
                <a:ea typeface="Century Schoolbook"/>
                <a:cs typeface="Century Schoolbook"/>
                <a:sym typeface="Century Schoolbook"/>
              </a:rPr>
              <a:t>Assess role readiness</a:t>
            </a:r>
            <a:r>
              <a:rPr lang="en-US" sz="2400" b="0" i="0" u="none" strike="noStrike" cap="none">
                <a:solidFill>
                  <a:schemeClr val="lt1"/>
                </a:solidFill>
                <a:latin typeface="Century Schoolbook"/>
                <a:ea typeface="Century Schoolbook"/>
                <a:cs typeface="Century Schoolbook"/>
                <a:sym typeface="Century Schoolbook"/>
              </a:rPr>
              <a:t>. </a:t>
            </a:r>
            <a:endParaRPr sz="2400" b="0" i="0" u="none" strike="noStrike" cap="none">
              <a:solidFill>
                <a:schemeClr val="lt1"/>
              </a:solidFill>
              <a:latin typeface="Century Schoolbook"/>
              <a:ea typeface="Century Schoolbook"/>
              <a:cs typeface="Century Schoolbook"/>
              <a:sym typeface="Century Schoolbook"/>
            </a:endParaRPr>
          </a:p>
        </p:txBody>
      </p:sp>
      <p:sp>
        <p:nvSpPr>
          <p:cNvPr id="216" name="Google Shape;216;p24"/>
          <p:cNvSpPr/>
          <p:nvPr/>
        </p:nvSpPr>
        <p:spPr>
          <a:xfrm>
            <a:off x="755576" y="116632"/>
            <a:ext cx="3024336" cy="2376264"/>
          </a:xfrm>
          <a:prstGeom prst="star6">
            <a:avLst>
              <a:gd name="adj" fmla="val 28868"/>
              <a:gd name="hf" fmla="val 115470"/>
            </a:avLst>
          </a:prstGeom>
          <a:solidFill>
            <a:schemeClr val="accent1"/>
          </a:solidFill>
          <a:ln w="25400" cap="flat" cmpd="sng">
            <a:solidFill>
              <a:srgbClr val="B96128"/>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2400" b="1" i="0" u="none" strike="noStrike" cap="none">
                <a:solidFill>
                  <a:schemeClr val="lt1"/>
                </a:solidFill>
                <a:latin typeface="Century Schoolbook"/>
                <a:ea typeface="Century Schoolbook"/>
                <a:cs typeface="Century Schoolbook"/>
                <a:sym typeface="Century Schoolbook"/>
              </a:rPr>
              <a:t>Dig deeper</a:t>
            </a:r>
            <a:r>
              <a:rPr lang="en-US" sz="2400" b="0" i="0" u="none" strike="noStrike" cap="none">
                <a:solidFill>
                  <a:schemeClr val="lt1"/>
                </a:solidFill>
                <a:latin typeface="Century Schoolbook"/>
                <a:ea typeface="Century Schoolbook"/>
                <a:cs typeface="Century Schoolbook"/>
                <a:sym typeface="Century Schoolbook"/>
              </a:rPr>
              <a:t>. </a:t>
            </a:r>
            <a:endParaRPr sz="2400" b="0" i="0" u="none" strike="noStrike" cap="none">
              <a:solidFill>
                <a:schemeClr val="lt1"/>
              </a:solidFill>
              <a:latin typeface="Century Schoolbook"/>
              <a:ea typeface="Century Schoolbook"/>
              <a:cs typeface="Century Schoolbook"/>
              <a:sym typeface="Century Schoolbook"/>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16"/>
                                        </p:tgtEl>
                                        <p:attrNameLst>
                                          <p:attrName>style.visibility</p:attrName>
                                        </p:attrNameLst>
                                      </p:cBhvr>
                                      <p:to>
                                        <p:strVal val="visible"/>
                                      </p:to>
                                    </p:set>
                                    <p:animEffect transition="in" filter="fade">
                                      <p:cBhvr>
                                        <p:cTn id="7" dur="500"/>
                                        <p:tgtEl>
                                          <p:spTgt spid="216"/>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215"/>
                                        </p:tgtEl>
                                        <p:attrNameLst>
                                          <p:attrName>style.visibility</p:attrName>
                                        </p:attrNameLst>
                                      </p:cBhvr>
                                      <p:to>
                                        <p:strVal val="visible"/>
                                      </p:to>
                                    </p:set>
                                    <p:animEffect transition="in" filter="fade">
                                      <p:cBhvr>
                                        <p:cTn id="12" dur="2000"/>
                                        <p:tgtEl>
                                          <p:spTgt spid="215"/>
                                        </p:tgtEl>
                                      </p:cBhvr>
                                    </p:animEffect>
                                  </p:childTnLst>
                                </p:cTn>
                              </p:par>
                            </p:childTnLst>
                          </p:cTn>
                        </p:par>
                      </p:childTnLst>
                    </p:cTn>
                  </p:par>
                  <p:par>
                    <p:cTn id="13" fill="hold">
                      <p:stCondLst>
                        <p:cond delay="indefinite"/>
                      </p:stCondLst>
                      <p:childTnLst>
                        <p:par>
                          <p:cTn id="14" fill="hold">
                            <p:stCondLst>
                              <p:cond delay="0"/>
                            </p:stCondLst>
                            <p:childTnLst>
                              <p:par>
                                <p:cTn id="15" presetID="23" presetClass="entr" presetSubtype="16" fill="hold" nodeType="clickEffect">
                                  <p:stCondLst>
                                    <p:cond delay="0"/>
                                  </p:stCondLst>
                                  <p:childTnLst>
                                    <p:set>
                                      <p:cBhvr>
                                        <p:cTn id="16" dur="1" fill="hold">
                                          <p:stCondLst>
                                            <p:cond delay="0"/>
                                          </p:stCondLst>
                                        </p:cTn>
                                        <p:tgtEl>
                                          <p:spTgt spid="214"/>
                                        </p:tgtEl>
                                        <p:attrNameLst>
                                          <p:attrName>style.visibility</p:attrName>
                                        </p:attrNameLst>
                                      </p:cBhvr>
                                      <p:to>
                                        <p:strVal val="visible"/>
                                      </p:to>
                                    </p:set>
                                    <p:anim calcmode="lin" valueType="num">
                                      <p:cBhvr additive="base">
                                        <p:cTn id="17" dur="500"/>
                                        <p:tgtEl>
                                          <p:spTgt spid="214"/>
                                        </p:tgtEl>
                                        <p:attrNameLst>
                                          <p:attrName>ppt_w</p:attrName>
                                        </p:attrNameLst>
                                      </p:cBhvr>
                                      <p:tavLst>
                                        <p:tav tm="0">
                                          <p:val>
                                            <p:strVal val="0"/>
                                          </p:val>
                                        </p:tav>
                                        <p:tav tm="100000">
                                          <p:val>
                                            <p:strVal val="#ppt_w"/>
                                          </p:val>
                                        </p:tav>
                                      </p:tavLst>
                                    </p:anim>
                                    <p:anim calcmode="lin" valueType="num">
                                      <p:cBhvr additive="base">
                                        <p:cTn id="18" dur="500"/>
                                        <p:tgtEl>
                                          <p:spTgt spid="214"/>
                                        </p:tgtEl>
                                        <p:attrNameLst>
                                          <p:attrName>ppt_h</p:attrName>
                                        </p:attrNameLst>
                                      </p:cBhvr>
                                      <p:tavLst>
                                        <p:tav tm="0">
                                          <p:val>
                                            <p:str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220"/>
        <p:cNvGrpSpPr/>
        <p:nvPr/>
      </p:nvGrpSpPr>
      <p:grpSpPr>
        <a:xfrm>
          <a:off x="0" y="0"/>
          <a:ext cx="0" cy="0"/>
          <a:chOff x="0" y="0"/>
          <a:chExt cx="0" cy="0"/>
        </a:xfrm>
      </p:grpSpPr>
      <p:sp>
        <p:nvSpPr>
          <p:cNvPr id="221" name="Google Shape;221;p25"/>
          <p:cNvSpPr txBox="1">
            <a:spLocks noGrp="1"/>
          </p:cNvSpPr>
          <p:nvPr>
            <p:ph type="body" idx="1"/>
          </p:nvPr>
        </p:nvSpPr>
        <p:spPr>
          <a:xfrm>
            <a:off x="755576" y="476672"/>
            <a:ext cx="7467600" cy="4873752"/>
          </a:xfrm>
          <a:prstGeom prst="rect">
            <a:avLst/>
          </a:prstGeom>
          <a:noFill/>
          <a:ln>
            <a:noFill/>
          </a:ln>
        </p:spPr>
        <p:txBody>
          <a:bodyPr spcFirstLastPara="1" wrap="square" lIns="91425" tIns="45700" rIns="91425" bIns="45700" anchor="t" anchorCtr="0">
            <a:noAutofit/>
          </a:bodyPr>
          <a:lstStyle/>
          <a:p>
            <a:pPr marL="0" lvl="0" indent="0" algn="ctr" rtl="0">
              <a:spcBef>
                <a:spcPts val="0"/>
              </a:spcBef>
              <a:spcAft>
                <a:spcPts val="0"/>
              </a:spcAft>
              <a:buSzPts val="2800"/>
              <a:buNone/>
            </a:pPr>
            <a:r>
              <a:rPr lang="en-US" sz="4000"/>
              <a:t>Thank you for your attention</a:t>
            </a:r>
            <a:endParaRPr sz="4000"/>
          </a:p>
          <a:p>
            <a:pPr marL="0" lvl="0" indent="0" algn="ctr" rtl="0">
              <a:spcBef>
                <a:spcPts val="600"/>
              </a:spcBef>
              <a:spcAft>
                <a:spcPts val="0"/>
              </a:spcAft>
              <a:buSzPts val="2800"/>
              <a:buNone/>
            </a:pPr>
            <a:endParaRPr sz="4000"/>
          </a:p>
          <a:p>
            <a:pPr marL="0" lvl="0" indent="0" algn="ctr" rtl="0">
              <a:spcBef>
                <a:spcPts val="600"/>
              </a:spcBef>
              <a:spcAft>
                <a:spcPts val="0"/>
              </a:spcAft>
              <a:buSzPts val="2800"/>
              <a:buNone/>
            </a:pPr>
            <a:endParaRPr sz="4000"/>
          </a:p>
        </p:txBody>
      </p:sp>
      <p:pic>
        <p:nvPicPr>
          <p:cNvPr id="222" name="Google Shape;222;p25"/>
          <p:cNvPicPr preferRelativeResize="0"/>
          <p:nvPr/>
        </p:nvPicPr>
        <p:blipFill rotWithShape="1">
          <a:blip r:embed="rId3">
            <a:alphaModFix/>
          </a:blip>
          <a:srcRect/>
          <a:stretch/>
        </p:blipFill>
        <p:spPr>
          <a:xfrm>
            <a:off x="619200" y="1412776"/>
            <a:ext cx="7740352" cy="4837720"/>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41"/>
        <p:cNvGrpSpPr/>
        <p:nvPr/>
      </p:nvGrpSpPr>
      <p:grpSpPr>
        <a:xfrm>
          <a:off x="0" y="0"/>
          <a:ext cx="0" cy="0"/>
          <a:chOff x="0" y="0"/>
          <a:chExt cx="0" cy="0"/>
        </a:xfrm>
      </p:grpSpPr>
      <p:sp>
        <p:nvSpPr>
          <p:cNvPr id="142" name="Google Shape;142;p14"/>
          <p:cNvSpPr txBox="1">
            <a:spLocks noGrp="1"/>
          </p:cNvSpPr>
          <p:nvPr>
            <p:ph type="title"/>
          </p:nvPr>
        </p:nvSpPr>
        <p:spPr>
          <a:xfrm>
            <a:off x="457200" y="274638"/>
            <a:ext cx="7467600" cy="1143000"/>
          </a:xfrm>
          <a:prstGeom prst="rect">
            <a:avLst/>
          </a:prstGeom>
          <a:noFill/>
          <a:ln>
            <a:noFill/>
          </a:ln>
        </p:spPr>
        <p:txBody>
          <a:bodyPr spcFirstLastPara="1" wrap="square" lIns="91425" tIns="45700" rIns="91425" bIns="45700" anchor="ctr" anchorCtr="0">
            <a:noAutofit/>
          </a:bodyPr>
          <a:lstStyle/>
          <a:p>
            <a:pPr marL="0" lvl="0" indent="0" algn="ctr" rtl="0">
              <a:spcBef>
                <a:spcPts val="0"/>
              </a:spcBef>
              <a:spcAft>
                <a:spcPts val="0"/>
              </a:spcAft>
              <a:buClr>
                <a:schemeClr val="dk2"/>
              </a:buClr>
              <a:buSzPts val="5400"/>
              <a:buFont typeface="Erica One"/>
              <a:buNone/>
            </a:pPr>
            <a:r>
              <a:rPr lang="en-US" sz="5400">
                <a:latin typeface="Erica One"/>
                <a:ea typeface="Erica One"/>
                <a:cs typeface="Erica One"/>
                <a:sym typeface="Erica One"/>
              </a:rPr>
              <a:t>CV vs Resume</a:t>
            </a:r>
            <a:endParaRPr sz="5400"/>
          </a:p>
        </p:txBody>
      </p:sp>
      <p:sp>
        <p:nvSpPr>
          <p:cNvPr id="143" name="Google Shape;143;p14"/>
          <p:cNvSpPr txBox="1">
            <a:spLocks noGrp="1"/>
          </p:cNvSpPr>
          <p:nvPr>
            <p:ph type="body" idx="1"/>
          </p:nvPr>
        </p:nvSpPr>
        <p:spPr>
          <a:xfrm>
            <a:off x="457200" y="1600200"/>
            <a:ext cx="7643192" cy="4873752"/>
          </a:xfrm>
          <a:prstGeom prst="rect">
            <a:avLst/>
          </a:prstGeom>
          <a:noFill/>
          <a:ln>
            <a:noFill/>
          </a:ln>
        </p:spPr>
        <p:txBody>
          <a:bodyPr spcFirstLastPara="1" wrap="square" lIns="91425" tIns="45700" rIns="91425" bIns="45700" anchor="t" anchorCtr="0">
            <a:noAutofit/>
          </a:bodyPr>
          <a:lstStyle/>
          <a:p>
            <a:pPr marL="274320" lvl="0" indent="-274320" algn="just" rtl="0">
              <a:lnSpc>
                <a:spcPct val="130000"/>
              </a:lnSpc>
              <a:spcBef>
                <a:spcPts val="0"/>
              </a:spcBef>
              <a:spcAft>
                <a:spcPts val="0"/>
              </a:spcAft>
              <a:buSzPts val="1519"/>
              <a:buFont typeface="Noto Sans Symbols"/>
              <a:buChar char="⮚"/>
            </a:pPr>
            <a:r>
              <a:rPr lang="en-US" sz="2170">
                <a:latin typeface="Times New Roman"/>
                <a:ea typeface="Times New Roman"/>
                <a:cs typeface="Times New Roman"/>
                <a:sym typeface="Times New Roman"/>
              </a:rPr>
              <a:t>A </a:t>
            </a:r>
            <a:r>
              <a:rPr lang="en-US" sz="2170" b="1">
                <a:latin typeface="Times New Roman"/>
                <a:ea typeface="Times New Roman"/>
                <a:cs typeface="Times New Roman"/>
                <a:sym typeface="Times New Roman"/>
              </a:rPr>
              <a:t>curriculum vitae (CV)</a:t>
            </a:r>
            <a:r>
              <a:rPr lang="en-US" sz="2170">
                <a:latin typeface="Times New Roman"/>
                <a:ea typeface="Times New Roman"/>
                <a:cs typeface="Times New Roman"/>
                <a:sym typeface="Times New Roman"/>
              </a:rPr>
              <a:t> provides an  overview of a person's experience and other qualifications. In some countries, a CV is typically the first item that a potential employer encounters regarding the job seeker and is typically used to screen applicants, often followed by an interview , when seeking employment. </a:t>
            </a:r>
            <a:endParaRPr/>
          </a:p>
          <a:p>
            <a:pPr marL="274320" lvl="0" indent="-274320" algn="just" rtl="0">
              <a:lnSpc>
                <a:spcPct val="130000"/>
              </a:lnSpc>
              <a:spcBef>
                <a:spcPts val="600"/>
              </a:spcBef>
              <a:spcAft>
                <a:spcPts val="0"/>
              </a:spcAft>
              <a:buSzPts val="1519"/>
              <a:buFont typeface="Noto Sans Symbols"/>
              <a:buChar char="⮚"/>
            </a:pPr>
            <a:r>
              <a:rPr lang="en-US" sz="2170">
                <a:latin typeface="Times New Roman"/>
                <a:ea typeface="Times New Roman"/>
                <a:cs typeface="Times New Roman"/>
                <a:sym typeface="Times New Roman"/>
              </a:rPr>
              <a:t>A </a:t>
            </a:r>
            <a:r>
              <a:rPr lang="en-US" sz="2170" b="1">
                <a:latin typeface="Times New Roman"/>
                <a:ea typeface="Times New Roman"/>
                <a:cs typeface="Times New Roman"/>
                <a:sym typeface="Times New Roman"/>
              </a:rPr>
              <a:t>résumé</a:t>
            </a:r>
            <a:r>
              <a:rPr lang="en-US" sz="2170">
                <a:latin typeface="Times New Roman"/>
                <a:ea typeface="Times New Roman"/>
                <a:cs typeface="Times New Roman"/>
                <a:sym typeface="Times New Roman"/>
              </a:rPr>
              <a:t> is a document used by persons to present their backgrounds and skills. Résumés can be used for a variety of reasons, but most often they are used to secure new employment. </a:t>
            </a:r>
            <a:endParaRPr sz="2170">
              <a:latin typeface="Times New Roman"/>
              <a:ea typeface="Times New Roman"/>
              <a:cs typeface="Times New Roman"/>
              <a:sym typeface="Times New Roman"/>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47"/>
        <p:cNvGrpSpPr/>
        <p:nvPr/>
      </p:nvGrpSpPr>
      <p:grpSpPr>
        <a:xfrm>
          <a:off x="0" y="0"/>
          <a:ext cx="0" cy="0"/>
          <a:chOff x="0" y="0"/>
          <a:chExt cx="0" cy="0"/>
        </a:xfrm>
      </p:grpSpPr>
      <p:sp>
        <p:nvSpPr>
          <p:cNvPr id="148" name="Google Shape;148;p15"/>
          <p:cNvSpPr txBox="1">
            <a:spLocks noGrp="1"/>
          </p:cNvSpPr>
          <p:nvPr>
            <p:ph type="title"/>
          </p:nvPr>
        </p:nvSpPr>
        <p:spPr>
          <a:xfrm>
            <a:off x="457200" y="274638"/>
            <a:ext cx="7467600" cy="1143000"/>
          </a:xfrm>
          <a:prstGeom prst="rect">
            <a:avLst/>
          </a:prstGeom>
          <a:noFill/>
          <a:ln>
            <a:noFill/>
          </a:ln>
        </p:spPr>
        <p:txBody>
          <a:bodyPr spcFirstLastPara="1" wrap="square" lIns="91425" tIns="45700" rIns="91425" bIns="45700" anchor="b" anchorCtr="0">
            <a:noAutofit/>
          </a:bodyPr>
          <a:lstStyle/>
          <a:p>
            <a:pPr marL="0" lvl="0" indent="0" algn="l" rtl="0">
              <a:spcBef>
                <a:spcPts val="0"/>
              </a:spcBef>
              <a:spcAft>
                <a:spcPts val="0"/>
              </a:spcAft>
              <a:buClr>
                <a:schemeClr val="dk2"/>
              </a:buClr>
              <a:buSzPts val="2700"/>
              <a:buFont typeface="Century Schoolbook"/>
              <a:buNone/>
            </a:pPr>
            <a:r>
              <a:rPr lang="en-US" sz="2700"/>
              <a:t>What information should a CV include?</a:t>
            </a:r>
            <a:br>
              <a:rPr lang="en-US" sz="2700"/>
            </a:br>
            <a:endParaRPr sz="2700"/>
          </a:p>
        </p:txBody>
      </p:sp>
      <p:sp>
        <p:nvSpPr>
          <p:cNvPr id="149" name="Google Shape;149;p15"/>
          <p:cNvSpPr/>
          <p:nvPr/>
        </p:nvSpPr>
        <p:spPr>
          <a:xfrm>
            <a:off x="4442363" y="4653136"/>
            <a:ext cx="2952328" cy="1512168"/>
          </a:xfrm>
          <a:prstGeom prst="roundRect">
            <a:avLst>
              <a:gd name="adj" fmla="val 16667"/>
            </a:avLst>
          </a:prstGeom>
          <a:solidFill>
            <a:schemeClr val="accent1"/>
          </a:solidFill>
          <a:ln w="25400" cap="flat" cmpd="sng">
            <a:solidFill>
              <a:srgbClr val="B96128"/>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4000" b="0" i="0" u="none" strike="noStrike" cap="none">
                <a:solidFill>
                  <a:schemeClr val="lt1"/>
                </a:solidFill>
                <a:latin typeface="Century Schoolbook"/>
                <a:ea typeface="Century Schoolbook"/>
                <a:cs typeface="Century Schoolbook"/>
                <a:sym typeface="Century Schoolbook"/>
              </a:rPr>
              <a:t>Referees</a:t>
            </a:r>
            <a:endParaRPr sz="4000" b="0" i="0" u="none" strike="noStrike" cap="none">
              <a:solidFill>
                <a:schemeClr val="lt1"/>
              </a:solidFill>
              <a:latin typeface="Century Schoolbook"/>
              <a:ea typeface="Century Schoolbook"/>
              <a:cs typeface="Century Schoolbook"/>
              <a:sym typeface="Century Schoolbook"/>
            </a:endParaRPr>
          </a:p>
        </p:txBody>
      </p:sp>
      <p:sp>
        <p:nvSpPr>
          <p:cNvPr id="150" name="Google Shape;150;p15"/>
          <p:cNvSpPr/>
          <p:nvPr/>
        </p:nvSpPr>
        <p:spPr>
          <a:xfrm>
            <a:off x="4427984" y="2822414"/>
            <a:ext cx="2952328" cy="1542689"/>
          </a:xfrm>
          <a:prstGeom prst="roundRect">
            <a:avLst>
              <a:gd name="adj" fmla="val 16667"/>
            </a:avLst>
          </a:prstGeom>
          <a:solidFill>
            <a:schemeClr val="accent1"/>
          </a:solidFill>
          <a:ln w="25400" cap="flat" cmpd="sng">
            <a:solidFill>
              <a:srgbClr val="B96128"/>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3200" b="0" i="0" u="none" strike="noStrike" cap="none">
                <a:solidFill>
                  <a:schemeClr val="lt1"/>
                </a:solidFill>
                <a:latin typeface="Century Schoolbook"/>
                <a:ea typeface="Century Schoolbook"/>
                <a:cs typeface="Century Schoolbook"/>
                <a:sym typeface="Century Schoolbook"/>
              </a:rPr>
              <a:t>Hobbies and Interests</a:t>
            </a:r>
            <a:endParaRPr sz="3200" b="0" i="0" u="none" strike="noStrike" cap="none">
              <a:solidFill>
                <a:schemeClr val="lt1"/>
              </a:solidFill>
              <a:latin typeface="Century Schoolbook"/>
              <a:ea typeface="Century Schoolbook"/>
              <a:cs typeface="Century Schoolbook"/>
              <a:sym typeface="Century Schoolbook"/>
            </a:endParaRPr>
          </a:p>
        </p:txBody>
      </p:sp>
      <p:sp>
        <p:nvSpPr>
          <p:cNvPr id="151" name="Google Shape;151;p15"/>
          <p:cNvSpPr/>
          <p:nvPr/>
        </p:nvSpPr>
        <p:spPr>
          <a:xfrm>
            <a:off x="683568" y="4653136"/>
            <a:ext cx="3096816" cy="1512168"/>
          </a:xfrm>
          <a:prstGeom prst="roundRect">
            <a:avLst>
              <a:gd name="adj" fmla="val 16667"/>
            </a:avLst>
          </a:prstGeom>
          <a:solidFill>
            <a:schemeClr val="accent1"/>
          </a:solidFill>
          <a:ln w="25400" cap="flat" cmpd="sng">
            <a:solidFill>
              <a:srgbClr val="B96128"/>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4000" b="0" i="0" u="none" strike="noStrike" cap="none">
                <a:solidFill>
                  <a:schemeClr val="lt1"/>
                </a:solidFill>
                <a:latin typeface="Century Schoolbook"/>
                <a:ea typeface="Century Schoolbook"/>
                <a:cs typeface="Century Schoolbook"/>
                <a:sym typeface="Century Schoolbook"/>
              </a:rPr>
              <a:t>Skills</a:t>
            </a:r>
            <a:endParaRPr sz="4000" b="0" i="0" u="none" strike="noStrike" cap="none">
              <a:solidFill>
                <a:schemeClr val="lt1"/>
              </a:solidFill>
              <a:latin typeface="Century Schoolbook"/>
              <a:ea typeface="Century Schoolbook"/>
              <a:cs typeface="Century Schoolbook"/>
              <a:sym typeface="Century Schoolbook"/>
            </a:endParaRPr>
          </a:p>
        </p:txBody>
      </p:sp>
      <p:sp>
        <p:nvSpPr>
          <p:cNvPr id="152" name="Google Shape;152;p15"/>
          <p:cNvSpPr/>
          <p:nvPr/>
        </p:nvSpPr>
        <p:spPr>
          <a:xfrm>
            <a:off x="701328" y="2892533"/>
            <a:ext cx="3078584" cy="1542689"/>
          </a:xfrm>
          <a:prstGeom prst="roundRect">
            <a:avLst>
              <a:gd name="adj" fmla="val 16667"/>
            </a:avLst>
          </a:prstGeom>
          <a:solidFill>
            <a:schemeClr val="accent1"/>
          </a:solidFill>
          <a:ln w="25400" cap="flat" cmpd="sng">
            <a:solidFill>
              <a:srgbClr val="B96128"/>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4000" b="0" i="0" u="none" strike="noStrike" cap="none">
                <a:solidFill>
                  <a:schemeClr val="lt1"/>
                </a:solidFill>
                <a:latin typeface="Century Schoolbook"/>
                <a:ea typeface="Century Schoolbook"/>
                <a:cs typeface="Century Schoolbook"/>
                <a:sym typeface="Century Schoolbook"/>
              </a:rPr>
              <a:t>Work experience</a:t>
            </a:r>
            <a:endParaRPr sz="4000" b="0" i="0" u="none" strike="noStrike" cap="none">
              <a:solidFill>
                <a:schemeClr val="lt1"/>
              </a:solidFill>
              <a:latin typeface="Century Schoolbook"/>
              <a:ea typeface="Century Schoolbook"/>
              <a:cs typeface="Century Schoolbook"/>
              <a:sym typeface="Century Schoolbook"/>
            </a:endParaRPr>
          </a:p>
        </p:txBody>
      </p:sp>
      <p:sp>
        <p:nvSpPr>
          <p:cNvPr id="153" name="Google Shape;153;p15"/>
          <p:cNvSpPr/>
          <p:nvPr/>
        </p:nvSpPr>
        <p:spPr>
          <a:xfrm>
            <a:off x="683139" y="1183922"/>
            <a:ext cx="3096344" cy="1458668"/>
          </a:xfrm>
          <a:prstGeom prst="roundRect">
            <a:avLst>
              <a:gd name="adj" fmla="val 16667"/>
            </a:avLst>
          </a:prstGeom>
          <a:solidFill>
            <a:schemeClr val="accent1"/>
          </a:solidFill>
          <a:ln w="25400" cap="flat" cmpd="sng">
            <a:solidFill>
              <a:srgbClr val="B96128"/>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4000" b="0" i="0" u="none" strike="noStrike" cap="none">
                <a:solidFill>
                  <a:schemeClr val="lt1"/>
                </a:solidFill>
                <a:latin typeface="Century Schoolbook"/>
                <a:ea typeface="Century Schoolbook"/>
                <a:cs typeface="Century Schoolbook"/>
                <a:sym typeface="Century Schoolbook"/>
              </a:rPr>
              <a:t>Personal details.</a:t>
            </a:r>
            <a:r>
              <a:rPr lang="en-US" sz="1800" b="0" i="0" u="none" strike="noStrike" cap="none">
                <a:solidFill>
                  <a:schemeClr val="lt1"/>
                </a:solidFill>
                <a:latin typeface="Century Schoolbook"/>
                <a:ea typeface="Century Schoolbook"/>
                <a:cs typeface="Century Schoolbook"/>
                <a:sym typeface="Century Schoolbook"/>
              </a:rPr>
              <a:t> </a:t>
            </a:r>
            <a:endParaRPr sz="1800" b="0" i="0" u="none" strike="noStrike" cap="none">
              <a:solidFill>
                <a:schemeClr val="lt1"/>
              </a:solidFill>
              <a:latin typeface="Century Schoolbook"/>
              <a:ea typeface="Century Schoolbook"/>
              <a:cs typeface="Century Schoolbook"/>
              <a:sym typeface="Century Schoolbook"/>
            </a:endParaRPr>
          </a:p>
        </p:txBody>
      </p:sp>
      <p:sp>
        <p:nvSpPr>
          <p:cNvPr id="154" name="Google Shape;154;p15"/>
          <p:cNvSpPr/>
          <p:nvPr/>
        </p:nvSpPr>
        <p:spPr>
          <a:xfrm>
            <a:off x="4427984" y="1238237"/>
            <a:ext cx="2952328" cy="1436382"/>
          </a:xfrm>
          <a:prstGeom prst="roundRect">
            <a:avLst>
              <a:gd name="adj" fmla="val 16667"/>
            </a:avLst>
          </a:prstGeom>
          <a:solidFill>
            <a:schemeClr val="accent1"/>
          </a:solidFill>
          <a:ln w="25400" cap="flat" cmpd="sng">
            <a:solidFill>
              <a:srgbClr val="B96128"/>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2800" b="0" i="0" u="none" strike="noStrike" cap="none">
                <a:solidFill>
                  <a:schemeClr val="lt1"/>
                </a:solidFill>
                <a:latin typeface="Century Schoolbook"/>
                <a:ea typeface="Century Schoolbook"/>
                <a:cs typeface="Century Schoolbook"/>
                <a:sym typeface="Century Schoolbook"/>
              </a:rPr>
              <a:t>Education and qualifications. </a:t>
            </a:r>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153"/>
                                        </p:tgtEl>
                                        <p:attrNameLst>
                                          <p:attrName>style.visibility</p:attrName>
                                        </p:attrNameLst>
                                      </p:cBhvr>
                                      <p:to>
                                        <p:strVal val="visible"/>
                                      </p:to>
                                    </p:set>
                                    <p:anim calcmode="lin" valueType="num">
                                      <p:cBhvr additive="base">
                                        <p:cTn id="7" dur="500"/>
                                        <p:tgtEl>
                                          <p:spTgt spid="153"/>
                                        </p:tgtEl>
                                        <p:attrNameLst>
                                          <p:attrName>ppt_y</p:attrName>
                                        </p:attrNameLst>
                                      </p:cBhvr>
                                      <p:tavLst>
                                        <p:tav tm="0">
                                          <p:val>
                                            <p:strVal val="#ppt_y+1"/>
                                          </p:val>
                                        </p:tav>
                                        <p:tav tm="100000">
                                          <p:val>
                                            <p:strVal val="#ppt_y"/>
                                          </p:val>
                                        </p:tav>
                                      </p:tavLst>
                                    </p:anim>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nodeType="clickEffect">
                                  <p:stCondLst>
                                    <p:cond delay="0"/>
                                  </p:stCondLst>
                                  <p:childTnLst>
                                    <p:set>
                                      <p:cBhvr>
                                        <p:cTn id="11" dur="1" fill="hold">
                                          <p:stCondLst>
                                            <p:cond delay="0"/>
                                          </p:stCondLst>
                                        </p:cTn>
                                        <p:tgtEl>
                                          <p:spTgt spid="152"/>
                                        </p:tgtEl>
                                        <p:attrNameLst>
                                          <p:attrName>style.visibility</p:attrName>
                                        </p:attrNameLst>
                                      </p:cBhvr>
                                      <p:to>
                                        <p:strVal val="visible"/>
                                      </p:to>
                                    </p:set>
                                    <p:anim calcmode="lin" valueType="num">
                                      <p:cBhvr additive="base">
                                        <p:cTn id="12" dur="500"/>
                                        <p:tgtEl>
                                          <p:spTgt spid="152"/>
                                        </p:tgtEl>
                                        <p:attrNameLst>
                                          <p:attrName>ppt_y</p:attrName>
                                        </p:attrNameLst>
                                      </p:cBhvr>
                                      <p:tavLst>
                                        <p:tav tm="0">
                                          <p:val>
                                            <p:strVal val="#ppt_y+1"/>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nodeType="clickEffect">
                                  <p:stCondLst>
                                    <p:cond delay="0"/>
                                  </p:stCondLst>
                                  <p:childTnLst>
                                    <p:set>
                                      <p:cBhvr>
                                        <p:cTn id="16" dur="1" fill="hold">
                                          <p:stCondLst>
                                            <p:cond delay="0"/>
                                          </p:stCondLst>
                                        </p:cTn>
                                        <p:tgtEl>
                                          <p:spTgt spid="151"/>
                                        </p:tgtEl>
                                        <p:attrNameLst>
                                          <p:attrName>style.visibility</p:attrName>
                                        </p:attrNameLst>
                                      </p:cBhvr>
                                      <p:to>
                                        <p:strVal val="visible"/>
                                      </p:to>
                                    </p:set>
                                    <p:anim calcmode="lin" valueType="num">
                                      <p:cBhvr additive="base">
                                        <p:cTn id="17" dur="500"/>
                                        <p:tgtEl>
                                          <p:spTgt spid="151"/>
                                        </p:tgtEl>
                                        <p:attrNameLst>
                                          <p:attrName>ppt_y</p:attrName>
                                        </p:attrNameLst>
                                      </p:cBhvr>
                                      <p:tavLst>
                                        <p:tav tm="0">
                                          <p:val>
                                            <p:strVal val="#ppt_y+1"/>
                                          </p:val>
                                        </p:tav>
                                        <p:tav tm="100000">
                                          <p:val>
                                            <p:strVal val="#ppt_y"/>
                                          </p:val>
                                        </p:tav>
                                      </p:tavLst>
                                    </p:anim>
                                  </p:childTnLst>
                                </p:cTn>
                              </p:par>
                            </p:childTnLst>
                          </p:cTn>
                        </p:par>
                      </p:childTnLst>
                    </p:cTn>
                  </p:par>
                  <p:par>
                    <p:cTn id="18" fill="hold">
                      <p:stCondLst>
                        <p:cond delay="indefinite"/>
                      </p:stCondLst>
                      <p:childTnLst>
                        <p:par>
                          <p:cTn id="19" fill="hold">
                            <p:stCondLst>
                              <p:cond delay="0"/>
                            </p:stCondLst>
                            <p:childTnLst>
                              <p:par>
                                <p:cTn id="20" presetID="2" presetClass="entr" presetSubtype="4" fill="hold" nodeType="clickEffect">
                                  <p:stCondLst>
                                    <p:cond delay="0"/>
                                  </p:stCondLst>
                                  <p:childTnLst>
                                    <p:set>
                                      <p:cBhvr>
                                        <p:cTn id="21" dur="1" fill="hold">
                                          <p:stCondLst>
                                            <p:cond delay="0"/>
                                          </p:stCondLst>
                                        </p:cTn>
                                        <p:tgtEl>
                                          <p:spTgt spid="154"/>
                                        </p:tgtEl>
                                        <p:attrNameLst>
                                          <p:attrName>style.visibility</p:attrName>
                                        </p:attrNameLst>
                                      </p:cBhvr>
                                      <p:to>
                                        <p:strVal val="visible"/>
                                      </p:to>
                                    </p:set>
                                    <p:anim calcmode="lin" valueType="num">
                                      <p:cBhvr additive="base">
                                        <p:cTn id="22" dur="500"/>
                                        <p:tgtEl>
                                          <p:spTgt spid="154"/>
                                        </p:tgtEl>
                                        <p:attrNameLst>
                                          <p:attrName>ppt_y</p:attrName>
                                        </p:attrNameLst>
                                      </p:cBhvr>
                                      <p:tavLst>
                                        <p:tav tm="0">
                                          <p:val>
                                            <p:strVal val="#ppt_y+1"/>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nodeType="clickEffect">
                                  <p:stCondLst>
                                    <p:cond delay="0"/>
                                  </p:stCondLst>
                                  <p:childTnLst>
                                    <p:set>
                                      <p:cBhvr>
                                        <p:cTn id="26" dur="1" fill="hold">
                                          <p:stCondLst>
                                            <p:cond delay="0"/>
                                          </p:stCondLst>
                                        </p:cTn>
                                        <p:tgtEl>
                                          <p:spTgt spid="150"/>
                                        </p:tgtEl>
                                        <p:attrNameLst>
                                          <p:attrName>style.visibility</p:attrName>
                                        </p:attrNameLst>
                                      </p:cBhvr>
                                      <p:to>
                                        <p:strVal val="visible"/>
                                      </p:to>
                                    </p:set>
                                    <p:anim calcmode="lin" valueType="num">
                                      <p:cBhvr additive="base">
                                        <p:cTn id="27" dur="500"/>
                                        <p:tgtEl>
                                          <p:spTgt spid="150"/>
                                        </p:tgtEl>
                                        <p:attrNameLst>
                                          <p:attrName>ppt_y</p:attrName>
                                        </p:attrNameLst>
                                      </p:cBhvr>
                                      <p:tavLst>
                                        <p:tav tm="0">
                                          <p:val>
                                            <p:strVal val="#ppt_y+1"/>
                                          </p:val>
                                        </p:tav>
                                        <p:tav tm="100000">
                                          <p:val>
                                            <p:strVal val="#ppt_y"/>
                                          </p:val>
                                        </p:tav>
                                      </p:tavLst>
                                    </p:anim>
                                  </p:childTnLst>
                                </p:cTn>
                              </p:par>
                            </p:childTnLst>
                          </p:cTn>
                        </p:par>
                      </p:childTnLst>
                    </p:cTn>
                  </p:par>
                  <p:par>
                    <p:cTn id="28" fill="hold">
                      <p:stCondLst>
                        <p:cond delay="indefinite"/>
                      </p:stCondLst>
                      <p:childTnLst>
                        <p:par>
                          <p:cTn id="29" fill="hold">
                            <p:stCondLst>
                              <p:cond delay="0"/>
                            </p:stCondLst>
                            <p:childTnLst>
                              <p:par>
                                <p:cTn id="30" presetID="2" presetClass="entr" presetSubtype="4" fill="hold" nodeType="clickEffect">
                                  <p:stCondLst>
                                    <p:cond delay="0"/>
                                  </p:stCondLst>
                                  <p:childTnLst>
                                    <p:set>
                                      <p:cBhvr>
                                        <p:cTn id="31" dur="1" fill="hold">
                                          <p:stCondLst>
                                            <p:cond delay="0"/>
                                          </p:stCondLst>
                                        </p:cTn>
                                        <p:tgtEl>
                                          <p:spTgt spid="149"/>
                                        </p:tgtEl>
                                        <p:attrNameLst>
                                          <p:attrName>style.visibility</p:attrName>
                                        </p:attrNameLst>
                                      </p:cBhvr>
                                      <p:to>
                                        <p:strVal val="visible"/>
                                      </p:to>
                                    </p:set>
                                    <p:anim calcmode="lin" valueType="num">
                                      <p:cBhvr additive="base">
                                        <p:cTn id="32" dur="500"/>
                                        <p:tgtEl>
                                          <p:spTgt spid="149"/>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58"/>
        <p:cNvGrpSpPr/>
        <p:nvPr/>
      </p:nvGrpSpPr>
      <p:grpSpPr>
        <a:xfrm>
          <a:off x="0" y="0"/>
          <a:ext cx="0" cy="0"/>
          <a:chOff x="0" y="0"/>
          <a:chExt cx="0" cy="0"/>
        </a:xfrm>
      </p:grpSpPr>
      <p:grpSp>
        <p:nvGrpSpPr>
          <p:cNvPr id="159" name="Google Shape;159;p16"/>
          <p:cNvGrpSpPr/>
          <p:nvPr/>
        </p:nvGrpSpPr>
        <p:grpSpPr>
          <a:xfrm>
            <a:off x="683568" y="1099796"/>
            <a:ext cx="7488832" cy="4586400"/>
            <a:chOff x="0" y="47060"/>
            <a:chExt cx="7488832" cy="4586400"/>
          </a:xfrm>
        </p:grpSpPr>
        <p:sp>
          <p:nvSpPr>
            <p:cNvPr id="160" name="Google Shape;160;p16"/>
            <p:cNvSpPr/>
            <p:nvPr/>
          </p:nvSpPr>
          <p:spPr>
            <a:xfrm>
              <a:off x="0" y="47060"/>
              <a:ext cx="7488832" cy="4586400"/>
            </a:xfrm>
            <a:prstGeom prst="roundRect">
              <a:avLst>
                <a:gd name="adj" fmla="val 16667"/>
              </a:avLst>
            </a:prstGeom>
            <a:solidFill>
              <a:srgbClr val="FD8535"/>
            </a:solidFill>
            <a:ln w="25400"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1" name="Google Shape;161;p16"/>
            <p:cNvSpPr txBox="1"/>
            <p:nvPr/>
          </p:nvSpPr>
          <p:spPr>
            <a:xfrm>
              <a:off x="223890" y="270950"/>
              <a:ext cx="7041052" cy="4138620"/>
            </a:xfrm>
            <a:prstGeom prst="rect">
              <a:avLst/>
            </a:prstGeom>
            <a:noFill/>
            <a:ln>
              <a:noFill/>
            </a:ln>
          </p:spPr>
          <p:txBody>
            <a:bodyPr spcFirstLastPara="1" wrap="square" lIns="133350" tIns="133350" rIns="133350" bIns="133350" anchor="ctr" anchorCtr="0">
              <a:noAutofit/>
            </a:bodyPr>
            <a:lstStyle/>
            <a:p>
              <a:pPr marL="0" marR="0" lvl="0" indent="0" algn="l" rtl="0">
                <a:lnSpc>
                  <a:spcPct val="90000"/>
                </a:lnSpc>
                <a:spcBef>
                  <a:spcPts val="0"/>
                </a:spcBef>
                <a:spcAft>
                  <a:spcPts val="0"/>
                </a:spcAft>
                <a:buNone/>
              </a:pPr>
              <a:r>
                <a:rPr lang="en-US" sz="3500" b="0" i="0" u="none" strike="noStrike" cap="none">
                  <a:solidFill>
                    <a:schemeClr val="lt1"/>
                  </a:solidFill>
                  <a:latin typeface="Century Schoolbook"/>
                  <a:ea typeface="Century Schoolbook"/>
                  <a:cs typeface="Century Schoolbook"/>
                  <a:sym typeface="Century Schoolbook"/>
                </a:rPr>
                <a:t>Writing a CV can be trickier than writing a resume, because the format changes depending on what type of position you are applying for, where you are located, and what you need to include in your CV. Lets talk about CV writing tips.</a:t>
              </a:r>
              <a:endParaRPr sz="3500" b="0" i="0" u="none" strike="noStrike" cap="none">
                <a:solidFill>
                  <a:schemeClr val="lt1"/>
                </a:solidFill>
                <a:latin typeface="Century Schoolbook"/>
                <a:ea typeface="Century Schoolbook"/>
                <a:cs typeface="Century Schoolbook"/>
                <a:sym typeface="Century Schoolbook"/>
              </a:endParaRPr>
            </a:p>
          </p:txBody>
        </p:sp>
      </p:gr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65"/>
        <p:cNvGrpSpPr/>
        <p:nvPr/>
      </p:nvGrpSpPr>
      <p:grpSpPr>
        <a:xfrm>
          <a:off x="0" y="0"/>
          <a:ext cx="0" cy="0"/>
          <a:chOff x="0" y="0"/>
          <a:chExt cx="0" cy="0"/>
        </a:xfrm>
      </p:grpSpPr>
      <p:sp>
        <p:nvSpPr>
          <p:cNvPr id="166" name="Google Shape;166;p17"/>
          <p:cNvSpPr txBox="1">
            <a:spLocks noGrp="1"/>
          </p:cNvSpPr>
          <p:nvPr>
            <p:ph type="title"/>
          </p:nvPr>
        </p:nvSpPr>
        <p:spPr>
          <a:xfrm>
            <a:off x="457200" y="274638"/>
            <a:ext cx="7467600" cy="1143000"/>
          </a:xfrm>
          <a:prstGeom prst="rect">
            <a:avLst/>
          </a:prstGeom>
          <a:noFill/>
          <a:ln>
            <a:noFill/>
          </a:ln>
        </p:spPr>
        <p:txBody>
          <a:bodyPr spcFirstLastPara="1" wrap="square" lIns="91425" tIns="45700" rIns="91425" bIns="45700" anchor="ctr" anchorCtr="0">
            <a:noAutofit/>
          </a:bodyPr>
          <a:lstStyle/>
          <a:p>
            <a:pPr marL="0" lvl="0" indent="0" algn="ctr" rtl="0">
              <a:spcBef>
                <a:spcPts val="0"/>
              </a:spcBef>
              <a:spcAft>
                <a:spcPts val="0"/>
              </a:spcAft>
              <a:buClr>
                <a:schemeClr val="dk2"/>
              </a:buClr>
              <a:buSzPts val="4000"/>
              <a:buFont typeface="Erica One"/>
              <a:buNone/>
            </a:pPr>
            <a:r>
              <a:rPr lang="en-US" sz="4000">
                <a:latin typeface="Erica One"/>
                <a:ea typeface="Erica One"/>
                <a:cs typeface="Erica One"/>
                <a:sym typeface="Erica One"/>
              </a:rPr>
              <a:t>CV writing Tips</a:t>
            </a:r>
            <a:endParaRPr sz="4000"/>
          </a:p>
        </p:txBody>
      </p:sp>
      <p:sp>
        <p:nvSpPr>
          <p:cNvPr id="167" name="Google Shape;167;p17"/>
          <p:cNvSpPr txBox="1">
            <a:spLocks noGrp="1"/>
          </p:cNvSpPr>
          <p:nvPr>
            <p:ph type="body" idx="1"/>
          </p:nvPr>
        </p:nvSpPr>
        <p:spPr>
          <a:xfrm>
            <a:off x="457200" y="1412776"/>
            <a:ext cx="7787208" cy="5061176"/>
          </a:xfrm>
          <a:prstGeom prst="rect">
            <a:avLst/>
          </a:prstGeom>
          <a:noFill/>
          <a:ln>
            <a:noFill/>
          </a:ln>
        </p:spPr>
        <p:txBody>
          <a:bodyPr spcFirstLastPara="1" wrap="square" lIns="91425" tIns="45700" rIns="91425" bIns="45700" anchor="t" anchorCtr="0">
            <a:noAutofit/>
          </a:bodyPr>
          <a:lstStyle/>
          <a:p>
            <a:pPr marL="274320" lvl="0" indent="-274320" algn="ctr" rtl="0">
              <a:spcBef>
                <a:spcPts val="0"/>
              </a:spcBef>
              <a:spcAft>
                <a:spcPts val="0"/>
              </a:spcAft>
              <a:buSzPts val="1680"/>
              <a:buFont typeface="Courier New"/>
              <a:buChar char="o"/>
            </a:pPr>
            <a:r>
              <a:rPr lang="en-US">
                <a:latin typeface="Times New Roman"/>
                <a:ea typeface="Times New Roman"/>
                <a:cs typeface="Times New Roman"/>
                <a:sym typeface="Times New Roman"/>
              </a:rPr>
              <a:t>Choose an Appropriate Curriculum Vitae Format</a:t>
            </a:r>
            <a:endParaRPr/>
          </a:p>
          <a:p>
            <a:pPr marL="274320" lvl="0" indent="-274320" algn="ctr" rtl="0">
              <a:spcBef>
                <a:spcPts val="600"/>
              </a:spcBef>
              <a:spcAft>
                <a:spcPts val="0"/>
              </a:spcAft>
              <a:buSzPts val="1680"/>
              <a:buFont typeface="Courier New"/>
              <a:buChar char="o"/>
            </a:pPr>
            <a:r>
              <a:rPr lang="en-US">
                <a:latin typeface="Times New Roman"/>
                <a:ea typeface="Times New Roman"/>
                <a:cs typeface="Times New Roman"/>
                <a:sym typeface="Times New Roman"/>
              </a:rPr>
              <a:t>Have Several Versions of Your CV</a:t>
            </a:r>
            <a:endParaRPr/>
          </a:p>
          <a:p>
            <a:pPr marL="274320" lvl="0" indent="-274320" algn="ctr" rtl="0">
              <a:spcBef>
                <a:spcPts val="600"/>
              </a:spcBef>
              <a:spcAft>
                <a:spcPts val="0"/>
              </a:spcAft>
              <a:buSzPts val="1680"/>
              <a:buFont typeface="Courier New"/>
              <a:buChar char="o"/>
            </a:pPr>
            <a:r>
              <a:rPr lang="en-US">
                <a:latin typeface="Times New Roman"/>
                <a:ea typeface="Times New Roman"/>
                <a:cs typeface="Times New Roman"/>
                <a:sym typeface="Times New Roman"/>
              </a:rPr>
              <a:t>Use accurate headings.</a:t>
            </a:r>
            <a:endParaRPr>
              <a:latin typeface="Times New Roman"/>
              <a:ea typeface="Times New Roman"/>
              <a:cs typeface="Times New Roman"/>
              <a:sym typeface="Times New Roman"/>
            </a:endParaRPr>
          </a:p>
          <a:p>
            <a:pPr marL="274320" lvl="0" indent="-274320" algn="ctr" rtl="0">
              <a:spcBef>
                <a:spcPts val="600"/>
              </a:spcBef>
              <a:spcAft>
                <a:spcPts val="0"/>
              </a:spcAft>
              <a:buSzPts val="1680"/>
              <a:buFont typeface="Courier New"/>
              <a:buChar char="o"/>
            </a:pPr>
            <a:r>
              <a:rPr lang="en-US">
                <a:latin typeface="Times New Roman"/>
                <a:ea typeface="Times New Roman"/>
                <a:cs typeface="Times New Roman"/>
                <a:sym typeface="Times New Roman"/>
              </a:rPr>
              <a:t>Keep it Short </a:t>
            </a:r>
            <a:endParaRPr/>
          </a:p>
          <a:p>
            <a:pPr marL="274320" lvl="0" indent="-274320" algn="ctr" rtl="0">
              <a:spcBef>
                <a:spcPts val="600"/>
              </a:spcBef>
              <a:spcAft>
                <a:spcPts val="0"/>
              </a:spcAft>
              <a:buSzPts val="1680"/>
              <a:buFont typeface="Courier New"/>
              <a:buChar char="o"/>
            </a:pPr>
            <a:r>
              <a:rPr lang="en-US">
                <a:latin typeface="Times New Roman"/>
                <a:ea typeface="Times New Roman"/>
                <a:cs typeface="Times New Roman"/>
                <a:sym typeface="Times New Roman"/>
              </a:rPr>
              <a:t>Tell the Truth </a:t>
            </a:r>
            <a:endParaRPr/>
          </a:p>
          <a:p>
            <a:pPr marL="274320" lvl="0" indent="-274320" algn="ctr" rtl="0">
              <a:spcBef>
                <a:spcPts val="600"/>
              </a:spcBef>
              <a:spcAft>
                <a:spcPts val="0"/>
              </a:spcAft>
              <a:buSzPts val="1680"/>
              <a:buFont typeface="Courier New"/>
              <a:buChar char="o"/>
            </a:pPr>
            <a:r>
              <a:rPr lang="en-US">
                <a:latin typeface="Times New Roman"/>
                <a:ea typeface="Times New Roman"/>
                <a:cs typeface="Times New Roman"/>
                <a:sym typeface="Times New Roman"/>
              </a:rPr>
              <a:t>Discuss CV writing and seek feedback</a:t>
            </a:r>
            <a:endParaRPr/>
          </a:p>
          <a:p>
            <a:pPr marL="274320" lvl="0" indent="-274320" algn="ctr" rtl="0">
              <a:spcBef>
                <a:spcPts val="600"/>
              </a:spcBef>
              <a:spcAft>
                <a:spcPts val="0"/>
              </a:spcAft>
              <a:buSzPts val="1680"/>
              <a:buFont typeface="Courier New"/>
              <a:buChar char="o"/>
            </a:pPr>
            <a:r>
              <a:rPr lang="en-US">
                <a:latin typeface="Times New Roman"/>
                <a:ea typeface="Times New Roman"/>
                <a:cs typeface="Times New Roman"/>
                <a:sym typeface="Times New Roman"/>
              </a:rPr>
              <a:t>Be concise</a:t>
            </a:r>
            <a:endParaRPr/>
          </a:p>
          <a:p>
            <a:pPr marL="274320" lvl="0" indent="-274320" algn="ctr" rtl="0">
              <a:spcBef>
                <a:spcPts val="600"/>
              </a:spcBef>
              <a:spcAft>
                <a:spcPts val="0"/>
              </a:spcAft>
              <a:buSzPts val="1680"/>
              <a:buFont typeface="Courier New"/>
              <a:buChar char="o"/>
            </a:pPr>
            <a:r>
              <a:rPr lang="en-US">
                <a:latin typeface="Times New Roman"/>
                <a:ea typeface="Times New Roman"/>
                <a:cs typeface="Times New Roman"/>
                <a:sym typeface="Times New Roman"/>
              </a:rPr>
              <a:t>Use page numbers</a:t>
            </a:r>
            <a:endParaRPr/>
          </a:p>
          <a:p>
            <a:pPr marL="274320" lvl="0" indent="-274320" algn="ctr" rtl="0">
              <a:spcBef>
                <a:spcPts val="600"/>
              </a:spcBef>
              <a:spcAft>
                <a:spcPts val="0"/>
              </a:spcAft>
              <a:buSzPts val="1680"/>
              <a:buFont typeface="Courier New"/>
              <a:buChar char="o"/>
            </a:pPr>
            <a:r>
              <a:rPr lang="en-US">
                <a:latin typeface="Times New Roman"/>
                <a:ea typeface="Times New Roman"/>
                <a:cs typeface="Times New Roman"/>
                <a:sym typeface="Times New Roman"/>
              </a:rPr>
              <a:t>Attend to presentation</a:t>
            </a:r>
            <a:endParaRPr/>
          </a:p>
          <a:p>
            <a:pPr marL="274320" lvl="0" indent="-274320" algn="ctr" rtl="0">
              <a:spcBef>
                <a:spcPts val="600"/>
              </a:spcBef>
              <a:spcAft>
                <a:spcPts val="0"/>
              </a:spcAft>
              <a:buSzPts val="1680"/>
              <a:buFont typeface="Courier New"/>
              <a:buChar char="o"/>
            </a:pPr>
            <a:r>
              <a:rPr lang="en-US">
                <a:latin typeface="Times New Roman"/>
                <a:ea typeface="Times New Roman"/>
                <a:cs typeface="Times New Roman"/>
                <a:sym typeface="Times New Roman"/>
              </a:rPr>
              <a:t>Proofread, proofread, proofread</a:t>
            </a:r>
            <a:r>
              <a:rPr lang="en-US"/>
              <a:t/>
            </a:r>
            <a:br>
              <a:rPr lang="en-US"/>
            </a:br>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71"/>
        <p:cNvGrpSpPr/>
        <p:nvPr/>
      </p:nvGrpSpPr>
      <p:grpSpPr>
        <a:xfrm>
          <a:off x="0" y="0"/>
          <a:ext cx="0" cy="0"/>
          <a:chOff x="0" y="0"/>
          <a:chExt cx="0" cy="0"/>
        </a:xfrm>
      </p:grpSpPr>
      <p:sp>
        <p:nvSpPr>
          <p:cNvPr id="172" name="Google Shape;172;p18"/>
          <p:cNvSpPr/>
          <p:nvPr/>
        </p:nvSpPr>
        <p:spPr>
          <a:xfrm>
            <a:off x="323528" y="188640"/>
            <a:ext cx="8424936" cy="2448272"/>
          </a:xfrm>
          <a:prstGeom prst="rect">
            <a:avLst/>
          </a:prstGeom>
          <a:solidFill>
            <a:schemeClr val="accent6"/>
          </a:solidFill>
          <a:ln w="25400" cap="flat" cmpd="sng">
            <a:solidFill>
              <a:srgbClr val="565A60"/>
            </a:solidFill>
            <a:prstDash val="solid"/>
            <a:round/>
            <a:headEnd type="none" w="sm" len="sm"/>
            <a:tailEnd type="none" w="sm" len="sm"/>
          </a:ln>
        </p:spPr>
        <p:txBody>
          <a:bodyPr spcFirstLastPara="1" wrap="square" lIns="91425" tIns="45700" rIns="91425" bIns="45700" anchor="ctr" anchorCtr="0">
            <a:noAutofit/>
          </a:bodyPr>
          <a:lstStyle/>
          <a:p>
            <a:pPr marL="0" marR="0" lvl="0" indent="0" algn="just" rtl="0">
              <a:spcBef>
                <a:spcPts val="0"/>
              </a:spcBef>
              <a:spcAft>
                <a:spcPts val="0"/>
              </a:spcAft>
              <a:buNone/>
            </a:pPr>
            <a:r>
              <a:rPr lang="en-US" sz="2000" b="0" i="0" u="none" strike="noStrike" cap="none">
                <a:solidFill>
                  <a:schemeClr val="lt1"/>
                </a:solidFill>
                <a:latin typeface="Times New Roman"/>
                <a:ea typeface="Times New Roman"/>
                <a:cs typeface="Times New Roman"/>
                <a:sym typeface="Times New Roman"/>
              </a:rPr>
              <a:t>Beginning curriculum vitae writers are often flummoxed when they read professors' lengthy CVs. Students often wonder if they too will amass a dozen or more pages of accomplishments. You will, but it will take time. A first curriculum vitae might be a single page long. The only rule for CVs is that they must depict your experiences and competencies accurately. The number of pages entailed to accomplish that goal does not matter. Curriculum vitae grow with careers.</a:t>
            </a:r>
            <a:r>
              <a:rPr lang="en-US" sz="1800" b="0" i="0" u="none" strike="noStrike" cap="none">
                <a:solidFill>
                  <a:schemeClr val="lt1"/>
                </a:solidFill>
                <a:latin typeface="Century Schoolbook"/>
                <a:ea typeface="Century Schoolbook"/>
                <a:cs typeface="Century Schoolbook"/>
                <a:sym typeface="Century Schoolbook"/>
              </a:rPr>
              <a:t/>
            </a:r>
            <a:br>
              <a:rPr lang="en-US" sz="1800" b="0" i="0" u="none" strike="noStrike" cap="none">
                <a:solidFill>
                  <a:schemeClr val="lt1"/>
                </a:solidFill>
                <a:latin typeface="Century Schoolbook"/>
                <a:ea typeface="Century Schoolbook"/>
                <a:cs typeface="Century Schoolbook"/>
                <a:sym typeface="Century Schoolbook"/>
              </a:rPr>
            </a:br>
            <a:endParaRPr sz="1800" b="0" i="0" u="none" strike="noStrike" cap="none">
              <a:solidFill>
                <a:schemeClr val="lt1"/>
              </a:solidFill>
              <a:latin typeface="Century Schoolbook"/>
              <a:ea typeface="Century Schoolbook"/>
              <a:cs typeface="Century Schoolbook"/>
              <a:sym typeface="Century Schoolbook"/>
            </a:endParaRPr>
          </a:p>
        </p:txBody>
      </p:sp>
      <p:sp>
        <p:nvSpPr>
          <p:cNvPr id="173" name="Google Shape;173;p18"/>
          <p:cNvSpPr/>
          <p:nvPr/>
        </p:nvSpPr>
        <p:spPr>
          <a:xfrm>
            <a:off x="2195736" y="2780928"/>
            <a:ext cx="4680520" cy="936104"/>
          </a:xfrm>
          <a:prstGeom prst="ellipse">
            <a:avLst/>
          </a:prstGeom>
          <a:solidFill>
            <a:srgbClr val="6E83B3"/>
          </a:solidFill>
          <a:ln w="25400" cap="flat" cmpd="sng">
            <a:solidFill>
              <a:srgbClr val="FF0000"/>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1800" b="1" i="0" u="none" strike="noStrike" cap="none">
                <a:solidFill>
                  <a:schemeClr val="lt1"/>
                </a:solidFill>
                <a:latin typeface="Erica One"/>
                <a:ea typeface="Erica One"/>
                <a:cs typeface="Erica One"/>
                <a:sym typeface="Erica One"/>
              </a:rPr>
              <a:t>How long should a CV be?</a:t>
            </a:r>
            <a:endParaRPr sz="1800" b="0" i="0" u="none" strike="noStrike" cap="none">
              <a:solidFill>
                <a:schemeClr val="lt1"/>
              </a:solidFill>
              <a:latin typeface="Century Schoolbook"/>
              <a:ea typeface="Century Schoolbook"/>
              <a:cs typeface="Century Schoolbook"/>
              <a:sym typeface="Century Schoolbook"/>
            </a:endParaRPr>
          </a:p>
          <a:p>
            <a:pPr marL="0" marR="0" lvl="0" indent="0" algn="ctr" rtl="0">
              <a:spcBef>
                <a:spcPts val="0"/>
              </a:spcBef>
              <a:spcAft>
                <a:spcPts val="0"/>
              </a:spcAft>
              <a:buNone/>
            </a:pPr>
            <a:endParaRPr sz="1800" b="0" i="0" u="none" strike="noStrike" cap="none">
              <a:solidFill>
                <a:schemeClr val="lt1"/>
              </a:solidFill>
              <a:latin typeface="Century Schoolbook"/>
              <a:ea typeface="Century Schoolbook"/>
              <a:cs typeface="Century Schoolbook"/>
              <a:sym typeface="Century Schoolbook"/>
            </a:endParaRPr>
          </a:p>
        </p:txBody>
      </p:sp>
      <p:sp>
        <p:nvSpPr>
          <p:cNvPr id="174" name="Google Shape;174;p18"/>
          <p:cNvSpPr/>
          <p:nvPr/>
        </p:nvSpPr>
        <p:spPr>
          <a:xfrm>
            <a:off x="251520" y="4697760"/>
            <a:ext cx="8424936" cy="2160240"/>
          </a:xfrm>
          <a:prstGeom prst="roundRect">
            <a:avLst>
              <a:gd name="adj" fmla="val 16667"/>
            </a:avLst>
          </a:prstGeom>
          <a:solidFill>
            <a:schemeClr val="accent1"/>
          </a:solidFill>
          <a:ln w="25400" cap="flat" cmpd="sng">
            <a:solidFill>
              <a:srgbClr val="B96128"/>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2400" b="0" i="0" u="none" strike="noStrike" cap="none">
                <a:solidFill>
                  <a:schemeClr val="lt1"/>
                </a:solidFill>
                <a:latin typeface="Times New Roman"/>
                <a:ea typeface="Times New Roman"/>
                <a:cs typeface="Times New Roman"/>
                <a:sym typeface="Times New Roman"/>
              </a:rPr>
              <a:t>A good curriculum vitae should ideally cover no more than two pages and never more than three. Aim to ensure the content is clear, structured, concise and relevant. Using bullet points rather than full sentences can help minimise word usage.</a:t>
            </a:r>
            <a:endParaRPr sz="2400" b="0" i="0" u="none" strike="noStrike" cap="none">
              <a:solidFill>
                <a:schemeClr val="lt1"/>
              </a:solidFill>
              <a:latin typeface="Times New Roman"/>
              <a:ea typeface="Times New Roman"/>
              <a:cs typeface="Times New Roman"/>
              <a:sym typeface="Times New Roman"/>
            </a:endParaRPr>
          </a:p>
          <a:p>
            <a:pPr marL="0" marR="0" lvl="0" indent="0" algn="ctr" rtl="0">
              <a:spcBef>
                <a:spcPts val="0"/>
              </a:spcBef>
              <a:spcAft>
                <a:spcPts val="0"/>
              </a:spcAft>
              <a:buNone/>
            </a:pPr>
            <a:endParaRPr sz="1800" b="0" i="0" u="none" strike="noStrike" cap="none">
              <a:solidFill>
                <a:schemeClr val="lt1"/>
              </a:solidFill>
              <a:latin typeface="Century Schoolbook"/>
              <a:ea typeface="Century Schoolbook"/>
              <a:cs typeface="Century Schoolbook"/>
              <a:sym typeface="Century Schoolbook"/>
            </a:endParaRPr>
          </a:p>
        </p:txBody>
      </p:sp>
      <p:sp>
        <p:nvSpPr>
          <p:cNvPr id="175" name="Google Shape;175;p18"/>
          <p:cNvSpPr/>
          <p:nvPr/>
        </p:nvSpPr>
        <p:spPr>
          <a:xfrm>
            <a:off x="4139952" y="3861048"/>
            <a:ext cx="720080" cy="504056"/>
          </a:xfrm>
          <a:prstGeom prst="downArrow">
            <a:avLst>
              <a:gd name="adj1" fmla="val 50000"/>
              <a:gd name="adj2" fmla="val 50000"/>
            </a:avLst>
          </a:prstGeom>
          <a:solidFill>
            <a:srgbClr val="EA6D59"/>
          </a:solidFill>
          <a:ln w="25400" cap="flat" cmpd="sng">
            <a:solidFill>
              <a:srgbClr val="B96128"/>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entury Schoolbook"/>
              <a:ea typeface="Century Schoolbook"/>
              <a:cs typeface="Century Schoolbook"/>
              <a:sym typeface="Century Schoolbook"/>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79"/>
        <p:cNvGrpSpPr/>
        <p:nvPr/>
      </p:nvGrpSpPr>
      <p:grpSpPr>
        <a:xfrm>
          <a:off x="0" y="0"/>
          <a:ext cx="0" cy="0"/>
          <a:chOff x="0" y="0"/>
          <a:chExt cx="0" cy="0"/>
        </a:xfrm>
      </p:grpSpPr>
      <p:sp>
        <p:nvSpPr>
          <p:cNvPr id="180" name="Google Shape;180;p19"/>
          <p:cNvSpPr/>
          <p:nvPr/>
        </p:nvSpPr>
        <p:spPr>
          <a:xfrm>
            <a:off x="611560" y="620688"/>
            <a:ext cx="7704856" cy="5832648"/>
          </a:xfrm>
          <a:prstGeom prst="ellipse">
            <a:avLst/>
          </a:prstGeom>
          <a:gradFill>
            <a:gsLst>
              <a:gs pos="0">
                <a:srgbClr val="FAC500"/>
              </a:gs>
              <a:gs pos="30000">
                <a:srgbClr val="F1BE00"/>
              </a:gs>
              <a:gs pos="75000">
                <a:srgbClr val="B88F00"/>
              </a:gs>
              <a:gs pos="100000">
                <a:srgbClr val="866900"/>
              </a:gs>
            </a:gsLst>
            <a:path path="circle">
              <a:fillToRect t="100000" r="100000"/>
            </a:path>
            <a:tileRect l="-100000" b="-100000"/>
          </a:gradFill>
          <a:ln>
            <a:noFill/>
          </a:ln>
          <a:effectLst>
            <a:outerShdw blurRad="50800" dist="20000" dir="5400000" rotWithShape="0">
              <a:srgbClr val="000000">
                <a:alpha val="4196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2400" b="1" i="0" u="none" strike="noStrike" cap="none">
                <a:solidFill>
                  <a:schemeClr val="lt1"/>
                </a:solidFill>
                <a:latin typeface="Century Schoolbook"/>
                <a:ea typeface="Century Schoolbook"/>
                <a:cs typeface="Century Schoolbook"/>
                <a:sym typeface="Century Schoolbook"/>
              </a:rPr>
              <a:t>The primary differences between a resume and a curriculum vitae (CV) are the length, what is included and what each is used for. A resume is a one or two page summary of your skills, experience and education. While a resume is brief and concise - no more than a page or two, a curriculum vitae is a longer (at least two page) and more detailed synopsis.</a:t>
            </a:r>
            <a:endParaRPr/>
          </a:p>
          <a:p>
            <a:pPr marL="0" marR="0" lvl="0" indent="0" algn="ctr" rtl="0">
              <a:spcBef>
                <a:spcPts val="0"/>
              </a:spcBef>
              <a:spcAft>
                <a:spcPts val="0"/>
              </a:spcAft>
              <a:buNone/>
            </a:pPr>
            <a:endParaRPr sz="1800" b="0" i="0" u="none" strike="noStrike" cap="none">
              <a:solidFill>
                <a:schemeClr val="lt1"/>
              </a:solidFill>
              <a:latin typeface="Century Schoolbook"/>
              <a:ea typeface="Century Schoolbook"/>
              <a:cs typeface="Century Schoolbook"/>
              <a:sym typeface="Century Schoolbook"/>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84"/>
        <p:cNvGrpSpPr/>
        <p:nvPr/>
      </p:nvGrpSpPr>
      <p:grpSpPr>
        <a:xfrm>
          <a:off x="0" y="0"/>
          <a:ext cx="0" cy="0"/>
          <a:chOff x="0" y="0"/>
          <a:chExt cx="0" cy="0"/>
        </a:xfrm>
      </p:grpSpPr>
      <p:sp>
        <p:nvSpPr>
          <p:cNvPr id="185" name="Google Shape;185;p20"/>
          <p:cNvSpPr txBox="1">
            <a:spLocks noGrp="1"/>
          </p:cNvSpPr>
          <p:nvPr>
            <p:ph type="title"/>
          </p:nvPr>
        </p:nvSpPr>
        <p:spPr>
          <a:xfrm>
            <a:off x="457200" y="274638"/>
            <a:ext cx="7467600" cy="850106"/>
          </a:xfrm>
          <a:prstGeom prst="rect">
            <a:avLst/>
          </a:prstGeom>
          <a:noFill/>
          <a:ln>
            <a:noFill/>
          </a:ln>
        </p:spPr>
        <p:txBody>
          <a:bodyPr spcFirstLastPara="1" wrap="square" lIns="91425" tIns="45700" rIns="91425" bIns="45700" anchor="ctr" anchorCtr="0">
            <a:noAutofit/>
          </a:bodyPr>
          <a:lstStyle/>
          <a:p>
            <a:pPr marL="0" lvl="0" indent="0" algn="ctr" rtl="0">
              <a:spcBef>
                <a:spcPts val="0"/>
              </a:spcBef>
              <a:spcAft>
                <a:spcPts val="0"/>
              </a:spcAft>
              <a:buClr>
                <a:schemeClr val="dk2"/>
              </a:buClr>
              <a:buSzPts val="4000"/>
              <a:buFont typeface="Erica One"/>
              <a:buNone/>
            </a:pPr>
            <a:r>
              <a:rPr lang="en-US" sz="4000">
                <a:latin typeface="Erica One"/>
                <a:ea typeface="Erica One"/>
                <a:cs typeface="Erica One"/>
                <a:sym typeface="Erica One"/>
              </a:rPr>
              <a:t>Resume writing tips by HBR</a:t>
            </a:r>
            <a:endParaRPr sz="4000"/>
          </a:p>
        </p:txBody>
      </p:sp>
      <p:sp>
        <p:nvSpPr>
          <p:cNvPr id="186" name="Google Shape;186;p20"/>
          <p:cNvSpPr txBox="1">
            <a:spLocks noGrp="1"/>
          </p:cNvSpPr>
          <p:nvPr>
            <p:ph type="body" idx="1"/>
          </p:nvPr>
        </p:nvSpPr>
        <p:spPr>
          <a:xfrm>
            <a:off x="457200" y="1600200"/>
            <a:ext cx="7467600" cy="4873752"/>
          </a:xfrm>
          <a:prstGeom prst="rect">
            <a:avLst/>
          </a:prstGeom>
          <a:noFill/>
          <a:ln>
            <a:noFill/>
          </a:ln>
        </p:spPr>
        <p:txBody>
          <a:bodyPr spcFirstLastPara="1" wrap="square" lIns="91425" tIns="45700" rIns="91425" bIns="45700" anchor="t" anchorCtr="0">
            <a:noAutofit/>
          </a:bodyPr>
          <a:lstStyle/>
          <a:p>
            <a:pPr marL="274320" lvl="0" indent="-274320" algn="l" rtl="0">
              <a:lnSpc>
                <a:spcPct val="90000"/>
              </a:lnSpc>
              <a:spcBef>
                <a:spcPts val="0"/>
              </a:spcBef>
              <a:spcAft>
                <a:spcPts val="0"/>
              </a:spcAft>
              <a:buSzPts val="1680"/>
              <a:buChar char="🞆"/>
            </a:pPr>
            <a:r>
              <a:rPr lang="en-US" b="1"/>
              <a:t>Get the formatting right.</a:t>
            </a:r>
            <a:endParaRPr/>
          </a:p>
          <a:p>
            <a:pPr marL="274320" lvl="0" indent="-274320" algn="l" rtl="0">
              <a:lnSpc>
                <a:spcPct val="90000"/>
              </a:lnSpc>
              <a:spcBef>
                <a:spcPts val="600"/>
              </a:spcBef>
              <a:spcAft>
                <a:spcPts val="0"/>
              </a:spcAft>
              <a:buSzPts val="1680"/>
              <a:buChar char="🞆"/>
            </a:pPr>
            <a:r>
              <a:rPr lang="en-US" b="1"/>
              <a:t>Insert dates for everything.</a:t>
            </a:r>
            <a:endParaRPr/>
          </a:p>
          <a:p>
            <a:pPr marL="274320" lvl="0" indent="-274320" algn="l" rtl="0">
              <a:lnSpc>
                <a:spcPct val="90000"/>
              </a:lnSpc>
              <a:spcBef>
                <a:spcPts val="600"/>
              </a:spcBef>
              <a:spcAft>
                <a:spcPts val="0"/>
              </a:spcAft>
              <a:buSzPts val="1680"/>
              <a:buChar char="🞆"/>
            </a:pPr>
            <a:r>
              <a:rPr lang="en-US" b="1"/>
              <a:t>Fill up on the buzzwords.</a:t>
            </a:r>
            <a:endParaRPr/>
          </a:p>
          <a:p>
            <a:pPr marL="274320" lvl="0" indent="-274320" algn="l" rtl="0">
              <a:lnSpc>
                <a:spcPct val="90000"/>
              </a:lnSpc>
              <a:spcBef>
                <a:spcPts val="600"/>
              </a:spcBef>
              <a:spcAft>
                <a:spcPts val="0"/>
              </a:spcAft>
              <a:buSzPts val="1680"/>
              <a:buChar char="🞆"/>
            </a:pPr>
            <a:r>
              <a:rPr lang="en-US" b="1"/>
              <a:t>Choose verbs that mean something.</a:t>
            </a:r>
            <a:endParaRPr/>
          </a:p>
          <a:p>
            <a:pPr marL="274320" lvl="0" indent="-274320" algn="l" rtl="0">
              <a:lnSpc>
                <a:spcPct val="90000"/>
              </a:lnSpc>
              <a:spcBef>
                <a:spcPts val="600"/>
              </a:spcBef>
              <a:spcAft>
                <a:spcPts val="0"/>
              </a:spcAft>
              <a:buSzPts val="1680"/>
              <a:buChar char="🞆"/>
            </a:pPr>
            <a:r>
              <a:rPr lang="en-US" b="1"/>
              <a:t>Rewrite your résumé for each job application. </a:t>
            </a:r>
            <a:endParaRPr/>
          </a:p>
          <a:p>
            <a:pPr marL="274320" lvl="0" indent="-274320" algn="l" rtl="0">
              <a:lnSpc>
                <a:spcPct val="90000"/>
              </a:lnSpc>
              <a:spcBef>
                <a:spcPts val="600"/>
              </a:spcBef>
              <a:spcAft>
                <a:spcPts val="0"/>
              </a:spcAft>
              <a:buSzPts val="1680"/>
              <a:buChar char="🞆"/>
            </a:pPr>
            <a:r>
              <a:rPr lang="en-US" b="1"/>
              <a:t>State career objectives or outside interests — but be very careful</a:t>
            </a:r>
            <a:endParaRPr/>
          </a:p>
          <a:p>
            <a:pPr marL="274320" lvl="0" indent="-274320" algn="l" rtl="0">
              <a:lnSpc>
                <a:spcPct val="90000"/>
              </a:lnSpc>
              <a:spcBef>
                <a:spcPts val="600"/>
              </a:spcBef>
              <a:spcAft>
                <a:spcPts val="0"/>
              </a:spcAft>
              <a:buSzPts val="1680"/>
              <a:buChar char="🞆"/>
            </a:pPr>
            <a:r>
              <a:rPr lang="en-US" b="1"/>
              <a:t>The further into your past, the less detail you should have.</a:t>
            </a:r>
            <a:r>
              <a:rPr lang="en-US"/>
              <a:t> </a:t>
            </a:r>
            <a:endParaRPr/>
          </a:p>
          <a:p>
            <a:pPr marL="274320" lvl="0" indent="-274320" algn="l" rtl="0">
              <a:lnSpc>
                <a:spcPct val="90000"/>
              </a:lnSpc>
              <a:spcBef>
                <a:spcPts val="600"/>
              </a:spcBef>
              <a:spcAft>
                <a:spcPts val="0"/>
              </a:spcAft>
              <a:buSzPts val="1680"/>
              <a:buChar char="🞆"/>
            </a:pPr>
            <a:r>
              <a:rPr lang="en-US" b="1"/>
              <a:t>Keep it short.</a:t>
            </a:r>
            <a:endParaRPr/>
          </a:p>
          <a:p>
            <a:pPr marL="274320" lvl="0" indent="-274320" algn="l" rtl="0">
              <a:lnSpc>
                <a:spcPct val="90000"/>
              </a:lnSpc>
              <a:spcBef>
                <a:spcPts val="600"/>
              </a:spcBef>
              <a:spcAft>
                <a:spcPts val="0"/>
              </a:spcAft>
              <a:buSzPts val="1680"/>
              <a:buChar char="🞆"/>
            </a:pPr>
            <a:r>
              <a:rPr lang="en-US" b="1"/>
              <a:t>No typos.</a:t>
            </a:r>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90"/>
        <p:cNvGrpSpPr/>
        <p:nvPr/>
      </p:nvGrpSpPr>
      <p:grpSpPr>
        <a:xfrm>
          <a:off x="0" y="0"/>
          <a:ext cx="0" cy="0"/>
          <a:chOff x="0" y="0"/>
          <a:chExt cx="0" cy="0"/>
        </a:xfrm>
      </p:grpSpPr>
      <p:sp>
        <p:nvSpPr>
          <p:cNvPr id="191" name="Google Shape;191;p21"/>
          <p:cNvSpPr txBox="1">
            <a:spLocks noGrp="1"/>
          </p:cNvSpPr>
          <p:nvPr>
            <p:ph type="title"/>
          </p:nvPr>
        </p:nvSpPr>
        <p:spPr>
          <a:xfrm>
            <a:off x="474886" y="116632"/>
            <a:ext cx="7467600" cy="1647056"/>
          </a:xfrm>
          <a:prstGeom prst="rect">
            <a:avLst/>
          </a:prstGeom>
          <a:noFill/>
          <a:ln>
            <a:noFill/>
          </a:ln>
        </p:spPr>
        <p:txBody>
          <a:bodyPr spcFirstLastPara="1" wrap="square" lIns="91425" tIns="45700" rIns="91425" bIns="45700" anchor="ctr" anchorCtr="0">
            <a:noAutofit/>
          </a:bodyPr>
          <a:lstStyle/>
          <a:p>
            <a:pPr marL="0" lvl="0" indent="0" algn="ctr" rtl="0">
              <a:spcBef>
                <a:spcPts val="0"/>
              </a:spcBef>
              <a:spcAft>
                <a:spcPts val="0"/>
              </a:spcAft>
              <a:buClr>
                <a:schemeClr val="dk2"/>
              </a:buClr>
              <a:buSzPts val="3000"/>
              <a:buFont typeface="Century Schoolbook"/>
              <a:buNone/>
            </a:pPr>
            <a:r>
              <a:rPr lang="en-US" b="1"/>
              <a:t>Tips on Interviews</a:t>
            </a:r>
            <a:r>
              <a:rPr lang="en-US"/>
              <a:t/>
            </a:r>
            <a:br>
              <a:rPr lang="en-US"/>
            </a:br>
            <a:endParaRPr/>
          </a:p>
        </p:txBody>
      </p:sp>
      <p:sp>
        <p:nvSpPr>
          <p:cNvPr id="192" name="Google Shape;192;p21"/>
          <p:cNvSpPr/>
          <p:nvPr/>
        </p:nvSpPr>
        <p:spPr>
          <a:xfrm>
            <a:off x="251520" y="1075253"/>
            <a:ext cx="5804346" cy="2317743"/>
          </a:xfrm>
          <a:prstGeom prst="ellipse">
            <a:avLst/>
          </a:prstGeom>
          <a:solidFill>
            <a:schemeClr val="accent1"/>
          </a:solidFill>
          <a:ln w="25400" cap="flat" cmpd="sng">
            <a:solidFill>
              <a:srgbClr val="B96128"/>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3200" b="0" i="0" u="none" strike="noStrike" cap="none">
                <a:solidFill>
                  <a:schemeClr val="lt1"/>
                </a:solidFill>
                <a:latin typeface="Century Schoolbook"/>
                <a:ea typeface="Century Schoolbook"/>
                <a:cs typeface="Century Schoolbook"/>
                <a:sym typeface="Century Schoolbook"/>
              </a:rPr>
              <a:t>Promote Yourself without Being Self-Promotional</a:t>
            </a:r>
            <a:endParaRPr sz="3200" b="0" i="0" u="none" strike="noStrike" cap="none">
              <a:solidFill>
                <a:schemeClr val="lt1"/>
              </a:solidFill>
              <a:latin typeface="Century Schoolbook"/>
              <a:ea typeface="Century Schoolbook"/>
              <a:cs typeface="Century Schoolbook"/>
              <a:sym typeface="Century Schoolbook"/>
            </a:endParaRPr>
          </a:p>
        </p:txBody>
      </p:sp>
      <p:sp>
        <p:nvSpPr>
          <p:cNvPr id="193" name="Google Shape;193;p21"/>
          <p:cNvSpPr/>
          <p:nvPr/>
        </p:nvSpPr>
        <p:spPr>
          <a:xfrm>
            <a:off x="1870063" y="3672834"/>
            <a:ext cx="2019498" cy="1224136"/>
          </a:xfrm>
          <a:prstGeom prst="downArrow">
            <a:avLst>
              <a:gd name="adj1" fmla="val 50000"/>
              <a:gd name="adj2" fmla="val 50000"/>
            </a:avLst>
          </a:prstGeom>
          <a:solidFill>
            <a:srgbClr val="2B2F36"/>
          </a:solidFill>
          <a:ln w="25400" cap="flat" cmpd="sng">
            <a:solidFill>
              <a:srgbClr val="B96128"/>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entury Schoolbook"/>
              <a:ea typeface="Century Schoolbook"/>
              <a:cs typeface="Century Schoolbook"/>
              <a:sym typeface="Century Schoolbook"/>
            </a:endParaRPr>
          </a:p>
        </p:txBody>
      </p:sp>
      <p:sp>
        <p:nvSpPr>
          <p:cNvPr id="194" name="Google Shape;194;p21"/>
          <p:cNvSpPr/>
          <p:nvPr/>
        </p:nvSpPr>
        <p:spPr>
          <a:xfrm>
            <a:off x="1043608" y="5176809"/>
            <a:ext cx="3672408" cy="1080120"/>
          </a:xfrm>
          <a:prstGeom prst="ellipse">
            <a:avLst/>
          </a:prstGeom>
          <a:solidFill>
            <a:schemeClr val="accent1"/>
          </a:solidFill>
          <a:ln w="25400" cap="flat" cmpd="sng">
            <a:solidFill>
              <a:srgbClr val="B96128"/>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2400" b="0" i="0" u="none" strike="noStrike" cap="none">
                <a:solidFill>
                  <a:schemeClr val="lt1"/>
                </a:solidFill>
                <a:latin typeface="Century Schoolbook"/>
                <a:ea typeface="Century Schoolbook"/>
                <a:cs typeface="Century Schoolbook"/>
                <a:sym typeface="Century Schoolbook"/>
              </a:rPr>
              <a:t>tell a story that covers the following</a:t>
            </a:r>
            <a:endParaRPr sz="2400" b="0" i="0" u="none" strike="noStrike" cap="none">
              <a:solidFill>
                <a:schemeClr val="lt1"/>
              </a:solidFill>
              <a:latin typeface="Century Schoolbook"/>
              <a:ea typeface="Century Schoolbook"/>
              <a:cs typeface="Century Schoolbook"/>
              <a:sym typeface="Century Schoolbook"/>
            </a:endParaRPr>
          </a:p>
        </p:txBody>
      </p:sp>
      <p:sp>
        <p:nvSpPr>
          <p:cNvPr id="195" name="Google Shape;195;p21"/>
          <p:cNvSpPr/>
          <p:nvPr/>
        </p:nvSpPr>
        <p:spPr>
          <a:xfrm>
            <a:off x="5003232" y="5258529"/>
            <a:ext cx="978408" cy="916680"/>
          </a:xfrm>
          <a:prstGeom prst="rightArrow">
            <a:avLst>
              <a:gd name="adj1" fmla="val 50000"/>
              <a:gd name="adj2" fmla="val 50000"/>
            </a:avLst>
          </a:prstGeom>
          <a:solidFill>
            <a:srgbClr val="244582"/>
          </a:solidFill>
          <a:ln w="25400" cap="flat" cmpd="sng">
            <a:solidFill>
              <a:srgbClr val="B96128"/>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entury Schoolbook"/>
              <a:ea typeface="Century Schoolbook"/>
              <a:cs typeface="Century Schoolbook"/>
              <a:sym typeface="Century Schoolbook"/>
            </a:endParaRPr>
          </a:p>
        </p:txBody>
      </p:sp>
      <p:sp>
        <p:nvSpPr>
          <p:cNvPr id="196" name="Google Shape;196;p21"/>
          <p:cNvSpPr/>
          <p:nvPr/>
        </p:nvSpPr>
        <p:spPr>
          <a:xfrm>
            <a:off x="5868144" y="1484784"/>
            <a:ext cx="3059016" cy="4896545"/>
          </a:xfrm>
          <a:prstGeom prst="verticalScroll">
            <a:avLst>
              <a:gd name="adj" fmla="val 12500"/>
            </a:avLst>
          </a:prstGeom>
          <a:solidFill>
            <a:srgbClr val="ACAFB5"/>
          </a:solidFill>
          <a:ln w="25400" cap="flat" cmpd="sng">
            <a:solidFill>
              <a:srgbClr val="B96128"/>
            </a:solidFill>
            <a:prstDash val="solid"/>
            <a:round/>
            <a:headEnd type="none" w="sm" len="sm"/>
            <a:tailEnd type="none" w="sm" len="sm"/>
          </a:ln>
        </p:spPr>
        <p:txBody>
          <a:bodyPr spcFirstLastPara="1" wrap="square" lIns="91425" tIns="45700" rIns="91425" bIns="45700" anchor="ctr" anchorCtr="0">
            <a:noAutofit/>
          </a:bodyPr>
          <a:lstStyle/>
          <a:p>
            <a:pPr marL="285750" marR="0" lvl="0" indent="-285750" algn="ctr" rtl="0">
              <a:spcBef>
                <a:spcPts val="0"/>
              </a:spcBef>
              <a:spcAft>
                <a:spcPts val="0"/>
              </a:spcAft>
              <a:buClr>
                <a:schemeClr val="lt1"/>
              </a:buClr>
              <a:buSzPts val="2200"/>
              <a:buFont typeface="Noto Sans Symbols"/>
              <a:buChar char="✔"/>
            </a:pPr>
            <a:r>
              <a:rPr lang="en-US" sz="2200" b="0" i="0" u="none" strike="noStrike" cap="none">
                <a:solidFill>
                  <a:schemeClr val="lt1"/>
                </a:solidFill>
                <a:latin typeface="Century Schoolbook"/>
                <a:ea typeface="Century Schoolbook"/>
                <a:cs typeface="Century Schoolbook"/>
                <a:sym typeface="Century Schoolbook"/>
              </a:rPr>
              <a:t>Situation</a:t>
            </a:r>
            <a:endParaRPr/>
          </a:p>
          <a:p>
            <a:pPr marL="285750" marR="0" lvl="0" indent="-146050" algn="ctr" rtl="0">
              <a:spcBef>
                <a:spcPts val="0"/>
              </a:spcBef>
              <a:spcAft>
                <a:spcPts val="0"/>
              </a:spcAft>
              <a:buClr>
                <a:schemeClr val="dk1"/>
              </a:buClr>
              <a:buSzPts val="2200"/>
              <a:buFont typeface="Noto Sans Symbols"/>
              <a:buNone/>
            </a:pPr>
            <a:endParaRPr sz="2200" b="0" i="0" u="none" strike="noStrike" cap="none">
              <a:solidFill>
                <a:schemeClr val="lt1"/>
              </a:solidFill>
              <a:latin typeface="Century Schoolbook"/>
              <a:ea typeface="Century Schoolbook"/>
              <a:cs typeface="Century Schoolbook"/>
              <a:sym typeface="Century Schoolbook"/>
            </a:endParaRPr>
          </a:p>
          <a:p>
            <a:pPr marL="285750" marR="0" lvl="0" indent="-285750" algn="ctr" rtl="0">
              <a:spcBef>
                <a:spcPts val="0"/>
              </a:spcBef>
              <a:spcAft>
                <a:spcPts val="0"/>
              </a:spcAft>
              <a:buClr>
                <a:schemeClr val="lt1"/>
              </a:buClr>
              <a:buSzPts val="2200"/>
              <a:buFont typeface="Noto Sans Symbols"/>
              <a:buChar char="✔"/>
            </a:pPr>
            <a:r>
              <a:rPr lang="en-US" sz="2200" b="0" i="0" u="none" strike="noStrike" cap="none">
                <a:solidFill>
                  <a:schemeClr val="lt1"/>
                </a:solidFill>
                <a:latin typeface="Century Schoolbook"/>
                <a:ea typeface="Century Schoolbook"/>
                <a:cs typeface="Century Schoolbook"/>
                <a:sym typeface="Century Schoolbook"/>
              </a:rPr>
              <a:t>Tasks</a:t>
            </a:r>
            <a:endParaRPr/>
          </a:p>
          <a:p>
            <a:pPr marL="285750" marR="0" lvl="0" indent="-146050" algn="ctr" rtl="0">
              <a:spcBef>
                <a:spcPts val="0"/>
              </a:spcBef>
              <a:spcAft>
                <a:spcPts val="0"/>
              </a:spcAft>
              <a:buClr>
                <a:schemeClr val="dk1"/>
              </a:buClr>
              <a:buSzPts val="2200"/>
              <a:buFont typeface="Noto Sans Symbols"/>
              <a:buNone/>
            </a:pPr>
            <a:endParaRPr sz="2200" b="0" i="0" u="none" strike="noStrike" cap="none">
              <a:solidFill>
                <a:schemeClr val="lt1"/>
              </a:solidFill>
              <a:latin typeface="Century Schoolbook"/>
              <a:ea typeface="Century Schoolbook"/>
              <a:cs typeface="Century Schoolbook"/>
              <a:sym typeface="Century Schoolbook"/>
            </a:endParaRPr>
          </a:p>
          <a:p>
            <a:pPr marL="285750" marR="0" lvl="0" indent="-285750" algn="ctr" rtl="0">
              <a:spcBef>
                <a:spcPts val="0"/>
              </a:spcBef>
              <a:spcAft>
                <a:spcPts val="0"/>
              </a:spcAft>
              <a:buClr>
                <a:schemeClr val="lt1"/>
              </a:buClr>
              <a:buSzPts val="2200"/>
              <a:buFont typeface="Noto Sans Symbols"/>
              <a:buChar char="✔"/>
            </a:pPr>
            <a:r>
              <a:rPr lang="en-US" sz="2200" b="0" i="0" u="none" strike="noStrike" cap="none">
                <a:solidFill>
                  <a:schemeClr val="lt1"/>
                </a:solidFill>
                <a:latin typeface="Century Schoolbook"/>
                <a:ea typeface="Century Schoolbook"/>
                <a:cs typeface="Century Schoolbook"/>
                <a:sym typeface="Century Schoolbook"/>
              </a:rPr>
              <a:t>Achievements</a:t>
            </a:r>
            <a:endParaRPr/>
          </a:p>
          <a:p>
            <a:pPr marL="285750" marR="0" lvl="0" indent="-146050" algn="ctr" rtl="0">
              <a:spcBef>
                <a:spcPts val="0"/>
              </a:spcBef>
              <a:spcAft>
                <a:spcPts val="0"/>
              </a:spcAft>
              <a:buClr>
                <a:schemeClr val="dk1"/>
              </a:buClr>
              <a:buSzPts val="2200"/>
              <a:buFont typeface="Noto Sans Symbols"/>
              <a:buNone/>
            </a:pPr>
            <a:endParaRPr sz="2200" b="0" i="0" u="none" strike="noStrike" cap="none">
              <a:solidFill>
                <a:schemeClr val="lt1"/>
              </a:solidFill>
              <a:latin typeface="Century Schoolbook"/>
              <a:ea typeface="Century Schoolbook"/>
              <a:cs typeface="Century Schoolbook"/>
              <a:sym typeface="Century Schoolbook"/>
            </a:endParaRPr>
          </a:p>
          <a:p>
            <a:pPr marL="285750" marR="0" lvl="0" indent="-285750" algn="ctr" rtl="0">
              <a:spcBef>
                <a:spcPts val="0"/>
              </a:spcBef>
              <a:spcAft>
                <a:spcPts val="0"/>
              </a:spcAft>
              <a:buClr>
                <a:schemeClr val="lt1"/>
              </a:buClr>
              <a:buSzPts val="2200"/>
              <a:buFont typeface="Noto Sans Symbols"/>
              <a:buChar char="✔"/>
            </a:pPr>
            <a:r>
              <a:rPr lang="en-US" sz="2200" b="0" i="0" u="none" strike="noStrike" cap="none">
                <a:solidFill>
                  <a:schemeClr val="lt1"/>
                </a:solidFill>
                <a:latin typeface="Century Schoolbook"/>
                <a:ea typeface="Century Schoolbook"/>
                <a:cs typeface="Century Schoolbook"/>
                <a:sym typeface="Century Schoolbook"/>
              </a:rPr>
              <a:t>Results</a:t>
            </a:r>
            <a:endParaRPr sz="2200" b="0" i="0" u="none" strike="noStrike" cap="none">
              <a:solidFill>
                <a:schemeClr val="lt1"/>
              </a:solidFill>
              <a:latin typeface="Century Schoolbook"/>
              <a:ea typeface="Century Schoolbook"/>
              <a:cs typeface="Century Schoolbook"/>
              <a:sym typeface="Century Schoolbook"/>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92"/>
                                        </p:tgtEl>
                                        <p:attrNameLst>
                                          <p:attrName>style.visibility</p:attrName>
                                        </p:attrNameLst>
                                      </p:cBhvr>
                                      <p:to>
                                        <p:strVal val="visible"/>
                                      </p:to>
                                    </p:set>
                                    <p:animEffect transition="in" filter="fade">
                                      <p:cBhvr>
                                        <p:cTn id="7" dur="500"/>
                                        <p:tgtEl>
                                          <p:spTgt spid="192"/>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nodeType="clickEffect">
                                  <p:stCondLst>
                                    <p:cond delay="0"/>
                                  </p:stCondLst>
                                  <p:childTnLst>
                                    <p:set>
                                      <p:cBhvr>
                                        <p:cTn id="11" dur="1" fill="hold">
                                          <p:stCondLst>
                                            <p:cond delay="0"/>
                                          </p:stCondLst>
                                        </p:cTn>
                                        <p:tgtEl>
                                          <p:spTgt spid="193"/>
                                        </p:tgtEl>
                                        <p:attrNameLst>
                                          <p:attrName>style.visibility</p:attrName>
                                        </p:attrNameLst>
                                      </p:cBhvr>
                                      <p:to>
                                        <p:strVal val="visible"/>
                                      </p:to>
                                    </p:set>
                                    <p:anim calcmode="lin" valueType="num">
                                      <p:cBhvr additive="base">
                                        <p:cTn id="12" dur="500"/>
                                        <p:tgtEl>
                                          <p:spTgt spid="193"/>
                                        </p:tgtEl>
                                        <p:attrNameLst>
                                          <p:attrName>ppt_y</p:attrName>
                                        </p:attrNameLst>
                                      </p:cBhvr>
                                      <p:tavLst>
                                        <p:tav tm="0">
                                          <p:val>
                                            <p:strVal val="#ppt_y+1"/>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194"/>
                                        </p:tgtEl>
                                        <p:attrNameLst>
                                          <p:attrName>style.visibility</p:attrName>
                                        </p:attrNameLst>
                                      </p:cBhvr>
                                      <p:to>
                                        <p:strVal val="visible"/>
                                      </p:to>
                                    </p:set>
                                    <p:animEffect transition="in" filter="fade">
                                      <p:cBhvr>
                                        <p:cTn id="17" dur="1822"/>
                                        <p:tgtEl>
                                          <p:spTgt spid="194"/>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195"/>
                                        </p:tgtEl>
                                        <p:attrNameLst>
                                          <p:attrName>style.visibility</p:attrName>
                                        </p:attrNameLst>
                                      </p:cBhvr>
                                      <p:to>
                                        <p:strVal val="visible"/>
                                      </p:to>
                                    </p:set>
                                    <p:animEffect transition="in" filter="fade">
                                      <p:cBhvr>
                                        <p:cTn id="22" dur="1822"/>
                                        <p:tgtEl>
                                          <p:spTgt spid="195"/>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196"/>
                                        </p:tgtEl>
                                        <p:attrNameLst>
                                          <p:attrName>style.visibility</p:attrName>
                                        </p:attrNameLst>
                                      </p:cBhvr>
                                      <p:to>
                                        <p:strVal val="visible"/>
                                      </p:to>
                                    </p:set>
                                    <p:animEffect transition="in" filter="fade">
                                      <p:cBhvr>
                                        <p:cTn id="27" dur="1000"/>
                                        <p:tgtEl>
                                          <p:spTgt spid="19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Эркер">
  <a:themeElements>
    <a:clrScheme name="Эркер">
      <a:dk1>
        <a:srgbClr val="000000"/>
      </a:dk1>
      <a:lt1>
        <a:srgbClr val="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415</Words>
  <Application>Microsoft Office PowerPoint</Application>
  <PresentationFormat>Экран (4:3)</PresentationFormat>
  <Paragraphs>64</Paragraphs>
  <Slides>13</Slides>
  <Notes>13</Notes>
  <HiddenSlides>0</HiddenSlides>
  <MMClips>0</MMClips>
  <ScaleCrop>false</ScaleCrop>
  <HeadingPairs>
    <vt:vector size="4" baseType="variant">
      <vt:variant>
        <vt:lpstr>Тема</vt:lpstr>
      </vt:variant>
      <vt:variant>
        <vt:i4>1</vt:i4>
      </vt:variant>
      <vt:variant>
        <vt:lpstr>Заголовки слайдов</vt:lpstr>
      </vt:variant>
      <vt:variant>
        <vt:i4>13</vt:i4>
      </vt:variant>
    </vt:vector>
  </HeadingPairs>
  <TitlesOfParts>
    <vt:vector size="14" baseType="lpstr">
      <vt:lpstr>Эркер</vt:lpstr>
      <vt:lpstr>How to write a CV?</vt:lpstr>
      <vt:lpstr>CV vs Resume</vt:lpstr>
      <vt:lpstr>What information should a CV include? </vt:lpstr>
      <vt:lpstr>Презентация PowerPoint</vt:lpstr>
      <vt:lpstr>CV writing Tips</vt:lpstr>
      <vt:lpstr>Презентация PowerPoint</vt:lpstr>
      <vt:lpstr>Презентация PowerPoint</vt:lpstr>
      <vt:lpstr>Resume writing tips by HBR</vt:lpstr>
      <vt:lpstr>Tips on Interviews </vt:lpstr>
      <vt:lpstr>Three Tips for Acing an Interview </vt:lpstr>
      <vt:lpstr>How to Talk About Your Weaknesses in an Interview </vt:lpstr>
      <vt:lpstr>Three Tips for Conducting an Internal Interview </vt:lpstr>
      <vt:lpstr>Презентация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How to write a CV?</dc:title>
  <cp:lastModifiedBy>Лена</cp:lastModifiedBy>
  <cp:revision>1</cp:revision>
  <dcterms:modified xsi:type="dcterms:W3CDTF">2020-10-22T10:52:04Z</dcterms:modified>
</cp:coreProperties>
</file>