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1"/>
  </p:sldMasterIdLst>
  <p:notesMasterIdLst>
    <p:notesMasterId r:id="rId29"/>
  </p:notesMasterIdLst>
  <p:sldIdLst>
    <p:sldId id="256" r:id="rId2"/>
    <p:sldId id="282" r:id="rId3"/>
    <p:sldId id="257" r:id="rId4"/>
    <p:sldId id="374" r:id="rId5"/>
    <p:sldId id="425" r:id="rId6"/>
    <p:sldId id="426" r:id="rId7"/>
    <p:sldId id="447" r:id="rId8"/>
    <p:sldId id="440" r:id="rId9"/>
    <p:sldId id="441" r:id="rId10"/>
    <p:sldId id="442" r:id="rId11"/>
    <p:sldId id="443" r:id="rId12"/>
    <p:sldId id="448" r:id="rId13"/>
    <p:sldId id="444" r:id="rId14"/>
    <p:sldId id="445" r:id="rId15"/>
    <p:sldId id="449" r:id="rId16"/>
    <p:sldId id="446" r:id="rId17"/>
    <p:sldId id="326" r:id="rId18"/>
    <p:sldId id="421" r:id="rId19"/>
    <p:sldId id="417" r:id="rId20"/>
    <p:sldId id="424" r:id="rId21"/>
    <p:sldId id="324" r:id="rId22"/>
    <p:sldId id="375" r:id="rId23"/>
    <p:sldId id="376" r:id="rId24"/>
    <p:sldId id="377" r:id="rId25"/>
    <p:sldId id="378" r:id="rId26"/>
    <p:sldId id="379" r:id="rId27"/>
    <p:sldId id="450"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70C0"/>
    <a:srgbClr val="800000"/>
    <a:srgbClr val="0F6FC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Світли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700" autoAdjust="0"/>
  </p:normalViewPr>
  <p:slideViewPr>
    <p:cSldViewPr>
      <p:cViewPr>
        <p:scale>
          <a:sx n="81" d="100"/>
          <a:sy n="81" d="100"/>
        </p:scale>
        <p:origin x="-960"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184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6BCBA6-8441-47F5-A3C7-6D5890D4F2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uk-UA"/>
        </a:p>
      </dgm:t>
    </dgm:pt>
    <dgm:pt modelId="{59E387FA-36F2-4DAB-B2C7-4C9E88B2C2A0}">
      <dgm:prSet phldrT="[Текст]"/>
      <dgm:spPr/>
      <dgm:t>
        <a:bodyPr/>
        <a:lstStyle/>
        <a:p>
          <a:r>
            <a:rPr lang="uk-UA" b="1" dirty="0" smtClean="0"/>
            <a:t>Шкідливі програми</a:t>
          </a:r>
          <a:endParaRPr lang="uk-UA" b="1" dirty="0"/>
        </a:p>
      </dgm:t>
    </dgm:pt>
    <dgm:pt modelId="{BC92616E-B5E6-433E-9647-44398E90716C}" type="parTrans" cxnId="{63BD6B83-27A6-4C39-A1FE-94E24DC1565C}">
      <dgm:prSet/>
      <dgm:spPr/>
      <dgm:t>
        <a:bodyPr/>
        <a:lstStyle/>
        <a:p>
          <a:endParaRPr lang="uk-UA"/>
        </a:p>
      </dgm:t>
    </dgm:pt>
    <dgm:pt modelId="{1EF58FCA-940A-489C-88AC-D32481A45BF3}" type="sibTrans" cxnId="{63BD6B83-27A6-4C39-A1FE-94E24DC1565C}">
      <dgm:prSet/>
      <dgm:spPr/>
      <dgm:t>
        <a:bodyPr/>
        <a:lstStyle/>
        <a:p>
          <a:endParaRPr lang="uk-UA"/>
        </a:p>
      </dgm:t>
    </dgm:pt>
    <dgm:pt modelId="{648D31E2-FD70-440E-9AC3-B4960BE10DE3}">
      <dgm:prSet phldrT="[Текст]"/>
      <dgm:spPr/>
      <dgm:t>
        <a:bodyPr/>
        <a:lstStyle/>
        <a:p>
          <a:r>
            <a:rPr lang="uk-UA" dirty="0" smtClean="0"/>
            <a:t>Створюють перешкоди в роботі системи</a:t>
          </a:r>
          <a:endParaRPr lang="uk-UA" dirty="0"/>
        </a:p>
      </dgm:t>
    </dgm:pt>
    <dgm:pt modelId="{D3478862-5D1B-43F0-80ED-A40922607AE6}" type="parTrans" cxnId="{41174CB6-6407-4AC5-8833-6D7A0809747C}">
      <dgm:prSet/>
      <dgm:spPr/>
      <dgm:t>
        <a:bodyPr/>
        <a:lstStyle/>
        <a:p>
          <a:endParaRPr lang="uk-UA"/>
        </a:p>
      </dgm:t>
    </dgm:pt>
    <dgm:pt modelId="{725D0AE7-954C-4587-BD12-B2F14EFEF5C4}" type="sibTrans" cxnId="{41174CB6-6407-4AC5-8833-6D7A0809747C}">
      <dgm:prSet/>
      <dgm:spPr/>
      <dgm:t>
        <a:bodyPr/>
        <a:lstStyle/>
        <a:p>
          <a:endParaRPr lang="uk-UA"/>
        </a:p>
      </dgm:t>
    </dgm:pt>
    <dgm:pt modelId="{C4EB3207-6913-4C41-AD6A-1EA00530466D}">
      <dgm:prSet phldrT="[Текст]"/>
      <dgm:spPr/>
      <dgm:t>
        <a:bodyPr/>
        <a:lstStyle/>
        <a:p>
          <a:r>
            <a:rPr lang="uk-UA" dirty="0" smtClean="0"/>
            <a:t>Зменшують ресурси комп’ютера</a:t>
          </a:r>
          <a:endParaRPr lang="uk-UA" dirty="0"/>
        </a:p>
      </dgm:t>
    </dgm:pt>
    <dgm:pt modelId="{6790A899-8387-4F45-90CE-E94CF3FB9588}" type="parTrans" cxnId="{55E33D52-FA75-4047-8EE0-4F9585277F70}">
      <dgm:prSet/>
      <dgm:spPr/>
      <dgm:t>
        <a:bodyPr/>
        <a:lstStyle/>
        <a:p>
          <a:endParaRPr lang="uk-UA"/>
        </a:p>
      </dgm:t>
    </dgm:pt>
    <dgm:pt modelId="{88F59575-6112-45D6-B386-4133D3077282}" type="sibTrans" cxnId="{55E33D52-FA75-4047-8EE0-4F9585277F70}">
      <dgm:prSet/>
      <dgm:spPr/>
      <dgm:t>
        <a:bodyPr/>
        <a:lstStyle/>
        <a:p>
          <a:endParaRPr lang="uk-UA"/>
        </a:p>
      </dgm:t>
    </dgm:pt>
    <dgm:pt modelId="{C5312E3C-036B-4359-9A76-AAF7775B3D79}">
      <dgm:prSet phldrT="[Текст]"/>
      <dgm:spPr/>
      <dgm:t>
        <a:bodyPr/>
        <a:lstStyle/>
        <a:p>
          <a:r>
            <a:rPr lang="uk-UA" dirty="0" smtClean="0"/>
            <a:t>Виконують несанкціоновані дії з даними</a:t>
          </a:r>
          <a:endParaRPr lang="uk-UA" dirty="0"/>
        </a:p>
      </dgm:t>
    </dgm:pt>
    <dgm:pt modelId="{17BE989E-3E91-4C20-8490-700A4E540171}" type="parTrans" cxnId="{848DF912-865D-4419-B8F8-AC45386B08DB}">
      <dgm:prSet/>
      <dgm:spPr/>
      <dgm:t>
        <a:bodyPr/>
        <a:lstStyle/>
        <a:p>
          <a:endParaRPr lang="uk-UA"/>
        </a:p>
      </dgm:t>
    </dgm:pt>
    <dgm:pt modelId="{5E1F45DA-73B9-4AF6-906C-792595B98DEF}" type="sibTrans" cxnId="{848DF912-865D-4419-B8F8-AC45386B08DB}">
      <dgm:prSet/>
      <dgm:spPr/>
      <dgm:t>
        <a:bodyPr/>
        <a:lstStyle/>
        <a:p>
          <a:endParaRPr lang="uk-UA"/>
        </a:p>
      </dgm:t>
    </dgm:pt>
    <dgm:pt modelId="{0DEEB4CC-C5BD-48C7-83DC-617C3B143DD6}">
      <dgm:prSet phldrT="[Текст]"/>
      <dgm:spPr/>
      <dgm:t>
        <a:bodyPr/>
        <a:lstStyle/>
        <a:p>
          <a:r>
            <a:rPr lang="uk-UA" dirty="0" smtClean="0"/>
            <a:t>Дестабілізують роботу користувача з комп’ютером</a:t>
          </a:r>
          <a:endParaRPr lang="uk-UA" dirty="0"/>
        </a:p>
      </dgm:t>
    </dgm:pt>
    <dgm:pt modelId="{6ECCC07E-2E13-434D-A675-D448F946EAE7}" type="parTrans" cxnId="{AB0FC9CF-0534-4C04-BA20-BA69F28578BA}">
      <dgm:prSet/>
      <dgm:spPr/>
      <dgm:t>
        <a:bodyPr/>
        <a:lstStyle/>
        <a:p>
          <a:endParaRPr lang="uk-UA"/>
        </a:p>
      </dgm:t>
    </dgm:pt>
    <dgm:pt modelId="{E3246B17-7410-4EF1-B0D5-28D56D2A3BE1}" type="sibTrans" cxnId="{AB0FC9CF-0534-4C04-BA20-BA69F28578BA}">
      <dgm:prSet/>
      <dgm:spPr/>
      <dgm:t>
        <a:bodyPr/>
        <a:lstStyle/>
        <a:p>
          <a:endParaRPr lang="uk-UA"/>
        </a:p>
      </dgm:t>
    </dgm:pt>
    <dgm:pt modelId="{A1C25E2A-04FC-4B27-9D89-96DD8249F1E1}" type="pres">
      <dgm:prSet presAssocID="{896BCBA6-8441-47F5-A3C7-6D5890D4F239}" presName="diagram" presStyleCnt="0">
        <dgm:presLayoutVars>
          <dgm:chPref val="1"/>
          <dgm:dir/>
          <dgm:animOne val="branch"/>
          <dgm:animLvl val="lvl"/>
          <dgm:resizeHandles/>
        </dgm:presLayoutVars>
      </dgm:prSet>
      <dgm:spPr/>
      <dgm:t>
        <a:bodyPr/>
        <a:lstStyle/>
        <a:p>
          <a:endParaRPr lang="uk-UA"/>
        </a:p>
      </dgm:t>
    </dgm:pt>
    <dgm:pt modelId="{57548B00-32DD-49CF-B965-B97908EA45A1}" type="pres">
      <dgm:prSet presAssocID="{59E387FA-36F2-4DAB-B2C7-4C9E88B2C2A0}" presName="root" presStyleCnt="0"/>
      <dgm:spPr/>
    </dgm:pt>
    <dgm:pt modelId="{CB6DA383-AFA3-49BC-BEFF-00B6F409A591}" type="pres">
      <dgm:prSet presAssocID="{59E387FA-36F2-4DAB-B2C7-4C9E88B2C2A0}" presName="rootComposite" presStyleCnt="0"/>
      <dgm:spPr/>
    </dgm:pt>
    <dgm:pt modelId="{25EA3FA3-ADC9-4E17-9669-8D9C86A5B927}" type="pres">
      <dgm:prSet presAssocID="{59E387FA-36F2-4DAB-B2C7-4C9E88B2C2A0}" presName="rootText" presStyleLbl="node1" presStyleIdx="0" presStyleCnt="1" custScaleX="238786"/>
      <dgm:spPr/>
      <dgm:t>
        <a:bodyPr/>
        <a:lstStyle/>
        <a:p>
          <a:endParaRPr lang="uk-UA"/>
        </a:p>
      </dgm:t>
    </dgm:pt>
    <dgm:pt modelId="{85BC0149-D153-4783-ACF6-C833472AF8DE}" type="pres">
      <dgm:prSet presAssocID="{59E387FA-36F2-4DAB-B2C7-4C9E88B2C2A0}" presName="rootConnector" presStyleLbl="node1" presStyleIdx="0" presStyleCnt="1"/>
      <dgm:spPr/>
      <dgm:t>
        <a:bodyPr/>
        <a:lstStyle/>
        <a:p>
          <a:endParaRPr lang="uk-UA"/>
        </a:p>
      </dgm:t>
    </dgm:pt>
    <dgm:pt modelId="{91BF84AC-B2CE-4A32-9189-E757DAF2DD98}" type="pres">
      <dgm:prSet presAssocID="{59E387FA-36F2-4DAB-B2C7-4C9E88B2C2A0}" presName="childShape" presStyleCnt="0"/>
      <dgm:spPr/>
    </dgm:pt>
    <dgm:pt modelId="{34D10FAD-442A-48F7-91BB-C94DB6C6E193}" type="pres">
      <dgm:prSet presAssocID="{D3478862-5D1B-43F0-80ED-A40922607AE6}" presName="Name13" presStyleLbl="parChTrans1D2" presStyleIdx="0" presStyleCnt="4"/>
      <dgm:spPr/>
      <dgm:t>
        <a:bodyPr/>
        <a:lstStyle/>
        <a:p>
          <a:endParaRPr lang="uk-UA"/>
        </a:p>
      </dgm:t>
    </dgm:pt>
    <dgm:pt modelId="{6A80D145-C700-4141-A6DA-62B8647A51B3}" type="pres">
      <dgm:prSet presAssocID="{648D31E2-FD70-440E-9AC3-B4960BE10DE3}" presName="childText" presStyleLbl="bgAcc1" presStyleIdx="0" presStyleCnt="4" custScaleX="260136">
        <dgm:presLayoutVars>
          <dgm:bulletEnabled val="1"/>
        </dgm:presLayoutVars>
      </dgm:prSet>
      <dgm:spPr/>
      <dgm:t>
        <a:bodyPr/>
        <a:lstStyle/>
        <a:p>
          <a:endParaRPr lang="uk-UA"/>
        </a:p>
      </dgm:t>
    </dgm:pt>
    <dgm:pt modelId="{A665E48F-29D6-4DE4-8756-6F11CA20B358}" type="pres">
      <dgm:prSet presAssocID="{6790A899-8387-4F45-90CE-E94CF3FB9588}" presName="Name13" presStyleLbl="parChTrans1D2" presStyleIdx="1" presStyleCnt="4"/>
      <dgm:spPr/>
      <dgm:t>
        <a:bodyPr/>
        <a:lstStyle/>
        <a:p>
          <a:endParaRPr lang="uk-UA"/>
        </a:p>
      </dgm:t>
    </dgm:pt>
    <dgm:pt modelId="{37DA3060-4DC3-4AC1-AC01-D3EF691D7346}" type="pres">
      <dgm:prSet presAssocID="{C4EB3207-6913-4C41-AD6A-1EA00530466D}" presName="childText" presStyleLbl="bgAcc1" presStyleIdx="1" presStyleCnt="4" custScaleX="260136">
        <dgm:presLayoutVars>
          <dgm:bulletEnabled val="1"/>
        </dgm:presLayoutVars>
      </dgm:prSet>
      <dgm:spPr/>
      <dgm:t>
        <a:bodyPr/>
        <a:lstStyle/>
        <a:p>
          <a:endParaRPr lang="uk-UA"/>
        </a:p>
      </dgm:t>
    </dgm:pt>
    <dgm:pt modelId="{02EAF20D-DB13-4710-B234-1A40732C86C0}" type="pres">
      <dgm:prSet presAssocID="{17BE989E-3E91-4C20-8490-700A4E540171}" presName="Name13" presStyleLbl="parChTrans1D2" presStyleIdx="2" presStyleCnt="4"/>
      <dgm:spPr/>
      <dgm:t>
        <a:bodyPr/>
        <a:lstStyle/>
        <a:p>
          <a:endParaRPr lang="uk-UA"/>
        </a:p>
      </dgm:t>
    </dgm:pt>
    <dgm:pt modelId="{0C1C94A9-C252-4BC1-8D80-BA2B22054AD2}" type="pres">
      <dgm:prSet presAssocID="{C5312E3C-036B-4359-9A76-AAF7775B3D79}" presName="childText" presStyleLbl="bgAcc1" presStyleIdx="2" presStyleCnt="4" custScaleX="260136">
        <dgm:presLayoutVars>
          <dgm:bulletEnabled val="1"/>
        </dgm:presLayoutVars>
      </dgm:prSet>
      <dgm:spPr/>
      <dgm:t>
        <a:bodyPr/>
        <a:lstStyle/>
        <a:p>
          <a:endParaRPr lang="uk-UA"/>
        </a:p>
      </dgm:t>
    </dgm:pt>
    <dgm:pt modelId="{04FE5007-840C-4A16-B650-E20E1CADF09F}" type="pres">
      <dgm:prSet presAssocID="{6ECCC07E-2E13-434D-A675-D448F946EAE7}" presName="Name13" presStyleLbl="parChTrans1D2" presStyleIdx="3" presStyleCnt="4"/>
      <dgm:spPr/>
      <dgm:t>
        <a:bodyPr/>
        <a:lstStyle/>
        <a:p>
          <a:endParaRPr lang="uk-UA"/>
        </a:p>
      </dgm:t>
    </dgm:pt>
    <dgm:pt modelId="{B6A7AE9E-67AC-45A6-B9A9-8529EA9129DD}" type="pres">
      <dgm:prSet presAssocID="{0DEEB4CC-C5BD-48C7-83DC-617C3B143DD6}" presName="childText" presStyleLbl="bgAcc1" presStyleIdx="3" presStyleCnt="4" custScaleX="260136">
        <dgm:presLayoutVars>
          <dgm:bulletEnabled val="1"/>
        </dgm:presLayoutVars>
      </dgm:prSet>
      <dgm:spPr/>
      <dgm:t>
        <a:bodyPr/>
        <a:lstStyle/>
        <a:p>
          <a:endParaRPr lang="uk-UA"/>
        </a:p>
      </dgm:t>
    </dgm:pt>
  </dgm:ptLst>
  <dgm:cxnLst>
    <dgm:cxn modelId="{87F7F873-58F7-4405-963E-145D48C2614F}" type="presOf" srcId="{6790A899-8387-4F45-90CE-E94CF3FB9588}" destId="{A665E48F-29D6-4DE4-8756-6F11CA20B358}" srcOrd="0" destOrd="0" presId="urn:microsoft.com/office/officeart/2005/8/layout/hierarchy3"/>
    <dgm:cxn modelId="{95569196-76EA-428F-9712-B887994D9333}" type="presOf" srcId="{C5312E3C-036B-4359-9A76-AAF7775B3D79}" destId="{0C1C94A9-C252-4BC1-8D80-BA2B22054AD2}" srcOrd="0" destOrd="0" presId="urn:microsoft.com/office/officeart/2005/8/layout/hierarchy3"/>
    <dgm:cxn modelId="{AB0FC9CF-0534-4C04-BA20-BA69F28578BA}" srcId="{59E387FA-36F2-4DAB-B2C7-4C9E88B2C2A0}" destId="{0DEEB4CC-C5BD-48C7-83DC-617C3B143DD6}" srcOrd="3" destOrd="0" parTransId="{6ECCC07E-2E13-434D-A675-D448F946EAE7}" sibTransId="{E3246B17-7410-4EF1-B0D5-28D56D2A3BE1}"/>
    <dgm:cxn modelId="{27BF55C1-CAE8-457A-ABDA-0A9D0EB547FA}" type="presOf" srcId="{17BE989E-3E91-4C20-8490-700A4E540171}" destId="{02EAF20D-DB13-4710-B234-1A40732C86C0}" srcOrd="0" destOrd="0" presId="urn:microsoft.com/office/officeart/2005/8/layout/hierarchy3"/>
    <dgm:cxn modelId="{6A16ADFB-4ACE-41DA-AFF4-34189CC9900B}" type="presOf" srcId="{D3478862-5D1B-43F0-80ED-A40922607AE6}" destId="{34D10FAD-442A-48F7-91BB-C94DB6C6E193}" srcOrd="0" destOrd="0" presId="urn:microsoft.com/office/officeart/2005/8/layout/hierarchy3"/>
    <dgm:cxn modelId="{4A964C16-FE14-4279-99FC-F151A9857DE9}" type="presOf" srcId="{6ECCC07E-2E13-434D-A675-D448F946EAE7}" destId="{04FE5007-840C-4A16-B650-E20E1CADF09F}" srcOrd="0" destOrd="0" presId="urn:microsoft.com/office/officeart/2005/8/layout/hierarchy3"/>
    <dgm:cxn modelId="{00B2AE49-A829-4599-9BC5-D812B04B5654}" type="presOf" srcId="{59E387FA-36F2-4DAB-B2C7-4C9E88B2C2A0}" destId="{25EA3FA3-ADC9-4E17-9669-8D9C86A5B927}" srcOrd="0" destOrd="0" presId="urn:microsoft.com/office/officeart/2005/8/layout/hierarchy3"/>
    <dgm:cxn modelId="{63BD6B83-27A6-4C39-A1FE-94E24DC1565C}" srcId="{896BCBA6-8441-47F5-A3C7-6D5890D4F239}" destId="{59E387FA-36F2-4DAB-B2C7-4C9E88B2C2A0}" srcOrd="0" destOrd="0" parTransId="{BC92616E-B5E6-433E-9647-44398E90716C}" sibTransId="{1EF58FCA-940A-489C-88AC-D32481A45BF3}"/>
    <dgm:cxn modelId="{55E33D52-FA75-4047-8EE0-4F9585277F70}" srcId="{59E387FA-36F2-4DAB-B2C7-4C9E88B2C2A0}" destId="{C4EB3207-6913-4C41-AD6A-1EA00530466D}" srcOrd="1" destOrd="0" parTransId="{6790A899-8387-4F45-90CE-E94CF3FB9588}" sibTransId="{88F59575-6112-45D6-B386-4133D3077282}"/>
    <dgm:cxn modelId="{848DF912-865D-4419-B8F8-AC45386B08DB}" srcId="{59E387FA-36F2-4DAB-B2C7-4C9E88B2C2A0}" destId="{C5312E3C-036B-4359-9A76-AAF7775B3D79}" srcOrd="2" destOrd="0" parTransId="{17BE989E-3E91-4C20-8490-700A4E540171}" sibTransId="{5E1F45DA-73B9-4AF6-906C-792595B98DEF}"/>
    <dgm:cxn modelId="{4E50EC15-0F97-4BC6-9E15-12DD2584D3DB}" type="presOf" srcId="{648D31E2-FD70-440E-9AC3-B4960BE10DE3}" destId="{6A80D145-C700-4141-A6DA-62B8647A51B3}" srcOrd="0" destOrd="0" presId="urn:microsoft.com/office/officeart/2005/8/layout/hierarchy3"/>
    <dgm:cxn modelId="{E96231DD-41CB-458C-90E2-DB978C67D244}" type="presOf" srcId="{59E387FA-36F2-4DAB-B2C7-4C9E88B2C2A0}" destId="{85BC0149-D153-4783-ACF6-C833472AF8DE}" srcOrd="1" destOrd="0" presId="urn:microsoft.com/office/officeart/2005/8/layout/hierarchy3"/>
    <dgm:cxn modelId="{2ED5ECBD-EBC6-4489-A8EB-CFBB820A65BE}" type="presOf" srcId="{C4EB3207-6913-4C41-AD6A-1EA00530466D}" destId="{37DA3060-4DC3-4AC1-AC01-D3EF691D7346}" srcOrd="0" destOrd="0" presId="urn:microsoft.com/office/officeart/2005/8/layout/hierarchy3"/>
    <dgm:cxn modelId="{41174CB6-6407-4AC5-8833-6D7A0809747C}" srcId="{59E387FA-36F2-4DAB-B2C7-4C9E88B2C2A0}" destId="{648D31E2-FD70-440E-9AC3-B4960BE10DE3}" srcOrd="0" destOrd="0" parTransId="{D3478862-5D1B-43F0-80ED-A40922607AE6}" sibTransId="{725D0AE7-954C-4587-BD12-B2F14EFEF5C4}"/>
    <dgm:cxn modelId="{1C45DA74-2334-4761-92CA-7AEA2217EDD1}" type="presOf" srcId="{896BCBA6-8441-47F5-A3C7-6D5890D4F239}" destId="{A1C25E2A-04FC-4B27-9D89-96DD8249F1E1}" srcOrd="0" destOrd="0" presId="urn:microsoft.com/office/officeart/2005/8/layout/hierarchy3"/>
    <dgm:cxn modelId="{FB8D9D4F-3872-4852-825A-562F0046EE0A}" type="presOf" srcId="{0DEEB4CC-C5BD-48C7-83DC-617C3B143DD6}" destId="{B6A7AE9E-67AC-45A6-B9A9-8529EA9129DD}" srcOrd="0" destOrd="0" presId="urn:microsoft.com/office/officeart/2005/8/layout/hierarchy3"/>
    <dgm:cxn modelId="{B68103CC-E4A4-4287-AAE6-5AFFEEE08CC5}" type="presParOf" srcId="{A1C25E2A-04FC-4B27-9D89-96DD8249F1E1}" destId="{57548B00-32DD-49CF-B965-B97908EA45A1}" srcOrd="0" destOrd="0" presId="urn:microsoft.com/office/officeart/2005/8/layout/hierarchy3"/>
    <dgm:cxn modelId="{E0A20D46-2595-4018-8D57-EE1F22485968}" type="presParOf" srcId="{57548B00-32DD-49CF-B965-B97908EA45A1}" destId="{CB6DA383-AFA3-49BC-BEFF-00B6F409A591}" srcOrd="0" destOrd="0" presId="urn:microsoft.com/office/officeart/2005/8/layout/hierarchy3"/>
    <dgm:cxn modelId="{63698396-8D8C-4542-A8FF-B519D1369957}" type="presParOf" srcId="{CB6DA383-AFA3-49BC-BEFF-00B6F409A591}" destId="{25EA3FA3-ADC9-4E17-9669-8D9C86A5B927}" srcOrd="0" destOrd="0" presId="urn:microsoft.com/office/officeart/2005/8/layout/hierarchy3"/>
    <dgm:cxn modelId="{253895C1-78E1-4740-8D06-16706E2980E3}" type="presParOf" srcId="{CB6DA383-AFA3-49BC-BEFF-00B6F409A591}" destId="{85BC0149-D153-4783-ACF6-C833472AF8DE}" srcOrd="1" destOrd="0" presId="urn:microsoft.com/office/officeart/2005/8/layout/hierarchy3"/>
    <dgm:cxn modelId="{37AE573B-556A-4EEB-91A0-B07DFBBEA223}" type="presParOf" srcId="{57548B00-32DD-49CF-B965-B97908EA45A1}" destId="{91BF84AC-B2CE-4A32-9189-E757DAF2DD98}" srcOrd="1" destOrd="0" presId="urn:microsoft.com/office/officeart/2005/8/layout/hierarchy3"/>
    <dgm:cxn modelId="{12191F29-2524-48C9-B363-4907217BDD02}" type="presParOf" srcId="{91BF84AC-B2CE-4A32-9189-E757DAF2DD98}" destId="{34D10FAD-442A-48F7-91BB-C94DB6C6E193}" srcOrd="0" destOrd="0" presId="urn:microsoft.com/office/officeart/2005/8/layout/hierarchy3"/>
    <dgm:cxn modelId="{8744305A-3999-4CAE-9BC0-4E153542A2CA}" type="presParOf" srcId="{91BF84AC-B2CE-4A32-9189-E757DAF2DD98}" destId="{6A80D145-C700-4141-A6DA-62B8647A51B3}" srcOrd="1" destOrd="0" presId="urn:microsoft.com/office/officeart/2005/8/layout/hierarchy3"/>
    <dgm:cxn modelId="{CD0ADD26-D94C-4668-B31A-E5BB45858C6A}" type="presParOf" srcId="{91BF84AC-B2CE-4A32-9189-E757DAF2DD98}" destId="{A665E48F-29D6-4DE4-8756-6F11CA20B358}" srcOrd="2" destOrd="0" presId="urn:microsoft.com/office/officeart/2005/8/layout/hierarchy3"/>
    <dgm:cxn modelId="{A4778D1B-4A65-4E1E-A8B2-BB00223ACFD4}" type="presParOf" srcId="{91BF84AC-B2CE-4A32-9189-E757DAF2DD98}" destId="{37DA3060-4DC3-4AC1-AC01-D3EF691D7346}" srcOrd="3" destOrd="0" presId="urn:microsoft.com/office/officeart/2005/8/layout/hierarchy3"/>
    <dgm:cxn modelId="{B548281A-CE91-41A8-8EB3-7C45293D48A2}" type="presParOf" srcId="{91BF84AC-B2CE-4A32-9189-E757DAF2DD98}" destId="{02EAF20D-DB13-4710-B234-1A40732C86C0}" srcOrd="4" destOrd="0" presId="urn:microsoft.com/office/officeart/2005/8/layout/hierarchy3"/>
    <dgm:cxn modelId="{2D50317D-9757-4577-B15D-E40BC004ECFE}" type="presParOf" srcId="{91BF84AC-B2CE-4A32-9189-E757DAF2DD98}" destId="{0C1C94A9-C252-4BC1-8D80-BA2B22054AD2}" srcOrd="5" destOrd="0" presId="urn:microsoft.com/office/officeart/2005/8/layout/hierarchy3"/>
    <dgm:cxn modelId="{3E14AA23-4DDB-4E67-9436-C45D84B4DCC4}" type="presParOf" srcId="{91BF84AC-B2CE-4A32-9189-E757DAF2DD98}" destId="{04FE5007-840C-4A16-B650-E20E1CADF09F}" srcOrd="6" destOrd="0" presId="urn:microsoft.com/office/officeart/2005/8/layout/hierarchy3"/>
    <dgm:cxn modelId="{C6CCC5BA-510F-43A4-9E38-469D6C78E39E}" type="presParOf" srcId="{91BF84AC-B2CE-4A32-9189-E757DAF2DD98}" destId="{B6A7AE9E-67AC-45A6-B9A9-8529EA9129DD}"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6BCBA6-8441-47F5-A3C7-6D5890D4F2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uk-UA"/>
        </a:p>
      </dgm:t>
    </dgm:pt>
    <dgm:pt modelId="{59E387FA-36F2-4DAB-B2C7-4C9E88B2C2A0}">
      <dgm:prSet phldrT="[Текст]"/>
      <dgm:spPr/>
      <dgm:t>
        <a:bodyPr/>
        <a:lstStyle/>
        <a:p>
          <a:r>
            <a:rPr lang="uk-UA" b="1" dirty="0" smtClean="0"/>
            <a:t>Загрози психічному здоров’ю користувача Інтернету</a:t>
          </a:r>
          <a:endParaRPr lang="uk-UA" b="1" dirty="0"/>
        </a:p>
      </dgm:t>
    </dgm:pt>
    <dgm:pt modelId="{BC92616E-B5E6-433E-9647-44398E90716C}" type="parTrans" cxnId="{63BD6B83-27A6-4C39-A1FE-94E24DC1565C}">
      <dgm:prSet/>
      <dgm:spPr/>
      <dgm:t>
        <a:bodyPr/>
        <a:lstStyle/>
        <a:p>
          <a:endParaRPr lang="uk-UA"/>
        </a:p>
      </dgm:t>
    </dgm:pt>
    <dgm:pt modelId="{1EF58FCA-940A-489C-88AC-D32481A45BF3}" type="sibTrans" cxnId="{63BD6B83-27A6-4C39-A1FE-94E24DC1565C}">
      <dgm:prSet/>
      <dgm:spPr/>
      <dgm:t>
        <a:bodyPr/>
        <a:lstStyle/>
        <a:p>
          <a:endParaRPr lang="uk-UA"/>
        </a:p>
      </dgm:t>
    </dgm:pt>
    <dgm:pt modelId="{648D31E2-FD70-440E-9AC3-B4960BE10DE3}">
      <dgm:prSet phldrT="[Текст]"/>
      <dgm:spPr/>
      <dgm:t>
        <a:bodyPr/>
        <a:lstStyle/>
        <a:p>
          <a:r>
            <a:rPr lang="uk-UA" dirty="0" smtClean="0"/>
            <a:t>Інформаційне перевантаження</a:t>
          </a:r>
          <a:endParaRPr lang="uk-UA" dirty="0"/>
        </a:p>
      </dgm:t>
    </dgm:pt>
    <dgm:pt modelId="{D3478862-5D1B-43F0-80ED-A40922607AE6}" type="parTrans" cxnId="{41174CB6-6407-4AC5-8833-6D7A0809747C}">
      <dgm:prSet/>
      <dgm:spPr/>
      <dgm:t>
        <a:bodyPr/>
        <a:lstStyle/>
        <a:p>
          <a:endParaRPr lang="uk-UA"/>
        </a:p>
      </dgm:t>
    </dgm:pt>
    <dgm:pt modelId="{725D0AE7-954C-4587-BD12-B2F14EFEF5C4}" type="sibTrans" cxnId="{41174CB6-6407-4AC5-8833-6D7A0809747C}">
      <dgm:prSet/>
      <dgm:spPr/>
      <dgm:t>
        <a:bodyPr/>
        <a:lstStyle/>
        <a:p>
          <a:endParaRPr lang="uk-UA"/>
        </a:p>
      </dgm:t>
    </dgm:pt>
    <dgm:pt modelId="{C4EB3207-6913-4C41-AD6A-1EA00530466D}">
      <dgm:prSet phldrT="[Текст]"/>
      <dgm:spPr/>
      <dgm:t>
        <a:bodyPr/>
        <a:lstStyle/>
        <a:p>
          <a:r>
            <a:rPr lang="uk-UA" dirty="0" smtClean="0"/>
            <a:t>Поширення інформації із впливом на психіку</a:t>
          </a:r>
          <a:endParaRPr lang="uk-UA" dirty="0"/>
        </a:p>
      </dgm:t>
    </dgm:pt>
    <dgm:pt modelId="{6790A899-8387-4F45-90CE-E94CF3FB9588}" type="parTrans" cxnId="{55E33D52-FA75-4047-8EE0-4F9585277F70}">
      <dgm:prSet/>
      <dgm:spPr/>
      <dgm:t>
        <a:bodyPr/>
        <a:lstStyle/>
        <a:p>
          <a:endParaRPr lang="uk-UA"/>
        </a:p>
      </dgm:t>
    </dgm:pt>
    <dgm:pt modelId="{88F59575-6112-45D6-B386-4133D3077282}" type="sibTrans" cxnId="{55E33D52-FA75-4047-8EE0-4F9585277F70}">
      <dgm:prSet/>
      <dgm:spPr/>
      <dgm:t>
        <a:bodyPr/>
        <a:lstStyle/>
        <a:p>
          <a:endParaRPr lang="uk-UA"/>
        </a:p>
      </dgm:t>
    </dgm:pt>
    <dgm:pt modelId="{C5312E3C-036B-4359-9A76-AAF7775B3D79}">
      <dgm:prSet phldrT="[Текст]"/>
      <dgm:spPr/>
      <dgm:t>
        <a:bodyPr/>
        <a:lstStyle/>
        <a:p>
          <a:r>
            <a:rPr lang="uk-UA" dirty="0" smtClean="0"/>
            <a:t>Відчуження від реальності</a:t>
          </a:r>
          <a:endParaRPr lang="uk-UA" dirty="0"/>
        </a:p>
      </dgm:t>
    </dgm:pt>
    <dgm:pt modelId="{17BE989E-3E91-4C20-8490-700A4E540171}" type="parTrans" cxnId="{848DF912-865D-4419-B8F8-AC45386B08DB}">
      <dgm:prSet/>
      <dgm:spPr/>
      <dgm:t>
        <a:bodyPr/>
        <a:lstStyle/>
        <a:p>
          <a:endParaRPr lang="uk-UA"/>
        </a:p>
      </dgm:t>
    </dgm:pt>
    <dgm:pt modelId="{5E1F45DA-73B9-4AF6-906C-792595B98DEF}" type="sibTrans" cxnId="{848DF912-865D-4419-B8F8-AC45386B08DB}">
      <dgm:prSet/>
      <dgm:spPr/>
      <dgm:t>
        <a:bodyPr/>
        <a:lstStyle/>
        <a:p>
          <a:endParaRPr lang="uk-UA"/>
        </a:p>
      </dgm:t>
    </dgm:pt>
    <dgm:pt modelId="{A1C25E2A-04FC-4B27-9D89-96DD8249F1E1}" type="pres">
      <dgm:prSet presAssocID="{896BCBA6-8441-47F5-A3C7-6D5890D4F239}" presName="diagram" presStyleCnt="0">
        <dgm:presLayoutVars>
          <dgm:chPref val="1"/>
          <dgm:dir/>
          <dgm:animOne val="branch"/>
          <dgm:animLvl val="lvl"/>
          <dgm:resizeHandles/>
        </dgm:presLayoutVars>
      </dgm:prSet>
      <dgm:spPr/>
      <dgm:t>
        <a:bodyPr/>
        <a:lstStyle/>
        <a:p>
          <a:endParaRPr lang="uk-UA"/>
        </a:p>
      </dgm:t>
    </dgm:pt>
    <dgm:pt modelId="{57548B00-32DD-49CF-B965-B97908EA45A1}" type="pres">
      <dgm:prSet presAssocID="{59E387FA-36F2-4DAB-B2C7-4C9E88B2C2A0}" presName="root" presStyleCnt="0"/>
      <dgm:spPr/>
    </dgm:pt>
    <dgm:pt modelId="{CB6DA383-AFA3-49BC-BEFF-00B6F409A591}" type="pres">
      <dgm:prSet presAssocID="{59E387FA-36F2-4DAB-B2C7-4C9E88B2C2A0}" presName="rootComposite" presStyleCnt="0"/>
      <dgm:spPr/>
    </dgm:pt>
    <dgm:pt modelId="{25EA3FA3-ADC9-4E17-9669-8D9C86A5B927}" type="pres">
      <dgm:prSet presAssocID="{59E387FA-36F2-4DAB-B2C7-4C9E88B2C2A0}" presName="rootText" presStyleLbl="node1" presStyleIdx="0" presStyleCnt="1" custScaleX="238786"/>
      <dgm:spPr/>
      <dgm:t>
        <a:bodyPr/>
        <a:lstStyle/>
        <a:p>
          <a:endParaRPr lang="uk-UA"/>
        </a:p>
      </dgm:t>
    </dgm:pt>
    <dgm:pt modelId="{85BC0149-D153-4783-ACF6-C833472AF8DE}" type="pres">
      <dgm:prSet presAssocID="{59E387FA-36F2-4DAB-B2C7-4C9E88B2C2A0}" presName="rootConnector" presStyleLbl="node1" presStyleIdx="0" presStyleCnt="1"/>
      <dgm:spPr/>
      <dgm:t>
        <a:bodyPr/>
        <a:lstStyle/>
        <a:p>
          <a:endParaRPr lang="uk-UA"/>
        </a:p>
      </dgm:t>
    </dgm:pt>
    <dgm:pt modelId="{91BF84AC-B2CE-4A32-9189-E757DAF2DD98}" type="pres">
      <dgm:prSet presAssocID="{59E387FA-36F2-4DAB-B2C7-4C9E88B2C2A0}" presName="childShape" presStyleCnt="0"/>
      <dgm:spPr/>
    </dgm:pt>
    <dgm:pt modelId="{34D10FAD-442A-48F7-91BB-C94DB6C6E193}" type="pres">
      <dgm:prSet presAssocID="{D3478862-5D1B-43F0-80ED-A40922607AE6}" presName="Name13" presStyleLbl="parChTrans1D2" presStyleIdx="0" presStyleCnt="3"/>
      <dgm:spPr/>
      <dgm:t>
        <a:bodyPr/>
        <a:lstStyle/>
        <a:p>
          <a:endParaRPr lang="uk-UA"/>
        </a:p>
      </dgm:t>
    </dgm:pt>
    <dgm:pt modelId="{6A80D145-C700-4141-A6DA-62B8647A51B3}" type="pres">
      <dgm:prSet presAssocID="{648D31E2-FD70-440E-9AC3-B4960BE10DE3}" presName="childText" presStyleLbl="bgAcc1" presStyleIdx="0" presStyleCnt="3" custScaleX="260136">
        <dgm:presLayoutVars>
          <dgm:bulletEnabled val="1"/>
        </dgm:presLayoutVars>
      </dgm:prSet>
      <dgm:spPr/>
      <dgm:t>
        <a:bodyPr/>
        <a:lstStyle/>
        <a:p>
          <a:endParaRPr lang="uk-UA"/>
        </a:p>
      </dgm:t>
    </dgm:pt>
    <dgm:pt modelId="{A665E48F-29D6-4DE4-8756-6F11CA20B358}" type="pres">
      <dgm:prSet presAssocID="{6790A899-8387-4F45-90CE-E94CF3FB9588}" presName="Name13" presStyleLbl="parChTrans1D2" presStyleIdx="1" presStyleCnt="3"/>
      <dgm:spPr/>
      <dgm:t>
        <a:bodyPr/>
        <a:lstStyle/>
        <a:p>
          <a:endParaRPr lang="uk-UA"/>
        </a:p>
      </dgm:t>
    </dgm:pt>
    <dgm:pt modelId="{37DA3060-4DC3-4AC1-AC01-D3EF691D7346}" type="pres">
      <dgm:prSet presAssocID="{C4EB3207-6913-4C41-AD6A-1EA00530466D}" presName="childText" presStyleLbl="bgAcc1" presStyleIdx="1" presStyleCnt="3" custScaleX="260136">
        <dgm:presLayoutVars>
          <dgm:bulletEnabled val="1"/>
        </dgm:presLayoutVars>
      </dgm:prSet>
      <dgm:spPr/>
      <dgm:t>
        <a:bodyPr/>
        <a:lstStyle/>
        <a:p>
          <a:endParaRPr lang="uk-UA"/>
        </a:p>
      </dgm:t>
    </dgm:pt>
    <dgm:pt modelId="{02EAF20D-DB13-4710-B234-1A40732C86C0}" type="pres">
      <dgm:prSet presAssocID="{17BE989E-3E91-4C20-8490-700A4E540171}" presName="Name13" presStyleLbl="parChTrans1D2" presStyleIdx="2" presStyleCnt="3"/>
      <dgm:spPr/>
      <dgm:t>
        <a:bodyPr/>
        <a:lstStyle/>
        <a:p>
          <a:endParaRPr lang="uk-UA"/>
        </a:p>
      </dgm:t>
    </dgm:pt>
    <dgm:pt modelId="{0C1C94A9-C252-4BC1-8D80-BA2B22054AD2}" type="pres">
      <dgm:prSet presAssocID="{C5312E3C-036B-4359-9A76-AAF7775B3D79}" presName="childText" presStyleLbl="bgAcc1" presStyleIdx="2" presStyleCnt="3" custScaleX="260136">
        <dgm:presLayoutVars>
          <dgm:bulletEnabled val="1"/>
        </dgm:presLayoutVars>
      </dgm:prSet>
      <dgm:spPr/>
      <dgm:t>
        <a:bodyPr/>
        <a:lstStyle/>
        <a:p>
          <a:endParaRPr lang="uk-UA"/>
        </a:p>
      </dgm:t>
    </dgm:pt>
  </dgm:ptLst>
  <dgm:cxnLst>
    <dgm:cxn modelId="{5700C30E-B783-4515-8F30-39D26CA59C67}" type="presOf" srcId="{648D31E2-FD70-440E-9AC3-B4960BE10DE3}" destId="{6A80D145-C700-4141-A6DA-62B8647A51B3}" srcOrd="0" destOrd="0" presId="urn:microsoft.com/office/officeart/2005/8/layout/hierarchy3"/>
    <dgm:cxn modelId="{31C0B9AA-F048-49B3-941A-6E467816B325}" type="presOf" srcId="{6790A899-8387-4F45-90CE-E94CF3FB9588}" destId="{A665E48F-29D6-4DE4-8756-6F11CA20B358}" srcOrd="0" destOrd="0" presId="urn:microsoft.com/office/officeart/2005/8/layout/hierarchy3"/>
    <dgm:cxn modelId="{14CED849-714E-4C90-99A5-406C8FEE14D1}" type="presOf" srcId="{D3478862-5D1B-43F0-80ED-A40922607AE6}" destId="{34D10FAD-442A-48F7-91BB-C94DB6C6E193}" srcOrd="0" destOrd="0" presId="urn:microsoft.com/office/officeart/2005/8/layout/hierarchy3"/>
    <dgm:cxn modelId="{DADD3CD5-86FE-4E48-8FDC-24B4812A2ED4}" type="presOf" srcId="{17BE989E-3E91-4C20-8490-700A4E540171}" destId="{02EAF20D-DB13-4710-B234-1A40732C86C0}" srcOrd="0" destOrd="0" presId="urn:microsoft.com/office/officeart/2005/8/layout/hierarchy3"/>
    <dgm:cxn modelId="{0F741E70-898F-45D0-BF50-00FFAA6593DB}" type="presOf" srcId="{C5312E3C-036B-4359-9A76-AAF7775B3D79}" destId="{0C1C94A9-C252-4BC1-8D80-BA2B22054AD2}" srcOrd="0" destOrd="0" presId="urn:microsoft.com/office/officeart/2005/8/layout/hierarchy3"/>
    <dgm:cxn modelId="{63BD6B83-27A6-4C39-A1FE-94E24DC1565C}" srcId="{896BCBA6-8441-47F5-A3C7-6D5890D4F239}" destId="{59E387FA-36F2-4DAB-B2C7-4C9E88B2C2A0}" srcOrd="0" destOrd="0" parTransId="{BC92616E-B5E6-433E-9647-44398E90716C}" sibTransId="{1EF58FCA-940A-489C-88AC-D32481A45BF3}"/>
    <dgm:cxn modelId="{55E33D52-FA75-4047-8EE0-4F9585277F70}" srcId="{59E387FA-36F2-4DAB-B2C7-4C9E88B2C2A0}" destId="{C4EB3207-6913-4C41-AD6A-1EA00530466D}" srcOrd="1" destOrd="0" parTransId="{6790A899-8387-4F45-90CE-E94CF3FB9588}" sibTransId="{88F59575-6112-45D6-B386-4133D3077282}"/>
    <dgm:cxn modelId="{848DF912-865D-4419-B8F8-AC45386B08DB}" srcId="{59E387FA-36F2-4DAB-B2C7-4C9E88B2C2A0}" destId="{C5312E3C-036B-4359-9A76-AAF7775B3D79}" srcOrd="2" destOrd="0" parTransId="{17BE989E-3E91-4C20-8490-700A4E540171}" sibTransId="{5E1F45DA-73B9-4AF6-906C-792595B98DEF}"/>
    <dgm:cxn modelId="{47BE40D4-7B41-4983-BF65-22E2AEED7404}" type="presOf" srcId="{896BCBA6-8441-47F5-A3C7-6D5890D4F239}" destId="{A1C25E2A-04FC-4B27-9D89-96DD8249F1E1}" srcOrd="0" destOrd="0" presId="urn:microsoft.com/office/officeart/2005/8/layout/hierarchy3"/>
    <dgm:cxn modelId="{C0CF6BD3-E24C-4111-94A2-C95EAF516250}" type="presOf" srcId="{59E387FA-36F2-4DAB-B2C7-4C9E88B2C2A0}" destId="{85BC0149-D153-4783-ACF6-C833472AF8DE}" srcOrd="1" destOrd="0" presId="urn:microsoft.com/office/officeart/2005/8/layout/hierarchy3"/>
    <dgm:cxn modelId="{41174CB6-6407-4AC5-8833-6D7A0809747C}" srcId="{59E387FA-36F2-4DAB-B2C7-4C9E88B2C2A0}" destId="{648D31E2-FD70-440E-9AC3-B4960BE10DE3}" srcOrd="0" destOrd="0" parTransId="{D3478862-5D1B-43F0-80ED-A40922607AE6}" sibTransId="{725D0AE7-954C-4587-BD12-B2F14EFEF5C4}"/>
    <dgm:cxn modelId="{D0702A32-4784-4D95-912D-94BFD40B2314}" type="presOf" srcId="{59E387FA-36F2-4DAB-B2C7-4C9E88B2C2A0}" destId="{25EA3FA3-ADC9-4E17-9669-8D9C86A5B927}" srcOrd="0" destOrd="0" presId="urn:microsoft.com/office/officeart/2005/8/layout/hierarchy3"/>
    <dgm:cxn modelId="{AFED4F05-B4C5-4404-A5B1-0D989DE9B99C}" type="presOf" srcId="{C4EB3207-6913-4C41-AD6A-1EA00530466D}" destId="{37DA3060-4DC3-4AC1-AC01-D3EF691D7346}" srcOrd="0" destOrd="0" presId="urn:microsoft.com/office/officeart/2005/8/layout/hierarchy3"/>
    <dgm:cxn modelId="{10B9CB23-8518-4471-8213-69651C8643F6}" type="presParOf" srcId="{A1C25E2A-04FC-4B27-9D89-96DD8249F1E1}" destId="{57548B00-32DD-49CF-B965-B97908EA45A1}" srcOrd="0" destOrd="0" presId="urn:microsoft.com/office/officeart/2005/8/layout/hierarchy3"/>
    <dgm:cxn modelId="{B375EBB4-60E5-473E-9437-DE0A3C35A029}" type="presParOf" srcId="{57548B00-32DD-49CF-B965-B97908EA45A1}" destId="{CB6DA383-AFA3-49BC-BEFF-00B6F409A591}" srcOrd="0" destOrd="0" presId="urn:microsoft.com/office/officeart/2005/8/layout/hierarchy3"/>
    <dgm:cxn modelId="{1E8C8253-3450-4D0E-9117-DFC868DAC3FB}" type="presParOf" srcId="{CB6DA383-AFA3-49BC-BEFF-00B6F409A591}" destId="{25EA3FA3-ADC9-4E17-9669-8D9C86A5B927}" srcOrd="0" destOrd="0" presId="urn:microsoft.com/office/officeart/2005/8/layout/hierarchy3"/>
    <dgm:cxn modelId="{1005494C-1675-4A0C-9B78-0A7F912EDFB5}" type="presParOf" srcId="{CB6DA383-AFA3-49BC-BEFF-00B6F409A591}" destId="{85BC0149-D153-4783-ACF6-C833472AF8DE}" srcOrd="1" destOrd="0" presId="urn:microsoft.com/office/officeart/2005/8/layout/hierarchy3"/>
    <dgm:cxn modelId="{17A37BAE-894A-4C52-BDBA-D1BAADD778EF}" type="presParOf" srcId="{57548B00-32DD-49CF-B965-B97908EA45A1}" destId="{91BF84AC-B2CE-4A32-9189-E757DAF2DD98}" srcOrd="1" destOrd="0" presId="urn:microsoft.com/office/officeart/2005/8/layout/hierarchy3"/>
    <dgm:cxn modelId="{49157107-9EFD-40F9-B296-8400A51DF299}" type="presParOf" srcId="{91BF84AC-B2CE-4A32-9189-E757DAF2DD98}" destId="{34D10FAD-442A-48F7-91BB-C94DB6C6E193}" srcOrd="0" destOrd="0" presId="urn:microsoft.com/office/officeart/2005/8/layout/hierarchy3"/>
    <dgm:cxn modelId="{589051DF-4157-4FF5-9A36-C140189C11AF}" type="presParOf" srcId="{91BF84AC-B2CE-4A32-9189-E757DAF2DD98}" destId="{6A80D145-C700-4141-A6DA-62B8647A51B3}" srcOrd="1" destOrd="0" presId="urn:microsoft.com/office/officeart/2005/8/layout/hierarchy3"/>
    <dgm:cxn modelId="{007F5262-02EE-4E70-9ACB-C1BF772A6DAD}" type="presParOf" srcId="{91BF84AC-B2CE-4A32-9189-E757DAF2DD98}" destId="{A665E48F-29D6-4DE4-8756-6F11CA20B358}" srcOrd="2" destOrd="0" presId="urn:microsoft.com/office/officeart/2005/8/layout/hierarchy3"/>
    <dgm:cxn modelId="{4F7590EE-F403-461A-9C01-9103B1C543DE}" type="presParOf" srcId="{91BF84AC-B2CE-4A32-9189-E757DAF2DD98}" destId="{37DA3060-4DC3-4AC1-AC01-D3EF691D7346}" srcOrd="3" destOrd="0" presId="urn:microsoft.com/office/officeart/2005/8/layout/hierarchy3"/>
    <dgm:cxn modelId="{1E72C5E4-A40F-4F74-989D-200DA94AD229}" type="presParOf" srcId="{91BF84AC-B2CE-4A32-9189-E757DAF2DD98}" destId="{02EAF20D-DB13-4710-B234-1A40732C86C0}" srcOrd="4" destOrd="0" presId="urn:microsoft.com/office/officeart/2005/8/layout/hierarchy3"/>
    <dgm:cxn modelId="{8A4EE10C-FD21-4CCE-983A-374EF68C4044}" type="presParOf" srcId="{91BF84AC-B2CE-4A32-9189-E757DAF2DD98}" destId="{0C1C94A9-C252-4BC1-8D80-BA2B22054AD2}"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A3FA3-ADC9-4E17-9669-8D9C86A5B927}">
      <dsp:nvSpPr>
        <dsp:cNvPr id="0" name=""/>
        <dsp:cNvSpPr/>
      </dsp:nvSpPr>
      <dsp:spPr>
        <a:xfrm>
          <a:off x="1283064" y="1439"/>
          <a:ext cx="4392490" cy="919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uk-UA" sz="3300" b="1" kern="1200" dirty="0" smtClean="0"/>
            <a:t>Шкідливі програми</a:t>
          </a:r>
          <a:endParaRPr lang="uk-UA" sz="3300" b="1" kern="1200" dirty="0"/>
        </a:p>
      </dsp:txBody>
      <dsp:txXfrm>
        <a:off x="1310003" y="28378"/>
        <a:ext cx="4338612" cy="865876"/>
      </dsp:txXfrm>
    </dsp:sp>
    <dsp:sp modelId="{34D10FAD-442A-48F7-91BB-C94DB6C6E193}">
      <dsp:nvSpPr>
        <dsp:cNvPr id="0" name=""/>
        <dsp:cNvSpPr/>
      </dsp:nvSpPr>
      <dsp:spPr>
        <a:xfrm>
          <a:off x="1722313" y="921194"/>
          <a:ext cx="439249" cy="689815"/>
        </a:xfrm>
        <a:custGeom>
          <a:avLst/>
          <a:gdLst/>
          <a:ahLst/>
          <a:cxnLst/>
          <a:rect l="0" t="0" r="0" b="0"/>
          <a:pathLst>
            <a:path>
              <a:moveTo>
                <a:pt x="0" y="0"/>
              </a:moveTo>
              <a:lnTo>
                <a:pt x="0" y="689815"/>
              </a:lnTo>
              <a:lnTo>
                <a:pt x="439249" y="6898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80D145-C700-4141-A6DA-62B8647A51B3}">
      <dsp:nvSpPr>
        <dsp:cNvPr id="0" name=""/>
        <dsp:cNvSpPr/>
      </dsp:nvSpPr>
      <dsp:spPr>
        <a:xfrm>
          <a:off x="2161562" y="1151133"/>
          <a:ext cx="3828180" cy="9197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uk-UA" sz="2200" kern="1200" dirty="0" smtClean="0"/>
            <a:t>Створюють перешкоди в роботі системи</a:t>
          </a:r>
          <a:endParaRPr lang="uk-UA" sz="2200" kern="1200" dirty="0"/>
        </a:p>
      </dsp:txBody>
      <dsp:txXfrm>
        <a:off x="2188501" y="1178072"/>
        <a:ext cx="3774302" cy="865876"/>
      </dsp:txXfrm>
    </dsp:sp>
    <dsp:sp modelId="{A665E48F-29D6-4DE4-8756-6F11CA20B358}">
      <dsp:nvSpPr>
        <dsp:cNvPr id="0" name=""/>
        <dsp:cNvSpPr/>
      </dsp:nvSpPr>
      <dsp:spPr>
        <a:xfrm>
          <a:off x="1722313" y="921194"/>
          <a:ext cx="439249" cy="1839509"/>
        </a:xfrm>
        <a:custGeom>
          <a:avLst/>
          <a:gdLst/>
          <a:ahLst/>
          <a:cxnLst/>
          <a:rect l="0" t="0" r="0" b="0"/>
          <a:pathLst>
            <a:path>
              <a:moveTo>
                <a:pt x="0" y="0"/>
              </a:moveTo>
              <a:lnTo>
                <a:pt x="0" y="1839509"/>
              </a:lnTo>
              <a:lnTo>
                <a:pt x="439249" y="1839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DA3060-4DC3-4AC1-AC01-D3EF691D7346}">
      <dsp:nvSpPr>
        <dsp:cNvPr id="0" name=""/>
        <dsp:cNvSpPr/>
      </dsp:nvSpPr>
      <dsp:spPr>
        <a:xfrm>
          <a:off x="2161562" y="2300826"/>
          <a:ext cx="3828180" cy="9197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uk-UA" sz="2200" kern="1200" dirty="0" smtClean="0"/>
            <a:t>Зменшують ресурси комп’ютера</a:t>
          </a:r>
          <a:endParaRPr lang="uk-UA" sz="2200" kern="1200" dirty="0"/>
        </a:p>
      </dsp:txBody>
      <dsp:txXfrm>
        <a:off x="2188501" y="2327765"/>
        <a:ext cx="3774302" cy="865876"/>
      </dsp:txXfrm>
    </dsp:sp>
    <dsp:sp modelId="{02EAF20D-DB13-4710-B234-1A40732C86C0}">
      <dsp:nvSpPr>
        <dsp:cNvPr id="0" name=""/>
        <dsp:cNvSpPr/>
      </dsp:nvSpPr>
      <dsp:spPr>
        <a:xfrm>
          <a:off x="1722313" y="921194"/>
          <a:ext cx="439249" cy="2989202"/>
        </a:xfrm>
        <a:custGeom>
          <a:avLst/>
          <a:gdLst/>
          <a:ahLst/>
          <a:cxnLst/>
          <a:rect l="0" t="0" r="0" b="0"/>
          <a:pathLst>
            <a:path>
              <a:moveTo>
                <a:pt x="0" y="0"/>
              </a:moveTo>
              <a:lnTo>
                <a:pt x="0" y="2989202"/>
              </a:lnTo>
              <a:lnTo>
                <a:pt x="439249" y="29892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C94A9-C252-4BC1-8D80-BA2B22054AD2}">
      <dsp:nvSpPr>
        <dsp:cNvPr id="0" name=""/>
        <dsp:cNvSpPr/>
      </dsp:nvSpPr>
      <dsp:spPr>
        <a:xfrm>
          <a:off x="2161562" y="3450519"/>
          <a:ext cx="3828180" cy="9197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uk-UA" sz="2200" kern="1200" dirty="0" smtClean="0"/>
            <a:t>Виконують несанкціоновані дії з даними</a:t>
          </a:r>
          <a:endParaRPr lang="uk-UA" sz="2200" kern="1200" dirty="0"/>
        </a:p>
      </dsp:txBody>
      <dsp:txXfrm>
        <a:off x="2188501" y="3477458"/>
        <a:ext cx="3774302" cy="865876"/>
      </dsp:txXfrm>
    </dsp:sp>
    <dsp:sp modelId="{04FE5007-840C-4A16-B650-E20E1CADF09F}">
      <dsp:nvSpPr>
        <dsp:cNvPr id="0" name=""/>
        <dsp:cNvSpPr/>
      </dsp:nvSpPr>
      <dsp:spPr>
        <a:xfrm>
          <a:off x="1722313" y="921194"/>
          <a:ext cx="439249" cy="4138895"/>
        </a:xfrm>
        <a:custGeom>
          <a:avLst/>
          <a:gdLst/>
          <a:ahLst/>
          <a:cxnLst/>
          <a:rect l="0" t="0" r="0" b="0"/>
          <a:pathLst>
            <a:path>
              <a:moveTo>
                <a:pt x="0" y="0"/>
              </a:moveTo>
              <a:lnTo>
                <a:pt x="0" y="4138895"/>
              </a:lnTo>
              <a:lnTo>
                <a:pt x="439249" y="4138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A7AE9E-67AC-45A6-B9A9-8529EA9129DD}">
      <dsp:nvSpPr>
        <dsp:cNvPr id="0" name=""/>
        <dsp:cNvSpPr/>
      </dsp:nvSpPr>
      <dsp:spPr>
        <a:xfrm>
          <a:off x="2161562" y="4600212"/>
          <a:ext cx="3828180" cy="9197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uk-UA" sz="2200" kern="1200" dirty="0" smtClean="0"/>
            <a:t>Дестабілізують роботу користувача з комп’ютером</a:t>
          </a:r>
          <a:endParaRPr lang="uk-UA" sz="2200" kern="1200" dirty="0"/>
        </a:p>
      </dsp:txBody>
      <dsp:txXfrm>
        <a:off x="2188501" y="4627151"/>
        <a:ext cx="3774302" cy="865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A3FA3-ADC9-4E17-9669-8D9C86A5B927}">
      <dsp:nvSpPr>
        <dsp:cNvPr id="0" name=""/>
        <dsp:cNvSpPr/>
      </dsp:nvSpPr>
      <dsp:spPr>
        <a:xfrm>
          <a:off x="1326588" y="2033"/>
          <a:ext cx="4244053" cy="8886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uk-UA" sz="2200" b="1" kern="1200" dirty="0" smtClean="0"/>
            <a:t>Загрози психічному здоров’ю користувача Інтернету</a:t>
          </a:r>
          <a:endParaRPr lang="uk-UA" sz="2200" b="1" kern="1200" dirty="0"/>
        </a:p>
      </dsp:txBody>
      <dsp:txXfrm>
        <a:off x="1352616" y="28061"/>
        <a:ext cx="4191997" cy="836616"/>
      </dsp:txXfrm>
    </dsp:sp>
    <dsp:sp modelId="{34D10FAD-442A-48F7-91BB-C94DB6C6E193}">
      <dsp:nvSpPr>
        <dsp:cNvPr id="0" name=""/>
        <dsp:cNvSpPr/>
      </dsp:nvSpPr>
      <dsp:spPr>
        <a:xfrm>
          <a:off x="1750993" y="890706"/>
          <a:ext cx="424405" cy="666504"/>
        </a:xfrm>
        <a:custGeom>
          <a:avLst/>
          <a:gdLst/>
          <a:ahLst/>
          <a:cxnLst/>
          <a:rect l="0" t="0" r="0" b="0"/>
          <a:pathLst>
            <a:path>
              <a:moveTo>
                <a:pt x="0" y="0"/>
              </a:moveTo>
              <a:lnTo>
                <a:pt x="0" y="666504"/>
              </a:lnTo>
              <a:lnTo>
                <a:pt x="424405" y="6665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80D145-C700-4141-A6DA-62B8647A51B3}">
      <dsp:nvSpPr>
        <dsp:cNvPr id="0" name=""/>
        <dsp:cNvSpPr/>
      </dsp:nvSpPr>
      <dsp:spPr>
        <a:xfrm>
          <a:off x="2175398" y="1112874"/>
          <a:ext cx="3698813" cy="888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uk-UA" sz="2600" kern="1200" dirty="0" smtClean="0"/>
            <a:t>Інформаційне перевантаження</a:t>
          </a:r>
          <a:endParaRPr lang="uk-UA" sz="2600" kern="1200" dirty="0"/>
        </a:p>
      </dsp:txBody>
      <dsp:txXfrm>
        <a:off x="2201426" y="1138902"/>
        <a:ext cx="3646757" cy="836616"/>
      </dsp:txXfrm>
    </dsp:sp>
    <dsp:sp modelId="{A665E48F-29D6-4DE4-8756-6F11CA20B358}">
      <dsp:nvSpPr>
        <dsp:cNvPr id="0" name=""/>
        <dsp:cNvSpPr/>
      </dsp:nvSpPr>
      <dsp:spPr>
        <a:xfrm>
          <a:off x="1750993" y="890706"/>
          <a:ext cx="424405" cy="1777345"/>
        </a:xfrm>
        <a:custGeom>
          <a:avLst/>
          <a:gdLst/>
          <a:ahLst/>
          <a:cxnLst/>
          <a:rect l="0" t="0" r="0" b="0"/>
          <a:pathLst>
            <a:path>
              <a:moveTo>
                <a:pt x="0" y="0"/>
              </a:moveTo>
              <a:lnTo>
                <a:pt x="0" y="1777345"/>
              </a:lnTo>
              <a:lnTo>
                <a:pt x="424405" y="17773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DA3060-4DC3-4AC1-AC01-D3EF691D7346}">
      <dsp:nvSpPr>
        <dsp:cNvPr id="0" name=""/>
        <dsp:cNvSpPr/>
      </dsp:nvSpPr>
      <dsp:spPr>
        <a:xfrm>
          <a:off x="2175398" y="2223716"/>
          <a:ext cx="3698813" cy="888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uk-UA" sz="2600" kern="1200" dirty="0" smtClean="0"/>
            <a:t>Поширення інформації із впливом на психіку</a:t>
          </a:r>
          <a:endParaRPr lang="uk-UA" sz="2600" kern="1200" dirty="0"/>
        </a:p>
      </dsp:txBody>
      <dsp:txXfrm>
        <a:off x="2201426" y="2249744"/>
        <a:ext cx="3646757" cy="836616"/>
      </dsp:txXfrm>
    </dsp:sp>
    <dsp:sp modelId="{02EAF20D-DB13-4710-B234-1A40732C86C0}">
      <dsp:nvSpPr>
        <dsp:cNvPr id="0" name=""/>
        <dsp:cNvSpPr/>
      </dsp:nvSpPr>
      <dsp:spPr>
        <a:xfrm>
          <a:off x="1750993" y="890706"/>
          <a:ext cx="424405" cy="2888187"/>
        </a:xfrm>
        <a:custGeom>
          <a:avLst/>
          <a:gdLst/>
          <a:ahLst/>
          <a:cxnLst/>
          <a:rect l="0" t="0" r="0" b="0"/>
          <a:pathLst>
            <a:path>
              <a:moveTo>
                <a:pt x="0" y="0"/>
              </a:moveTo>
              <a:lnTo>
                <a:pt x="0" y="2888187"/>
              </a:lnTo>
              <a:lnTo>
                <a:pt x="424405" y="28881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C94A9-C252-4BC1-8D80-BA2B22054AD2}">
      <dsp:nvSpPr>
        <dsp:cNvPr id="0" name=""/>
        <dsp:cNvSpPr/>
      </dsp:nvSpPr>
      <dsp:spPr>
        <a:xfrm>
          <a:off x="2175398" y="3334557"/>
          <a:ext cx="3698813" cy="888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uk-UA" sz="2600" kern="1200" dirty="0" smtClean="0"/>
            <a:t>Відчуження від реальності</a:t>
          </a:r>
          <a:endParaRPr lang="uk-UA" sz="2600" kern="1200" dirty="0"/>
        </a:p>
      </dsp:txBody>
      <dsp:txXfrm>
        <a:off x="2201426" y="3360585"/>
        <a:ext cx="3646757" cy="8366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CF7DF-C52F-40FE-84ED-3817AD2BDA3F}" type="datetimeFigureOut">
              <a:rPr lang="ru-RU" smtClean="0"/>
              <a:pPr/>
              <a:t>21.09.2023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18AD9-70A2-4806-B24E-7BD028AB4983}" type="slidenum">
              <a:rPr lang="ru-RU" smtClean="0"/>
              <a:pPr/>
              <a:t>‹#›</a:t>
            </a:fld>
            <a:endParaRPr lang="ru-RU"/>
          </a:p>
        </p:txBody>
      </p:sp>
    </p:spTree>
    <p:extLst>
      <p:ext uri="{BB962C8B-B14F-4D97-AF65-F5344CB8AC3E}">
        <p14:creationId xmlns:p14="http://schemas.microsoft.com/office/powerpoint/2010/main" val="93197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518AD9-70A2-4806-B24E-7BD028AB4983}" type="slidenum">
              <a:rPr kumimoji="0" lang="ru-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0532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90740FA6-306F-48B0-8F5E-54A006D9AA26}" type="datetime1">
              <a:rPr lang="ru-RU" smtClean="0"/>
              <a:t>21.09.2023</a:t>
            </a:fld>
            <a:endParaRPr lang="ru-RU"/>
          </a:p>
        </p:txBody>
      </p:sp>
      <p:sp>
        <p:nvSpPr>
          <p:cNvPr id="19" name="Нижний колонтитул 18"/>
          <p:cNvSpPr>
            <a:spLocks noGrp="1"/>
          </p:cNvSpPr>
          <p:nvPr>
            <p:ph type="ftr" sz="quarter" idx="11"/>
          </p:nvPr>
        </p:nvSpPr>
        <p:spPr/>
        <p:txBody>
          <a:bodyPr/>
          <a:lstStyle/>
          <a:p>
            <a:pPr>
              <a:defRPr/>
            </a:pPr>
            <a:r>
              <a:rPr lang="ru-RU" smtClean="0"/>
              <a:t>Вчитель інформатики Городнянської районної гімназії Позняк Роман Юрійович</a:t>
            </a:r>
            <a:endParaRPr lang="ru-RU"/>
          </a:p>
        </p:txBody>
      </p:sp>
      <p:sp>
        <p:nvSpPr>
          <p:cNvPr id="27" name="Номер слайда 26"/>
          <p:cNvSpPr>
            <a:spLocks noGrp="1"/>
          </p:cNvSpPr>
          <p:nvPr>
            <p:ph type="sldNum" sz="quarter" idx="12"/>
          </p:nvPr>
        </p:nvSpPr>
        <p:spPr/>
        <p:txBody>
          <a:bodyPr/>
          <a:lstStyle/>
          <a:p>
            <a:pPr>
              <a:defRPr/>
            </a:pPr>
            <a:fld id="{74EF3A59-A853-4A4C-9C45-B59F2561B422}"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8E4B635-8E42-4184-9FFB-E63E6C7F9BAA}" type="datetime1">
              <a:rPr lang="ru-RU" smtClean="0"/>
              <a:t>21.09.2023</a:t>
            </a:fld>
            <a:endParaRPr lang="ru-RU"/>
          </a:p>
        </p:txBody>
      </p:sp>
      <p:sp>
        <p:nvSpPr>
          <p:cNvPr id="5" name="Нижний колонтитул 4"/>
          <p:cNvSpPr>
            <a:spLocks noGrp="1"/>
          </p:cNvSpPr>
          <p:nvPr>
            <p:ph type="ftr" sz="quarter" idx="11"/>
          </p:nvPr>
        </p:nvSpPr>
        <p:spPr/>
        <p:txBody>
          <a:bodyPr/>
          <a:lstStyle/>
          <a:p>
            <a:pPr>
              <a:defRPr/>
            </a:pPr>
            <a:r>
              <a:rPr lang="ru-RU" smtClean="0"/>
              <a:t>Вчитель інформатики Городнянської районної гімназії Позняк Роман Юрійович</a:t>
            </a:r>
            <a:endParaRPr lang="ru-RU"/>
          </a:p>
        </p:txBody>
      </p:sp>
      <p:sp>
        <p:nvSpPr>
          <p:cNvPr id="6" name="Номер слайда 5"/>
          <p:cNvSpPr>
            <a:spLocks noGrp="1"/>
          </p:cNvSpPr>
          <p:nvPr>
            <p:ph type="sldNum" sz="quarter" idx="12"/>
          </p:nvPr>
        </p:nvSpPr>
        <p:spPr/>
        <p:txBody>
          <a:bodyPr/>
          <a:lstStyle/>
          <a:p>
            <a:pPr>
              <a:defRPr/>
            </a:pPr>
            <a:fld id="{17B20F98-2E02-4BF8-88F3-5CBB1A324BA3}"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86109618-BF5C-400A-BCA7-783915D9A0A2}" type="datetime1">
              <a:rPr lang="ru-RU" smtClean="0"/>
              <a:t>21.09.2023</a:t>
            </a:fld>
            <a:endParaRPr lang="ru-RU"/>
          </a:p>
        </p:txBody>
      </p:sp>
      <p:sp>
        <p:nvSpPr>
          <p:cNvPr id="5" name="Нижний колонтитул 4"/>
          <p:cNvSpPr>
            <a:spLocks noGrp="1"/>
          </p:cNvSpPr>
          <p:nvPr>
            <p:ph type="ftr" sz="quarter" idx="11"/>
          </p:nvPr>
        </p:nvSpPr>
        <p:spPr/>
        <p:txBody>
          <a:bodyPr/>
          <a:lstStyle/>
          <a:p>
            <a:pPr>
              <a:defRPr/>
            </a:pPr>
            <a:r>
              <a:rPr lang="ru-RU" smtClean="0"/>
              <a:t>Вчитель інформатики Городнянської районної гімназії Позняк Роман Юрійович</a:t>
            </a:r>
            <a:endParaRPr lang="ru-RU"/>
          </a:p>
        </p:txBody>
      </p:sp>
      <p:sp>
        <p:nvSpPr>
          <p:cNvPr id="6" name="Номер слайда 5"/>
          <p:cNvSpPr>
            <a:spLocks noGrp="1"/>
          </p:cNvSpPr>
          <p:nvPr>
            <p:ph type="sldNum" sz="quarter" idx="12"/>
          </p:nvPr>
        </p:nvSpPr>
        <p:spPr/>
        <p:txBody>
          <a:bodyPr/>
          <a:lstStyle/>
          <a:p>
            <a:pPr>
              <a:defRPr/>
            </a:pPr>
            <a:fld id="{E2402F36-47A0-412E-B75C-CAD069509E7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2609D7E-36FA-4A79-BDFA-800127EB0B80}" type="datetime1">
              <a:rPr lang="ru-RU" smtClean="0"/>
              <a:t>21.09.2023</a:t>
            </a:fld>
            <a:endParaRPr lang="ru-RU"/>
          </a:p>
        </p:txBody>
      </p:sp>
      <p:sp>
        <p:nvSpPr>
          <p:cNvPr id="5" name="Нижний колонтитул 4"/>
          <p:cNvSpPr>
            <a:spLocks noGrp="1"/>
          </p:cNvSpPr>
          <p:nvPr>
            <p:ph type="ftr" sz="quarter" idx="11"/>
          </p:nvPr>
        </p:nvSpPr>
        <p:spPr/>
        <p:txBody>
          <a:bodyPr/>
          <a:lstStyle/>
          <a:p>
            <a:pPr>
              <a:defRPr/>
            </a:pPr>
            <a:r>
              <a:rPr lang="ru-RU" smtClean="0"/>
              <a:t>Вчитель інформатики Городнянської районної гімназії Позняк Роман Юрійович</a:t>
            </a:r>
            <a:endParaRPr lang="ru-RU"/>
          </a:p>
        </p:txBody>
      </p:sp>
      <p:sp>
        <p:nvSpPr>
          <p:cNvPr id="6" name="Номер слайда 5"/>
          <p:cNvSpPr>
            <a:spLocks noGrp="1"/>
          </p:cNvSpPr>
          <p:nvPr>
            <p:ph type="sldNum" sz="quarter" idx="12"/>
          </p:nvPr>
        </p:nvSpPr>
        <p:spPr/>
        <p:txBody>
          <a:bodyPr/>
          <a:lstStyle/>
          <a:p>
            <a:pPr>
              <a:defRPr/>
            </a:pPr>
            <a:fld id="{F6D6A5C8-27C8-44E5-A83D-F806E528FEF4}"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47DFEAC7-11AE-4F84-A17C-E8C1CAF189EF}" type="datetime1">
              <a:rPr lang="ru-RU" smtClean="0"/>
              <a:t>21.09.2023</a:t>
            </a:fld>
            <a:endParaRPr lang="ru-RU"/>
          </a:p>
        </p:txBody>
      </p:sp>
      <p:sp>
        <p:nvSpPr>
          <p:cNvPr id="5" name="Нижний колонтитул 4"/>
          <p:cNvSpPr>
            <a:spLocks noGrp="1"/>
          </p:cNvSpPr>
          <p:nvPr>
            <p:ph type="ftr" sz="quarter" idx="11"/>
          </p:nvPr>
        </p:nvSpPr>
        <p:spPr/>
        <p:txBody>
          <a:bodyPr/>
          <a:lstStyle/>
          <a:p>
            <a:pPr>
              <a:defRPr/>
            </a:pPr>
            <a:r>
              <a:rPr lang="ru-RU" smtClean="0"/>
              <a:t>Вчитель інформатики Городнянської районної гімназії Позняк Роман Юрійович</a:t>
            </a:r>
            <a:endParaRPr lang="ru-RU"/>
          </a:p>
        </p:txBody>
      </p:sp>
      <p:sp>
        <p:nvSpPr>
          <p:cNvPr id="6" name="Номер слайда 5"/>
          <p:cNvSpPr>
            <a:spLocks noGrp="1"/>
          </p:cNvSpPr>
          <p:nvPr>
            <p:ph type="sldNum" sz="quarter" idx="12"/>
          </p:nvPr>
        </p:nvSpPr>
        <p:spPr/>
        <p:txBody>
          <a:bodyPr/>
          <a:lstStyle/>
          <a:p>
            <a:pPr>
              <a:defRPr/>
            </a:pPr>
            <a:fld id="{44279F24-315D-402E-A0B7-35A5041039B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32D8548-2E07-4A54-AB6F-39CAF1ECE4A5}" type="datetime1">
              <a:rPr lang="ru-RU" smtClean="0"/>
              <a:t>21.09.2023</a:t>
            </a:fld>
            <a:endParaRPr lang="ru-RU"/>
          </a:p>
        </p:txBody>
      </p:sp>
      <p:sp>
        <p:nvSpPr>
          <p:cNvPr id="6" name="Нижний колонтитул 5"/>
          <p:cNvSpPr>
            <a:spLocks noGrp="1"/>
          </p:cNvSpPr>
          <p:nvPr>
            <p:ph type="ftr" sz="quarter" idx="11"/>
          </p:nvPr>
        </p:nvSpPr>
        <p:spPr/>
        <p:txBody>
          <a:bodyPr/>
          <a:lstStyle/>
          <a:p>
            <a:pPr>
              <a:defRPr/>
            </a:pPr>
            <a:r>
              <a:rPr lang="ru-RU" smtClean="0"/>
              <a:t>Вчитель інформатики Городнянської районної гімназії Позняк Роман Юрійович</a:t>
            </a:r>
            <a:endParaRPr lang="ru-RU"/>
          </a:p>
        </p:txBody>
      </p:sp>
      <p:sp>
        <p:nvSpPr>
          <p:cNvPr id="7" name="Номер слайда 6"/>
          <p:cNvSpPr>
            <a:spLocks noGrp="1"/>
          </p:cNvSpPr>
          <p:nvPr>
            <p:ph type="sldNum" sz="quarter" idx="12"/>
          </p:nvPr>
        </p:nvSpPr>
        <p:spPr/>
        <p:txBody>
          <a:bodyPr/>
          <a:lstStyle/>
          <a:p>
            <a:pPr>
              <a:defRPr/>
            </a:pPr>
            <a:fld id="{C57CA349-BAE3-4648-8AD9-27695BA3EE3B}"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1FC27F0C-76C1-4C18-97DD-D5003C3F08AF}" type="datetime1">
              <a:rPr lang="ru-RU" smtClean="0"/>
              <a:t>21.09.2023</a:t>
            </a:fld>
            <a:endParaRPr lang="ru-RU"/>
          </a:p>
        </p:txBody>
      </p:sp>
      <p:sp>
        <p:nvSpPr>
          <p:cNvPr id="8" name="Нижний колонтитул 7"/>
          <p:cNvSpPr>
            <a:spLocks noGrp="1"/>
          </p:cNvSpPr>
          <p:nvPr>
            <p:ph type="ftr" sz="quarter" idx="11"/>
          </p:nvPr>
        </p:nvSpPr>
        <p:spPr/>
        <p:txBody>
          <a:bodyPr/>
          <a:lstStyle/>
          <a:p>
            <a:pPr>
              <a:defRPr/>
            </a:pPr>
            <a:r>
              <a:rPr lang="ru-RU" smtClean="0"/>
              <a:t>Вчитель інформатики Городнянської районної гімназії Позняк Роман Юрійович</a:t>
            </a:r>
            <a:endParaRPr lang="ru-RU"/>
          </a:p>
        </p:txBody>
      </p:sp>
      <p:sp>
        <p:nvSpPr>
          <p:cNvPr id="9" name="Номер слайда 8"/>
          <p:cNvSpPr>
            <a:spLocks noGrp="1"/>
          </p:cNvSpPr>
          <p:nvPr>
            <p:ph type="sldNum" sz="quarter" idx="12"/>
          </p:nvPr>
        </p:nvSpPr>
        <p:spPr/>
        <p:txBody>
          <a:bodyPr/>
          <a:lstStyle/>
          <a:p>
            <a:pPr>
              <a:defRPr/>
            </a:pPr>
            <a:fld id="{59EEF69C-9994-42F9-B4DB-62FFFAF3747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72324E30-E09E-4C14-965F-99F541EB622F}" type="datetime1">
              <a:rPr lang="ru-RU" smtClean="0"/>
              <a:t>21.09.2023</a:t>
            </a:fld>
            <a:endParaRPr lang="ru-RU"/>
          </a:p>
        </p:txBody>
      </p:sp>
      <p:sp>
        <p:nvSpPr>
          <p:cNvPr id="4" name="Нижний колонтитул 3"/>
          <p:cNvSpPr>
            <a:spLocks noGrp="1"/>
          </p:cNvSpPr>
          <p:nvPr>
            <p:ph type="ftr" sz="quarter" idx="11"/>
          </p:nvPr>
        </p:nvSpPr>
        <p:spPr/>
        <p:txBody>
          <a:bodyPr/>
          <a:lstStyle/>
          <a:p>
            <a:pPr>
              <a:defRPr/>
            </a:pPr>
            <a:r>
              <a:rPr lang="ru-RU" smtClean="0"/>
              <a:t>Вчитель інформатики Городнянської районної гімназії Позняк Роман Юрійович</a:t>
            </a:r>
            <a:endParaRPr lang="ru-RU"/>
          </a:p>
        </p:txBody>
      </p:sp>
      <p:sp>
        <p:nvSpPr>
          <p:cNvPr id="5" name="Номер слайда 4"/>
          <p:cNvSpPr>
            <a:spLocks noGrp="1"/>
          </p:cNvSpPr>
          <p:nvPr>
            <p:ph type="sldNum" sz="quarter" idx="12"/>
          </p:nvPr>
        </p:nvSpPr>
        <p:spPr/>
        <p:txBody>
          <a:bodyPr/>
          <a:lstStyle/>
          <a:p>
            <a:pPr>
              <a:defRPr/>
            </a:pPr>
            <a:fld id="{42F5ABFF-10C1-4535-BB80-BF71CF215302}"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02FB7C00-0E2D-4616-9B47-E4D72D44E159}" type="datetime1">
              <a:rPr lang="ru-RU" smtClean="0"/>
              <a:t>21.09.2023</a:t>
            </a:fld>
            <a:endParaRPr lang="ru-RU"/>
          </a:p>
        </p:txBody>
      </p:sp>
      <p:sp>
        <p:nvSpPr>
          <p:cNvPr id="3" name="Нижний колонтитул 2"/>
          <p:cNvSpPr>
            <a:spLocks noGrp="1"/>
          </p:cNvSpPr>
          <p:nvPr>
            <p:ph type="ftr" sz="quarter" idx="11"/>
          </p:nvPr>
        </p:nvSpPr>
        <p:spPr/>
        <p:txBody>
          <a:bodyPr/>
          <a:lstStyle/>
          <a:p>
            <a:pPr>
              <a:defRPr/>
            </a:pPr>
            <a:r>
              <a:rPr lang="ru-RU" smtClean="0"/>
              <a:t>Вчитель інформатики Городнянської районної гімназії Позняк Роман Юрійович</a:t>
            </a:r>
            <a:endParaRPr lang="ru-RU"/>
          </a:p>
        </p:txBody>
      </p:sp>
      <p:sp>
        <p:nvSpPr>
          <p:cNvPr id="4" name="Номер слайда 3"/>
          <p:cNvSpPr>
            <a:spLocks noGrp="1"/>
          </p:cNvSpPr>
          <p:nvPr>
            <p:ph type="sldNum" sz="quarter" idx="12"/>
          </p:nvPr>
        </p:nvSpPr>
        <p:spPr/>
        <p:txBody>
          <a:bodyPr/>
          <a:lstStyle/>
          <a:p>
            <a:pPr>
              <a:defRPr/>
            </a:pPr>
            <a:fld id="{986A07F7-31A8-43EF-81B2-C1AD0466C87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976148D-BE0D-45F1-84FB-57853E2A69D5}" type="datetime1">
              <a:rPr lang="ru-RU" smtClean="0"/>
              <a:t>21.09.2023</a:t>
            </a:fld>
            <a:endParaRPr lang="ru-RU"/>
          </a:p>
        </p:txBody>
      </p:sp>
      <p:sp>
        <p:nvSpPr>
          <p:cNvPr id="6" name="Нижний колонтитул 5"/>
          <p:cNvSpPr>
            <a:spLocks noGrp="1"/>
          </p:cNvSpPr>
          <p:nvPr>
            <p:ph type="ftr" sz="quarter" idx="11"/>
          </p:nvPr>
        </p:nvSpPr>
        <p:spPr/>
        <p:txBody>
          <a:bodyPr/>
          <a:lstStyle/>
          <a:p>
            <a:pPr>
              <a:defRPr/>
            </a:pPr>
            <a:r>
              <a:rPr lang="ru-RU" smtClean="0"/>
              <a:t>Вчитель інформатики Городнянської районної гімназії Позняк Роман Юрійович</a:t>
            </a:r>
            <a:endParaRPr lang="ru-RU"/>
          </a:p>
        </p:txBody>
      </p:sp>
      <p:sp>
        <p:nvSpPr>
          <p:cNvPr id="7" name="Номер слайда 6"/>
          <p:cNvSpPr>
            <a:spLocks noGrp="1"/>
          </p:cNvSpPr>
          <p:nvPr>
            <p:ph type="sldNum" sz="quarter" idx="12"/>
          </p:nvPr>
        </p:nvSpPr>
        <p:spPr/>
        <p:txBody>
          <a:bodyPr/>
          <a:lstStyle/>
          <a:p>
            <a:pPr>
              <a:defRPr/>
            </a:pPr>
            <a:fld id="{E0A14D40-1BAB-4B20-B916-0D21A7117364}"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952DA25B-AB65-4C20-9CAA-D1627231AAAF}" type="datetime1">
              <a:rPr lang="ru-RU" smtClean="0"/>
              <a:t>21.09.2023</a:t>
            </a:fld>
            <a:endParaRPr lang="ru-RU"/>
          </a:p>
        </p:txBody>
      </p:sp>
      <p:sp>
        <p:nvSpPr>
          <p:cNvPr id="6" name="Нижний колонтитул 5"/>
          <p:cNvSpPr>
            <a:spLocks noGrp="1"/>
          </p:cNvSpPr>
          <p:nvPr>
            <p:ph type="ftr" sz="quarter" idx="11"/>
          </p:nvPr>
        </p:nvSpPr>
        <p:spPr/>
        <p:txBody>
          <a:bodyPr/>
          <a:lstStyle/>
          <a:p>
            <a:pPr>
              <a:defRPr/>
            </a:pPr>
            <a:r>
              <a:rPr lang="ru-RU" smtClean="0"/>
              <a:t>Вчитель інформатики Городнянської районної гімназії Позняк Роман Юрійович</a:t>
            </a: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07105A22-64F2-4EAB-80A6-C5BAC82A7C46}"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73129006-3CFC-4EA2-9889-CFC93A28C089}" type="datetime1">
              <a:rPr lang="ru-RU" smtClean="0"/>
              <a:t>21.09.2023</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ru-RU" dirty="0" err="1" smtClean="0"/>
              <a:t>Вчитель</a:t>
            </a:r>
            <a:r>
              <a:rPr lang="ru-RU" dirty="0" smtClean="0"/>
              <a:t> </a:t>
            </a:r>
            <a:r>
              <a:rPr lang="ru-RU" dirty="0" err="1" smtClean="0"/>
              <a:t>інформатики</a:t>
            </a:r>
            <a:r>
              <a:rPr lang="ru-RU" dirty="0" smtClean="0"/>
              <a:t> </a:t>
            </a:r>
            <a:r>
              <a:rPr lang="ru-RU" dirty="0" err="1" smtClean="0"/>
              <a:t>Городнянської</a:t>
            </a:r>
            <a:r>
              <a:rPr lang="ru-RU" dirty="0" smtClean="0"/>
              <a:t> </a:t>
            </a:r>
            <a:r>
              <a:rPr lang="ru-RU" dirty="0" err="1" smtClean="0"/>
              <a:t>районної</a:t>
            </a:r>
            <a:r>
              <a:rPr lang="ru-RU" dirty="0" smtClean="0"/>
              <a:t> </a:t>
            </a:r>
            <a:r>
              <a:rPr lang="ru-RU" dirty="0" err="1" smtClean="0"/>
              <a:t>гімназії</a:t>
            </a:r>
            <a:r>
              <a:rPr lang="ru-RU" dirty="0" smtClean="0"/>
              <a:t> Позняк Роман </a:t>
            </a:r>
            <a:r>
              <a:rPr lang="ru-RU" dirty="0" err="1" smtClean="0"/>
              <a:t>Юрійович</a:t>
            </a:r>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1433AAE-E6AB-4199-B651-6F5336481368}"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iming>
    <p:tnLst>
      <p:par>
        <p:cTn id="1" dur="indefinite" restart="never" nodeType="tmRoot"/>
      </p:par>
    </p:tnLst>
  </p:timing>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gif"/><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inf5-m.blogspot.com/" TargetMode="External"/><Relationship Id="rId4" Type="http://schemas.openxmlformats.org/officeDocument/2006/relationships/hyperlink" Target="http://www.orioncentr.com.u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кутник 5"/>
          <p:cNvSpPr/>
          <p:nvPr/>
        </p:nvSpPr>
        <p:spPr>
          <a:xfrm>
            <a:off x="0" y="0"/>
            <a:ext cx="9144000" cy="6858000"/>
          </a:xfrm>
          <a:prstGeom prst="rect">
            <a:avLst/>
          </a:prstGeom>
          <a:solidFill>
            <a:srgbClr val="083763">
              <a:alpha val="8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uk-UA"/>
          </a:p>
        </p:txBody>
      </p:sp>
      <p:pic>
        <p:nvPicPr>
          <p:cNvPr id="5" name="Picture 14" descr="j0343613"/>
          <p:cNvPicPr>
            <a:picLocks noChangeAspect="1" noChangeArrowheads="1"/>
          </p:cNvPicPr>
          <p:nvPr/>
        </p:nvPicPr>
        <p:blipFill>
          <a:blip r:embed="rId2" cstate="print"/>
          <a:srcRect/>
          <a:stretch>
            <a:fillRect/>
          </a:stretch>
        </p:blipFill>
        <p:spPr>
          <a:xfrm>
            <a:off x="1928794" y="857232"/>
            <a:ext cx="4714908" cy="4983053"/>
          </a:xfrm>
          <a:prstGeom prst="rect">
            <a:avLst/>
          </a:prstGeom>
          <a:noFill/>
          <a:ln/>
        </p:spPr>
      </p:pic>
      <p:sp>
        <p:nvSpPr>
          <p:cNvPr id="3" name="Прямокутник 2"/>
          <p:cNvSpPr/>
          <p:nvPr/>
        </p:nvSpPr>
        <p:spPr>
          <a:xfrm>
            <a:off x="5811331" y="5661248"/>
            <a:ext cx="3101491"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uk-UA" sz="5400" dirty="0" smtClean="0">
                <a:ln w="50800"/>
                <a:latin typeface="Franklin Gothic Heavy" panose="020B0903020102020204" pitchFamily="34" charset="0"/>
              </a:rPr>
              <a:t>Урок №4</a:t>
            </a:r>
            <a:endParaRPr lang="uk-UA" sz="5400" dirty="0">
              <a:ln w="50800"/>
              <a:latin typeface="Franklin Gothic Heavy" panose="020B0903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Заголовок 1"/>
          <p:cNvSpPr>
            <a:spLocks noGrp="1"/>
          </p:cNvSpPr>
          <p:nvPr>
            <p:ph type="title"/>
          </p:nvPr>
        </p:nvSpPr>
        <p:spPr>
          <a:xfrm>
            <a:off x="323528" y="133712"/>
            <a:ext cx="8136904" cy="646976"/>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Autofit/>
          </a:bodyPr>
          <a:lstStyle/>
          <a:p>
            <a:pPr algn="ctr"/>
            <a:r>
              <a:rPr lang="uk-UA" sz="2400" dirty="0" smtClean="0">
                <a:latin typeface="Franklin Gothic Medium Cond" pitchFamily="34" charset="0"/>
              </a:rPr>
              <a:t>Як програмне забезпечення може становити </a:t>
            </a:r>
            <a:br>
              <a:rPr lang="uk-UA" sz="2400" dirty="0" smtClean="0">
                <a:latin typeface="Franklin Gothic Medium Cond" pitchFamily="34" charset="0"/>
              </a:rPr>
            </a:br>
            <a:r>
              <a:rPr lang="uk-UA" sz="2400" dirty="0" smtClean="0">
                <a:latin typeface="Franklin Gothic Medium Cond" pitchFamily="34" charset="0"/>
              </a:rPr>
              <a:t>загрозу інформаційній безпеці користувача Інтернету</a:t>
            </a:r>
            <a:r>
              <a:rPr lang="uk-UA" sz="2400" b="1" dirty="0" smtClean="0">
                <a:latin typeface="Franklin Gothic Medium Cond" pitchFamily="34" charset="0"/>
              </a:rPr>
              <a:t>?</a:t>
            </a:r>
            <a:endParaRPr lang="uk-UA" sz="2400" b="1" dirty="0">
              <a:latin typeface="Franklin Gothic Medium Cond" pitchFamily="34" charset="0"/>
            </a:endParaRPr>
          </a:p>
        </p:txBody>
      </p:sp>
      <p:sp>
        <p:nvSpPr>
          <p:cNvPr id="11" name="TextBox 10"/>
          <p:cNvSpPr txBox="1"/>
          <p:nvPr/>
        </p:nvSpPr>
        <p:spPr>
          <a:xfrm>
            <a:off x="1507268" y="864292"/>
            <a:ext cx="6993790" cy="442674"/>
          </a:xfrm>
          <a:prstGeom prst="wedgeRoundRectCallout">
            <a:avLst>
              <a:gd name="adj1" fmla="val -56677"/>
              <a:gd name="adj2" fmla="val 250629"/>
              <a:gd name="adj3" fmla="val 16667"/>
            </a:avLst>
          </a:prstGeom>
          <a:ln w="3810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361950" algn="just"/>
            <a:r>
              <a:rPr lang="uk-UA" sz="2000" dirty="0" smtClean="0">
                <a:solidFill>
                  <a:schemeClr val="tx1"/>
                </a:solidFill>
                <a:latin typeface="Times New Roman" pitchFamily="18" charset="0"/>
                <a:cs typeface="Times New Roman" pitchFamily="18" charset="0"/>
              </a:rPr>
              <a:t>Загальні правила безпечного використання Інтернету:</a:t>
            </a:r>
            <a:endParaRPr lang="uk-UA" sz="2000" dirty="0">
              <a:solidFill>
                <a:schemeClr val="tx1"/>
              </a:solidFill>
              <a:latin typeface="Times New Roman" pitchFamily="18" charset="0"/>
              <a:cs typeface="Times New Roman" pitchFamily="18" charset="0"/>
            </a:endParaRPr>
          </a:p>
        </p:txBody>
      </p:sp>
      <p:pic>
        <p:nvPicPr>
          <p:cNvPr id="12" name="Picture 2" descr="http://iskrinka.zp.ua/wp-content/uploads/2015/11/12053673-Business-Attention-exclamation-mark-with-up-hand-Stock-Vector-punctuation-830x1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1538744" cy="193362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Вивчення нового матеріалу</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13" name="Овал 12"/>
          <p:cNvSpPr/>
          <p:nvPr/>
        </p:nvSpPr>
        <p:spPr>
          <a:xfrm rot="21048780">
            <a:off x="62592" y="14506"/>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a:t>
            </a:r>
            <a:r>
              <a:rPr lang="uk-UA" dirty="0">
                <a:latin typeface="Franklin Gothic Heavy" pitchFamily="34" charset="0"/>
              </a:rPr>
              <a:t>4</a:t>
            </a:r>
          </a:p>
        </p:txBody>
      </p:sp>
      <p:sp>
        <p:nvSpPr>
          <p:cNvPr id="2" name="AutoShape 4" descr="Ð ÐµÐ·ÑÐ»ÑÑÐ°Ñ Ð¿Ð¾ÑÑÐºÑ Ð·Ð¾Ð±ÑÐ°Ð¶ÐµÐ½Ñ Ð·Ð° Ð·Ð°Ð¿Ð¸ÑÐ¾Ð¼ &quot;ÑÐ»ÑÑÐ°Ð½Ð½Ñ Ð¼ÑÐ·Ð¸Ðº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Ð ÐµÐ·ÑÐ»ÑÑÐ°Ñ Ð¿Ð¾ÑÑÐºÑ Ð·Ð¾Ð±ÑÐ°Ð¶ÐµÐ½Ñ Ð·Ð° Ð·Ð°Ð¿Ð¸ÑÐ¾Ð¼ &quot;ÑÐ»ÑÑÐ°Ð½Ð½Ñ Ð¼ÑÐ·Ð¸ÐºÐ¸&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4" name="Округлений прямокутник 13"/>
          <p:cNvSpPr/>
          <p:nvPr/>
        </p:nvSpPr>
        <p:spPr>
          <a:xfrm>
            <a:off x="1780231" y="2121759"/>
            <a:ext cx="6696744" cy="875193"/>
          </a:xfrm>
          <a:prstGeom prst="roundRect">
            <a:avLst/>
          </a:prstGeom>
          <a:solidFill>
            <a:srgbClr val="0F6FC6">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Забороняється проводити будь-які фінансові операції через неперевірені веб-сайти.</a:t>
            </a:r>
            <a:endParaRPr lang="uk-UA" dirty="0"/>
          </a:p>
        </p:txBody>
      </p:sp>
      <p:sp>
        <p:nvSpPr>
          <p:cNvPr id="15" name="TextBox 14"/>
          <p:cNvSpPr txBox="1"/>
          <p:nvPr/>
        </p:nvSpPr>
        <p:spPr>
          <a:xfrm>
            <a:off x="1334877" y="1813177"/>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7</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16" name="Округлений прямокутник 15"/>
          <p:cNvSpPr/>
          <p:nvPr/>
        </p:nvSpPr>
        <p:spPr>
          <a:xfrm>
            <a:off x="1464919" y="3371648"/>
            <a:ext cx="6696744" cy="1497512"/>
          </a:xfrm>
          <a:prstGeom prst="roundRect">
            <a:avLst/>
          </a:prstGeom>
          <a:solidFill>
            <a:srgbClr val="C00000">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Слід використовувати захищені сайти, які зазвичай вимагають введення імені користувача та пароля. Пароль має складатись не менше як з восьми символів, ураховуючи букви та числа. І головне паролем не повинно бути щось очевидне, якісь слова чи дати.</a:t>
            </a:r>
            <a:endParaRPr lang="uk-UA" dirty="0"/>
          </a:p>
        </p:txBody>
      </p:sp>
      <p:sp>
        <p:nvSpPr>
          <p:cNvPr id="17" name="TextBox 16"/>
          <p:cNvSpPr txBox="1"/>
          <p:nvPr/>
        </p:nvSpPr>
        <p:spPr>
          <a:xfrm>
            <a:off x="1006667" y="3016270"/>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8</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18" name="Округлений прямокутник 17"/>
          <p:cNvSpPr/>
          <p:nvPr/>
        </p:nvSpPr>
        <p:spPr>
          <a:xfrm>
            <a:off x="1009928" y="5138729"/>
            <a:ext cx="6696744" cy="1452811"/>
          </a:xfrm>
          <a:prstGeom prst="roundRect">
            <a:avLst/>
          </a:prstGeom>
          <a:solidFill>
            <a:schemeClr val="tx1">
              <a:lumMod val="95000"/>
              <a:lumOff val="5000"/>
              <a:alpha val="83922"/>
            </a:scheme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Слід не погоджуватися на зустріч із людиною, з якою познайомилися через Інтернет, не надсилати своє фото </a:t>
            </a:r>
            <a:r>
              <a:rPr lang="uk-UA" dirty="0" err="1" smtClean="0"/>
              <a:t>інтернет-знайомим</a:t>
            </a:r>
            <a:r>
              <a:rPr lang="uk-UA" dirty="0" smtClean="0"/>
              <a:t>, не давати незнайомим людям такі особисті </a:t>
            </a:r>
            <a:r>
              <a:rPr lang="uk-UA" dirty="0"/>
              <a:t> </a:t>
            </a:r>
            <a:r>
              <a:rPr lang="uk-UA" dirty="0" smtClean="0"/>
              <a:t>лані, як повне ім’я, адреса, номер школи, розклад занять або відомості про родину.</a:t>
            </a:r>
            <a:endParaRPr lang="uk-UA" dirty="0"/>
          </a:p>
        </p:txBody>
      </p:sp>
      <p:sp>
        <p:nvSpPr>
          <p:cNvPr id="19" name="TextBox 18"/>
          <p:cNvSpPr txBox="1"/>
          <p:nvPr/>
        </p:nvSpPr>
        <p:spPr>
          <a:xfrm>
            <a:off x="586466" y="4861941"/>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9</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Tree>
    <p:extLst>
      <p:ext uri="{BB962C8B-B14F-4D97-AF65-F5344CB8AC3E}">
        <p14:creationId xmlns:p14="http://schemas.microsoft.com/office/powerpoint/2010/main" val="223696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Заголовок 1"/>
          <p:cNvSpPr>
            <a:spLocks noGrp="1"/>
          </p:cNvSpPr>
          <p:nvPr>
            <p:ph type="title"/>
          </p:nvPr>
        </p:nvSpPr>
        <p:spPr>
          <a:xfrm>
            <a:off x="323528" y="133712"/>
            <a:ext cx="8136904" cy="646976"/>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Autofit/>
          </a:bodyPr>
          <a:lstStyle/>
          <a:p>
            <a:pPr algn="ctr"/>
            <a:r>
              <a:rPr lang="uk-UA" sz="2400" dirty="0" smtClean="0">
                <a:latin typeface="Franklin Gothic Medium Cond" pitchFamily="34" charset="0"/>
              </a:rPr>
              <a:t>Чи безпечним є використання публічного Wi-Fi</a:t>
            </a:r>
            <a:r>
              <a:rPr lang="uk-UA" sz="2400" b="1" dirty="0" smtClean="0">
                <a:latin typeface="Franklin Gothic Medium Cond" pitchFamily="34" charset="0"/>
              </a:rPr>
              <a:t>?</a:t>
            </a:r>
            <a:endParaRPr lang="uk-UA" sz="2400" b="1" dirty="0">
              <a:latin typeface="Franklin Gothic Medium Cond" pitchFamily="34" charset="0"/>
            </a:endParaRPr>
          </a:p>
        </p:txBody>
      </p:sp>
      <p:sp>
        <p:nvSpPr>
          <p:cNvPr id="11" name="TextBox 10"/>
          <p:cNvSpPr txBox="1"/>
          <p:nvPr/>
        </p:nvSpPr>
        <p:spPr>
          <a:xfrm>
            <a:off x="1507268" y="864292"/>
            <a:ext cx="6993790" cy="783193"/>
          </a:xfrm>
          <a:prstGeom prst="wedgeRoundRectCallout">
            <a:avLst>
              <a:gd name="adj1" fmla="val -56919"/>
              <a:gd name="adj2" fmla="val 127390"/>
              <a:gd name="adj3" fmla="val 16667"/>
            </a:avLst>
          </a:prstGeom>
          <a:ln w="3810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361950" algn="just"/>
            <a:r>
              <a:rPr lang="uk-UA" sz="2000" dirty="0" smtClean="0">
                <a:solidFill>
                  <a:schemeClr val="tx1"/>
                </a:solidFill>
                <a:latin typeface="Times New Roman" pitchFamily="18" charset="0"/>
                <a:cs typeface="Times New Roman" pitchFamily="18" charset="0"/>
              </a:rPr>
              <a:t>При використанні мережі </a:t>
            </a:r>
            <a:r>
              <a:rPr lang="en-US" sz="2000" dirty="0" smtClean="0">
                <a:solidFill>
                  <a:schemeClr val="tx1"/>
                </a:solidFill>
                <a:latin typeface="Times New Roman" pitchFamily="18" charset="0"/>
                <a:cs typeface="Times New Roman" pitchFamily="18" charset="0"/>
              </a:rPr>
              <a:t>Wi-Fi </a:t>
            </a:r>
            <a:r>
              <a:rPr lang="uk-UA" sz="2000" dirty="0" smtClean="0">
                <a:solidFill>
                  <a:schemeClr val="tx1"/>
                </a:solidFill>
                <a:latin typeface="Times New Roman" pitchFamily="18" charset="0"/>
                <a:cs typeface="Times New Roman" pitchFamily="18" charset="0"/>
              </a:rPr>
              <a:t>в публічних місцях потрібно дотримуватися таких правил:</a:t>
            </a:r>
            <a:endParaRPr lang="uk-UA" sz="2000" dirty="0">
              <a:solidFill>
                <a:schemeClr val="tx1"/>
              </a:solidFill>
              <a:latin typeface="Times New Roman" pitchFamily="18" charset="0"/>
              <a:cs typeface="Times New Roman" pitchFamily="18" charset="0"/>
            </a:endParaRPr>
          </a:p>
        </p:txBody>
      </p:sp>
      <p:pic>
        <p:nvPicPr>
          <p:cNvPr id="12" name="Picture 2" descr="http://iskrinka.zp.ua/wp-content/uploads/2015/11/12053673-Business-Attention-exclamation-mark-with-up-hand-Stock-Vector-punctuation-830x1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1538744" cy="193362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Вивчення нового матеріалу</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13" name="Овал 12"/>
          <p:cNvSpPr/>
          <p:nvPr/>
        </p:nvSpPr>
        <p:spPr>
          <a:xfrm rot="21048780">
            <a:off x="62592" y="14506"/>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a:t>
            </a:r>
            <a:r>
              <a:rPr lang="uk-UA" dirty="0">
                <a:latin typeface="Franklin Gothic Heavy" pitchFamily="34" charset="0"/>
              </a:rPr>
              <a:t>4</a:t>
            </a:r>
          </a:p>
        </p:txBody>
      </p:sp>
      <p:sp>
        <p:nvSpPr>
          <p:cNvPr id="2" name="AutoShape 4" descr="Ð ÐµÐ·ÑÐ»ÑÑÐ°Ñ Ð¿Ð¾ÑÑÐºÑ Ð·Ð¾Ð±ÑÐ°Ð¶ÐµÐ½Ñ Ð·Ð° Ð·Ð°Ð¿Ð¸ÑÐ¾Ð¼ &quot;ÑÐ»ÑÑÐ°Ð½Ð½Ñ Ð¼ÑÐ·Ð¸Ðº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Ð ÐµÐ·ÑÐ»ÑÑÐ°Ñ Ð¿Ð¾ÑÑÐºÑ Ð·Ð¾Ð±ÑÐ°Ð¶ÐµÐ½Ñ Ð·Ð° Ð·Ð°Ð¿Ð¸ÑÐ¾Ð¼ &quot;ÑÐ»ÑÑÐ°Ð½Ð½Ñ Ð¼ÑÐ·Ð¸ÐºÐ¸&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9" name="Округлений прямокутник 18"/>
          <p:cNvSpPr/>
          <p:nvPr/>
        </p:nvSpPr>
        <p:spPr>
          <a:xfrm>
            <a:off x="1780231" y="2121759"/>
            <a:ext cx="6696744" cy="875193"/>
          </a:xfrm>
          <a:prstGeom prst="roundRect">
            <a:avLst/>
          </a:prstGeom>
          <a:solidFill>
            <a:srgbClr val="0F6FC6">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Відключіть доступ до своїх даних, інакше пристрій та інформація на ньому може стати легкою здобиччю для зловмисників.</a:t>
            </a:r>
            <a:endParaRPr lang="uk-UA" dirty="0"/>
          </a:p>
        </p:txBody>
      </p:sp>
      <p:sp>
        <p:nvSpPr>
          <p:cNvPr id="20" name="TextBox 19"/>
          <p:cNvSpPr txBox="1"/>
          <p:nvPr/>
        </p:nvSpPr>
        <p:spPr>
          <a:xfrm>
            <a:off x="1334877" y="1813177"/>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1</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21" name="Округлений прямокутник 20"/>
          <p:cNvSpPr/>
          <p:nvPr/>
        </p:nvSpPr>
        <p:spPr>
          <a:xfrm>
            <a:off x="3491880" y="3228936"/>
            <a:ext cx="2603025" cy="752618"/>
          </a:xfrm>
          <a:prstGeom prst="roundRect">
            <a:avLst/>
          </a:prstGeom>
          <a:solidFill>
            <a:srgbClr val="C00000">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Використовуйте </a:t>
            </a:r>
            <a:r>
              <a:rPr lang="en-US" dirty="0" smtClean="0"/>
              <a:t>VPN</a:t>
            </a:r>
            <a:r>
              <a:rPr lang="uk-UA" dirty="0" smtClean="0"/>
              <a:t>.</a:t>
            </a:r>
            <a:endParaRPr lang="uk-UA" dirty="0"/>
          </a:p>
        </p:txBody>
      </p:sp>
      <p:sp>
        <p:nvSpPr>
          <p:cNvPr id="22" name="TextBox 21"/>
          <p:cNvSpPr txBox="1"/>
          <p:nvPr/>
        </p:nvSpPr>
        <p:spPr>
          <a:xfrm>
            <a:off x="3033628" y="2873558"/>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2</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23" name="Округлений прямокутник 22"/>
          <p:cNvSpPr/>
          <p:nvPr/>
        </p:nvSpPr>
        <p:spPr>
          <a:xfrm>
            <a:off x="1850190" y="4516540"/>
            <a:ext cx="6154360" cy="669015"/>
          </a:xfrm>
          <a:prstGeom prst="roundRect">
            <a:avLst/>
          </a:prstGeom>
          <a:solidFill>
            <a:schemeClr val="tx1">
              <a:lumMod val="95000"/>
              <a:lumOff val="5000"/>
              <a:alpha val="83922"/>
            </a:scheme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Не бажано автоматично підключатися до </a:t>
            </a:r>
            <a:r>
              <a:rPr lang="en-US" dirty="0" smtClean="0"/>
              <a:t>Wi-Fi </a:t>
            </a:r>
            <a:r>
              <a:rPr lang="uk-UA" dirty="0" smtClean="0"/>
              <a:t>мереж.</a:t>
            </a:r>
            <a:endParaRPr lang="uk-UA" dirty="0"/>
          </a:p>
        </p:txBody>
      </p:sp>
      <p:sp>
        <p:nvSpPr>
          <p:cNvPr id="24" name="TextBox 23"/>
          <p:cNvSpPr txBox="1"/>
          <p:nvPr/>
        </p:nvSpPr>
        <p:spPr>
          <a:xfrm>
            <a:off x="1426728" y="4239752"/>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3</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25" name="Округлений прямокутник 24"/>
          <p:cNvSpPr/>
          <p:nvPr/>
        </p:nvSpPr>
        <p:spPr>
          <a:xfrm>
            <a:off x="1538744" y="5584716"/>
            <a:ext cx="6696744" cy="999065"/>
          </a:xfrm>
          <a:prstGeom prst="roundRect">
            <a:avLst/>
          </a:prstGeom>
          <a:solidFill>
            <a:srgbClr val="663300">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Використовуйте криптографічні протоколи </a:t>
            </a:r>
            <a:r>
              <a:rPr lang="en-US" dirty="0" smtClean="0"/>
              <a:t>SSL</a:t>
            </a:r>
            <a:r>
              <a:rPr lang="uk-UA" dirty="0" smtClean="0"/>
              <a:t>, що забезпечує обмін даними між сервером та користувачами в зашифрованому вигляді.</a:t>
            </a:r>
            <a:endParaRPr lang="uk-UA" dirty="0"/>
          </a:p>
        </p:txBody>
      </p:sp>
      <p:sp>
        <p:nvSpPr>
          <p:cNvPr id="26" name="TextBox 25"/>
          <p:cNvSpPr txBox="1"/>
          <p:nvPr/>
        </p:nvSpPr>
        <p:spPr>
          <a:xfrm>
            <a:off x="1115282" y="5307928"/>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4</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Tree>
    <p:extLst>
      <p:ext uri="{BB962C8B-B14F-4D97-AF65-F5344CB8AC3E}">
        <p14:creationId xmlns:p14="http://schemas.microsoft.com/office/powerpoint/2010/main" val="149338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p:bldP spid="21" grpId="0" animBg="1"/>
      <p:bldP spid="22" grpId="0"/>
      <p:bldP spid="23" grpId="0" animBg="1"/>
      <p:bldP spid="24" grpId="0"/>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Заголовок 1"/>
          <p:cNvSpPr>
            <a:spLocks noGrp="1"/>
          </p:cNvSpPr>
          <p:nvPr>
            <p:ph type="title"/>
          </p:nvPr>
        </p:nvSpPr>
        <p:spPr>
          <a:xfrm>
            <a:off x="323528" y="133712"/>
            <a:ext cx="8136904" cy="646976"/>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Autofit/>
          </a:bodyPr>
          <a:lstStyle/>
          <a:p>
            <a:pPr algn="ctr"/>
            <a:r>
              <a:rPr lang="uk-UA" sz="2400" dirty="0" smtClean="0">
                <a:latin typeface="Franklin Gothic Medium Cond" pitchFamily="34" charset="0"/>
              </a:rPr>
              <a:t>Чи безпечним є використання публічного Wi-Fi</a:t>
            </a:r>
            <a:r>
              <a:rPr lang="uk-UA" sz="2400" b="1" dirty="0" smtClean="0">
                <a:latin typeface="Franklin Gothic Medium Cond" pitchFamily="34" charset="0"/>
              </a:rPr>
              <a:t>?</a:t>
            </a:r>
            <a:endParaRPr lang="uk-UA" sz="2400" b="1" dirty="0">
              <a:latin typeface="Franklin Gothic Medium Cond" pitchFamily="34" charset="0"/>
            </a:endParaRPr>
          </a:p>
        </p:txBody>
      </p:sp>
      <p:sp>
        <p:nvSpPr>
          <p:cNvPr id="11" name="TextBox 10"/>
          <p:cNvSpPr txBox="1"/>
          <p:nvPr/>
        </p:nvSpPr>
        <p:spPr>
          <a:xfrm>
            <a:off x="1507268" y="864292"/>
            <a:ext cx="6993790" cy="783193"/>
          </a:xfrm>
          <a:prstGeom prst="wedgeRoundRectCallout">
            <a:avLst>
              <a:gd name="adj1" fmla="val -56555"/>
              <a:gd name="adj2" fmla="val 121874"/>
              <a:gd name="adj3" fmla="val 16667"/>
            </a:avLst>
          </a:prstGeom>
          <a:ln w="3810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361950" algn="just"/>
            <a:r>
              <a:rPr lang="uk-UA" sz="2000" dirty="0" smtClean="0">
                <a:solidFill>
                  <a:schemeClr val="tx1"/>
                </a:solidFill>
                <a:latin typeface="Times New Roman" pitchFamily="18" charset="0"/>
                <a:cs typeface="Times New Roman" pitchFamily="18" charset="0"/>
              </a:rPr>
              <a:t>При використанні мережі </a:t>
            </a:r>
            <a:r>
              <a:rPr lang="en-US" sz="2000" dirty="0" smtClean="0">
                <a:solidFill>
                  <a:schemeClr val="tx1"/>
                </a:solidFill>
                <a:latin typeface="Times New Roman" pitchFamily="18" charset="0"/>
                <a:cs typeface="Times New Roman" pitchFamily="18" charset="0"/>
              </a:rPr>
              <a:t>Wi-Fi </a:t>
            </a:r>
            <a:r>
              <a:rPr lang="uk-UA" sz="2000" dirty="0" smtClean="0">
                <a:solidFill>
                  <a:schemeClr val="tx1"/>
                </a:solidFill>
                <a:latin typeface="Times New Roman" pitchFamily="18" charset="0"/>
                <a:cs typeface="Times New Roman" pitchFamily="18" charset="0"/>
              </a:rPr>
              <a:t>в публічних місцях потрібно дотримуватися таких правил:</a:t>
            </a:r>
            <a:endParaRPr lang="uk-UA" sz="2000" dirty="0">
              <a:solidFill>
                <a:schemeClr val="tx1"/>
              </a:solidFill>
              <a:latin typeface="Times New Roman" pitchFamily="18" charset="0"/>
              <a:cs typeface="Times New Roman" pitchFamily="18" charset="0"/>
            </a:endParaRPr>
          </a:p>
        </p:txBody>
      </p:sp>
      <p:pic>
        <p:nvPicPr>
          <p:cNvPr id="12" name="Picture 2" descr="http://iskrinka.zp.ua/wp-content/uploads/2015/11/12053673-Business-Attention-exclamation-mark-with-up-hand-Stock-Vector-punctuation-830x1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1538744" cy="193362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Вивчення нового матеріалу</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13" name="Овал 12"/>
          <p:cNvSpPr/>
          <p:nvPr/>
        </p:nvSpPr>
        <p:spPr>
          <a:xfrm rot="21048780">
            <a:off x="62592" y="14506"/>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a:t>
            </a:r>
            <a:r>
              <a:rPr lang="uk-UA" dirty="0">
                <a:latin typeface="Franklin Gothic Heavy" pitchFamily="34" charset="0"/>
              </a:rPr>
              <a:t>4</a:t>
            </a:r>
          </a:p>
        </p:txBody>
      </p:sp>
      <p:sp>
        <p:nvSpPr>
          <p:cNvPr id="2" name="AutoShape 4" descr="Ð ÐµÐ·ÑÐ»ÑÑÐ°Ñ Ð¿Ð¾ÑÑÐºÑ Ð·Ð¾Ð±ÑÐ°Ð¶ÐµÐ½Ñ Ð·Ð° Ð·Ð°Ð¿Ð¸ÑÐ¾Ð¼ &quot;ÑÐ»ÑÑÐ°Ð½Ð½Ñ Ð¼ÑÐ·Ð¸Ðº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Ð ÐµÐ·ÑÐ»ÑÑÐ°Ñ Ð¿Ð¾ÑÑÐºÑ Ð·Ð¾Ð±ÑÐ°Ð¶ÐµÐ½Ñ Ð·Ð° Ð·Ð°Ð¿Ð¸ÑÐ¾Ð¼ &quot;ÑÐ»ÑÑÐ°Ð½Ð½Ñ Ð¼ÑÐ·Ð¸ÐºÐ¸&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9" name="Округлений прямокутник 18"/>
          <p:cNvSpPr/>
          <p:nvPr/>
        </p:nvSpPr>
        <p:spPr>
          <a:xfrm>
            <a:off x="1841561" y="2607122"/>
            <a:ext cx="7112247" cy="716822"/>
          </a:xfrm>
          <a:prstGeom prst="roundRect">
            <a:avLst/>
          </a:prstGeom>
          <a:solidFill>
            <a:srgbClr val="0F6FC6">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Не нехтуйте двоетапною </a:t>
            </a:r>
            <a:r>
              <a:rPr lang="uk-UA" dirty="0" err="1" smtClean="0"/>
              <a:t>аутентифікацією</a:t>
            </a:r>
            <a:r>
              <a:rPr lang="uk-UA" dirty="0" smtClean="0"/>
              <a:t> (авторизація на сайті)</a:t>
            </a:r>
            <a:endParaRPr lang="uk-UA" dirty="0"/>
          </a:p>
        </p:txBody>
      </p:sp>
      <p:sp>
        <p:nvSpPr>
          <p:cNvPr id="20" name="TextBox 19"/>
          <p:cNvSpPr txBox="1"/>
          <p:nvPr/>
        </p:nvSpPr>
        <p:spPr>
          <a:xfrm>
            <a:off x="1396208" y="2298539"/>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5</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21" name="Округлений прямокутник 20"/>
          <p:cNvSpPr/>
          <p:nvPr/>
        </p:nvSpPr>
        <p:spPr>
          <a:xfrm>
            <a:off x="1396208" y="3601266"/>
            <a:ext cx="3846599" cy="752618"/>
          </a:xfrm>
          <a:prstGeom prst="roundRect">
            <a:avLst/>
          </a:prstGeom>
          <a:solidFill>
            <a:srgbClr val="C00000">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Уточнюйте назву мережі.</a:t>
            </a:r>
            <a:endParaRPr lang="uk-UA" dirty="0"/>
          </a:p>
        </p:txBody>
      </p:sp>
      <p:sp>
        <p:nvSpPr>
          <p:cNvPr id="22" name="TextBox 21"/>
          <p:cNvSpPr txBox="1"/>
          <p:nvPr/>
        </p:nvSpPr>
        <p:spPr>
          <a:xfrm>
            <a:off x="937956" y="3245888"/>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6</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23" name="Округлений прямокутник 22"/>
          <p:cNvSpPr/>
          <p:nvPr/>
        </p:nvSpPr>
        <p:spPr>
          <a:xfrm>
            <a:off x="625762" y="4697134"/>
            <a:ext cx="6154360" cy="669015"/>
          </a:xfrm>
          <a:prstGeom prst="roundRect">
            <a:avLst/>
          </a:prstGeom>
          <a:solidFill>
            <a:schemeClr val="tx1">
              <a:lumMod val="95000"/>
              <a:lumOff val="5000"/>
              <a:alpha val="83922"/>
            </a:scheme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Захищайте свої паролі. Для цього можна використати менеджер паролів, на зразок </a:t>
            </a:r>
            <a:r>
              <a:rPr lang="en-US" i="1" dirty="0" err="1" smtClean="0"/>
              <a:t>KeePass</a:t>
            </a:r>
            <a:r>
              <a:rPr lang="en-US" dirty="0" smtClean="0"/>
              <a:t> </a:t>
            </a:r>
            <a:r>
              <a:rPr lang="uk-UA" dirty="0" smtClean="0"/>
              <a:t>або </a:t>
            </a:r>
            <a:r>
              <a:rPr lang="en-US" i="1" dirty="0" err="1" smtClean="0"/>
              <a:t>LastPass</a:t>
            </a:r>
            <a:r>
              <a:rPr lang="uk-UA" i="1" dirty="0" smtClean="0"/>
              <a:t>. </a:t>
            </a:r>
            <a:endParaRPr lang="uk-UA" i="1" dirty="0"/>
          </a:p>
        </p:txBody>
      </p:sp>
      <p:sp>
        <p:nvSpPr>
          <p:cNvPr id="24" name="TextBox 23"/>
          <p:cNvSpPr txBox="1"/>
          <p:nvPr/>
        </p:nvSpPr>
        <p:spPr>
          <a:xfrm>
            <a:off x="202300" y="4420346"/>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7</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25" name="Округлений прямокутник 24"/>
          <p:cNvSpPr/>
          <p:nvPr/>
        </p:nvSpPr>
        <p:spPr>
          <a:xfrm>
            <a:off x="1301465" y="5670181"/>
            <a:ext cx="6696744" cy="720080"/>
          </a:xfrm>
          <a:prstGeom prst="roundRect">
            <a:avLst/>
          </a:prstGeom>
          <a:solidFill>
            <a:srgbClr val="663300">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Включіть «</a:t>
            </a:r>
            <a:r>
              <a:rPr lang="uk-UA" dirty="0" err="1" smtClean="0"/>
              <a:t>фаєрвол</a:t>
            </a:r>
            <a:r>
              <a:rPr lang="uk-UA" dirty="0" smtClean="0"/>
              <a:t>» («</a:t>
            </a:r>
            <a:r>
              <a:rPr lang="en-US" dirty="0" smtClean="0"/>
              <a:t>firewall</a:t>
            </a:r>
            <a:r>
              <a:rPr lang="uk-UA" dirty="0" smtClean="0"/>
              <a:t>»</a:t>
            </a:r>
            <a:r>
              <a:rPr lang="en-US" dirty="0" smtClean="0"/>
              <a:t> - </a:t>
            </a:r>
            <a:r>
              <a:rPr lang="uk-UA" dirty="0" smtClean="0"/>
              <a:t>мережевий екран).</a:t>
            </a:r>
            <a:endParaRPr lang="uk-UA" dirty="0"/>
          </a:p>
        </p:txBody>
      </p:sp>
      <p:sp>
        <p:nvSpPr>
          <p:cNvPr id="26" name="TextBox 25"/>
          <p:cNvSpPr txBox="1"/>
          <p:nvPr/>
        </p:nvSpPr>
        <p:spPr>
          <a:xfrm>
            <a:off x="878003" y="5393392"/>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8</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Tree>
    <p:extLst>
      <p:ext uri="{BB962C8B-B14F-4D97-AF65-F5344CB8AC3E}">
        <p14:creationId xmlns:p14="http://schemas.microsoft.com/office/powerpoint/2010/main" val="218867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p:bldP spid="23" grpId="0" animBg="1"/>
      <p:bldP spid="24" grpId="0"/>
      <p:bldP spid="25"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Заголовок 1"/>
          <p:cNvSpPr>
            <a:spLocks noGrp="1"/>
          </p:cNvSpPr>
          <p:nvPr>
            <p:ph type="title"/>
          </p:nvPr>
        </p:nvSpPr>
        <p:spPr>
          <a:xfrm>
            <a:off x="323528" y="133712"/>
            <a:ext cx="8136904" cy="646976"/>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Autofit/>
          </a:bodyPr>
          <a:lstStyle/>
          <a:p>
            <a:pPr algn="ctr"/>
            <a:r>
              <a:rPr lang="uk-UA" sz="2400" dirty="0" smtClean="0">
                <a:latin typeface="Franklin Gothic Medium Cond" pitchFamily="34" charset="0"/>
              </a:rPr>
              <a:t>Які загрози здоров’ю користувача </a:t>
            </a:r>
            <a:br>
              <a:rPr lang="uk-UA" sz="2400" dirty="0" smtClean="0">
                <a:latin typeface="Franklin Gothic Medium Cond" pitchFamily="34" charset="0"/>
              </a:rPr>
            </a:br>
            <a:r>
              <a:rPr lang="uk-UA" sz="2400" dirty="0" smtClean="0">
                <a:latin typeface="Franklin Gothic Medium Cond" pitchFamily="34" charset="0"/>
              </a:rPr>
              <a:t>може становити Інтернет</a:t>
            </a:r>
            <a:r>
              <a:rPr lang="uk-UA" sz="2400" b="1" dirty="0" smtClean="0">
                <a:latin typeface="Franklin Gothic Medium Cond" pitchFamily="34" charset="0"/>
              </a:rPr>
              <a:t>?</a:t>
            </a:r>
            <a:endParaRPr lang="uk-UA" sz="2400" b="1" dirty="0">
              <a:latin typeface="Franklin Gothic Medium Cond" pitchFamily="34" charset="0"/>
            </a:endParaRPr>
          </a:p>
        </p:txBody>
      </p:sp>
      <p:sp>
        <p:nvSpPr>
          <p:cNvPr id="11" name="TextBox 10"/>
          <p:cNvSpPr txBox="1"/>
          <p:nvPr/>
        </p:nvSpPr>
        <p:spPr>
          <a:xfrm>
            <a:off x="1507268" y="864292"/>
            <a:ext cx="6993790" cy="783193"/>
          </a:xfrm>
          <a:prstGeom prst="wedgeRoundRectCallout">
            <a:avLst>
              <a:gd name="adj1" fmla="val -57282"/>
              <a:gd name="adj2" fmla="val 127390"/>
              <a:gd name="adj3" fmla="val 16667"/>
            </a:avLst>
          </a:prstGeom>
          <a:ln w="3810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361950" algn="just"/>
            <a:r>
              <a:rPr lang="uk-UA" sz="2000" dirty="0" smtClean="0">
                <a:solidFill>
                  <a:schemeClr val="tx1"/>
                </a:solidFill>
                <a:latin typeface="Times New Roman" pitchFamily="18" charset="0"/>
                <a:cs typeface="Times New Roman" pitchFamily="18" charset="0"/>
              </a:rPr>
              <a:t>Надмірне, неконтрольоване та необдумане використання Інтернету може спричиняти загрози психічному здоров’ю.</a:t>
            </a:r>
            <a:endParaRPr lang="uk-UA" sz="2000" dirty="0">
              <a:solidFill>
                <a:schemeClr val="tx1"/>
              </a:solidFill>
              <a:latin typeface="Times New Roman" pitchFamily="18" charset="0"/>
              <a:cs typeface="Times New Roman" pitchFamily="18" charset="0"/>
            </a:endParaRPr>
          </a:p>
        </p:txBody>
      </p:sp>
      <p:pic>
        <p:nvPicPr>
          <p:cNvPr id="12" name="Picture 2" descr="http://iskrinka.zp.ua/wp-content/uploads/2015/11/12053673-Business-Attention-exclamation-mark-with-up-hand-Stock-Vector-punctuation-830x1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1538744" cy="193362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Вивчення нового матеріалу</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13" name="Овал 12"/>
          <p:cNvSpPr/>
          <p:nvPr/>
        </p:nvSpPr>
        <p:spPr>
          <a:xfrm rot="21048780">
            <a:off x="62592" y="14506"/>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a:t>
            </a:r>
            <a:r>
              <a:rPr lang="uk-UA" dirty="0">
                <a:latin typeface="Franklin Gothic Heavy" pitchFamily="34" charset="0"/>
              </a:rPr>
              <a:t>4</a:t>
            </a:r>
          </a:p>
        </p:txBody>
      </p:sp>
      <p:sp>
        <p:nvSpPr>
          <p:cNvPr id="2" name="AutoShape 4" descr="Ð ÐµÐ·ÑÐ»ÑÑÐ°Ñ Ð¿Ð¾ÑÑÐºÑ Ð·Ð¾Ð±ÑÐ°Ð¶ÐµÐ½Ñ Ð·Ð° Ð·Ð°Ð¿Ð¸ÑÐ¾Ð¼ &quot;ÑÐ»ÑÑÐ°Ð½Ð½Ñ Ð¼ÑÐ·Ð¸Ðº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Ð ÐµÐ·ÑÐ»ÑÑÐ°Ñ Ð¿Ð¾ÑÑÐºÑ Ð·Ð¾Ð±ÑÐ°Ð¶ÐµÐ½Ñ Ð·Ð° Ð·Ð°Ð¿Ð¸ÑÐ¾Ð¼ &quot;ÑÐ»ÑÑÐ°Ð½Ð½Ñ Ð¼ÑÐ·Ð¸ÐºÐ¸&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graphicFrame>
        <p:nvGraphicFramePr>
          <p:cNvPr id="14" name="Схема 13"/>
          <p:cNvGraphicFramePr/>
          <p:nvPr>
            <p:extLst>
              <p:ext uri="{D42A27DB-BD31-4B8C-83A1-F6EECF244321}">
                <p14:modId xmlns:p14="http://schemas.microsoft.com/office/powerpoint/2010/main" val="511803706"/>
              </p:ext>
            </p:extLst>
          </p:nvPr>
        </p:nvGraphicFramePr>
        <p:xfrm>
          <a:off x="971600" y="2276872"/>
          <a:ext cx="7200800" cy="422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299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1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Заголовок 1"/>
          <p:cNvSpPr>
            <a:spLocks noGrp="1"/>
          </p:cNvSpPr>
          <p:nvPr>
            <p:ph type="title"/>
          </p:nvPr>
        </p:nvSpPr>
        <p:spPr>
          <a:xfrm>
            <a:off x="323528" y="133712"/>
            <a:ext cx="8136904" cy="646976"/>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Autofit/>
          </a:bodyPr>
          <a:lstStyle/>
          <a:p>
            <a:pPr algn="ctr"/>
            <a:r>
              <a:rPr lang="uk-UA" sz="2400" dirty="0" smtClean="0">
                <a:latin typeface="Franklin Gothic Medium Cond" pitchFamily="34" charset="0"/>
              </a:rPr>
              <a:t>Як захистити авторське право в Інтернеті</a:t>
            </a:r>
            <a:r>
              <a:rPr lang="uk-UA" sz="2400" b="1" dirty="0" smtClean="0">
                <a:latin typeface="Franklin Gothic Medium Cond" pitchFamily="34" charset="0"/>
              </a:rPr>
              <a:t>?</a:t>
            </a:r>
            <a:endParaRPr lang="uk-UA" sz="2400" b="1" dirty="0">
              <a:latin typeface="Franklin Gothic Medium Cond" pitchFamily="34" charset="0"/>
            </a:endParaRPr>
          </a:p>
        </p:txBody>
      </p:sp>
      <p:sp>
        <p:nvSpPr>
          <p:cNvPr id="11" name="TextBox 10"/>
          <p:cNvSpPr txBox="1"/>
          <p:nvPr/>
        </p:nvSpPr>
        <p:spPr>
          <a:xfrm>
            <a:off x="1507268" y="864292"/>
            <a:ext cx="6993790" cy="442674"/>
          </a:xfrm>
          <a:prstGeom prst="wedgeRoundRectCallout">
            <a:avLst>
              <a:gd name="adj1" fmla="val -56677"/>
              <a:gd name="adj2" fmla="val 250629"/>
              <a:gd name="adj3" fmla="val 16667"/>
            </a:avLst>
          </a:prstGeom>
          <a:ln w="3810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361950" algn="just"/>
            <a:r>
              <a:rPr lang="uk-UA" sz="2000" dirty="0" smtClean="0">
                <a:solidFill>
                  <a:schemeClr val="tx1"/>
                </a:solidFill>
                <a:latin typeface="Times New Roman" pitchFamily="18" charset="0"/>
                <a:cs typeface="Times New Roman" pitchFamily="18" charset="0"/>
              </a:rPr>
              <a:t>На етапі до порушення авторського права:</a:t>
            </a:r>
            <a:endParaRPr lang="uk-UA" sz="2000" dirty="0">
              <a:solidFill>
                <a:schemeClr val="tx1"/>
              </a:solidFill>
              <a:latin typeface="Times New Roman" pitchFamily="18" charset="0"/>
              <a:cs typeface="Times New Roman" pitchFamily="18" charset="0"/>
            </a:endParaRPr>
          </a:p>
        </p:txBody>
      </p:sp>
      <p:pic>
        <p:nvPicPr>
          <p:cNvPr id="12" name="Picture 2" descr="http://iskrinka.zp.ua/wp-content/uploads/2015/11/12053673-Business-Attention-exclamation-mark-with-up-hand-Stock-Vector-punctuation-830x1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1538744" cy="193362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Вивчення нового матеріалу</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13" name="Овал 12"/>
          <p:cNvSpPr/>
          <p:nvPr/>
        </p:nvSpPr>
        <p:spPr>
          <a:xfrm rot="21048780">
            <a:off x="62592" y="14506"/>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a:t>
            </a:r>
            <a:r>
              <a:rPr lang="uk-UA" dirty="0">
                <a:latin typeface="Franklin Gothic Heavy" pitchFamily="34" charset="0"/>
              </a:rPr>
              <a:t>4</a:t>
            </a:r>
          </a:p>
        </p:txBody>
      </p:sp>
      <p:sp>
        <p:nvSpPr>
          <p:cNvPr id="2" name="AutoShape 4" descr="Ð ÐµÐ·ÑÐ»ÑÑÐ°Ñ Ð¿Ð¾ÑÑÐºÑ Ð·Ð¾Ð±ÑÐ°Ð¶ÐµÐ½Ñ Ð·Ð° Ð·Ð°Ð¿Ð¸ÑÐ¾Ð¼ &quot;ÑÐ»ÑÑÐ°Ð½Ð½Ñ Ð¼ÑÐ·Ð¸Ðº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Ð ÐµÐ·ÑÐ»ÑÑÐ°Ñ Ð¿Ð¾ÑÑÐºÑ Ð·Ð¾Ð±ÑÐ°Ð¶ÐµÐ½Ñ Ð·Ð° Ð·Ð°Ð¿Ð¸ÑÐ¾Ð¼ &quot;ÑÐ»ÑÑÐ°Ð½Ð½Ñ Ð¼ÑÐ·Ð¸ÐºÐ¸&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4" name="Округлений прямокутник 13"/>
          <p:cNvSpPr/>
          <p:nvPr/>
        </p:nvSpPr>
        <p:spPr>
          <a:xfrm>
            <a:off x="1780231" y="2121759"/>
            <a:ext cx="6696744" cy="875193"/>
          </a:xfrm>
          <a:prstGeom prst="roundRect">
            <a:avLst/>
          </a:prstGeom>
          <a:solidFill>
            <a:srgbClr val="0F6FC6">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b="1" dirty="0" smtClean="0">
                <a:effectLst>
                  <a:glow rad="228600">
                    <a:schemeClr val="accent6">
                      <a:satMod val="175000"/>
                      <a:alpha val="40000"/>
                    </a:schemeClr>
                  </a:glow>
                </a:effectLst>
              </a:rPr>
              <a:t>Обмежена функціональність </a:t>
            </a:r>
            <a:r>
              <a:rPr lang="uk-UA" dirty="0" smtClean="0"/>
              <a:t>– автори розповсюджують програми, які не здатні друкувати документи або зберігати їх  у пам’яті комп’ютера.</a:t>
            </a:r>
            <a:endParaRPr lang="uk-UA" dirty="0"/>
          </a:p>
        </p:txBody>
      </p:sp>
      <p:sp>
        <p:nvSpPr>
          <p:cNvPr id="15" name="TextBox 14"/>
          <p:cNvSpPr txBox="1"/>
          <p:nvPr/>
        </p:nvSpPr>
        <p:spPr>
          <a:xfrm>
            <a:off x="1334877" y="1813177"/>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1</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16" name="Округлений прямокутник 15"/>
          <p:cNvSpPr/>
          <p:nvPr/>
        </p:nvSpPr>
        <p:spPr>
          <a:xfrm>
            <a:off x="1178540" y="3335644"/>
            <a:ext cx="6480720" cy="904107"/>
          </a:xfrm>
          <a:prstGeom prst="roundRect">
            <a:avLst/>
          </a:prstGeom>
          <a:solidFill>
            <a:srgbClr val="C00000">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b="1" dirty="0" smtClean="0">
                <a:effectLst>
                  <a:glow rad="228600">
                    <a:schemeClr val="accent6">
                      <a:satMod val="175000"/>
                      <a:alpha val="40000"/>
                    </a:schemeClr>
                  </a:glow>
                </a:effectLst>
              </a:rPr>
              <a:t>«Годинникова бомба» </a:t>
            </a:r>
            <a:r>
              <a:rPr lang="uk-UA" dirty="0" smtClean="0"/>
              <a:t>– автор розповсюджує повноцінний об’єкт авторського права, але встановлює дату, після якого доступ до цього об’єкта буде неможливим.</a:t>
            </a:r>
            <a:endParaRPr lang="uk-UA" dirty="0"/>
          </a:p>
        </p:txBody>
      </p:sp>
      <p:sp>
        <p:nvSpPr>
          <p:cNvPr id="17" name="TextBox 16"/>
          <p:cNvSpPr txBox="1"/>
          <p:nvPr/>
        </p:nvSpPr>
        <p:spPr>
          <a:xfrm>
            <a:off x="720288" y="2980267"/>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2</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18" name="Округлений прямокутник 17"/>
          <p:cNvSpPr/>
          <p:nvPr/>
        </p:nvSpPr>
        <p:spPr>
          <a:xfrm>
            <a:off x="1850189" y="4516540"/>
            <a:ext cx="6720817" cy="669015"/>
          </a:xfrm>
          <a:prstGeom prst="roundRect">
            <a:avLst/>
          </a:prstGeom>
          <a:solidFill>
            <a:schemeClr val="tx1">
              <a:lumMod val="95000"/>
              <a:lumOff val="5000"/>
              <a:alpha val="83922"/>
            </a:scheme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b="1" dirty="0" smtClean="0">
                <a:effectLst>
                  <a:glow rad="228600">
                    <a:schemeClr val="accent6">
                      <a:satMod val="175000"/>
                      <a:alpha val="40000"/>
                    </a:schemeClr>
                  </a:glow>
                </a:effectLst>
              </a:rPr>
              <a:t>Захист від копіювання</a:t>
            </a:r>
            <a:r>
              <a:rPr lang="uk-UA" dirty="0" smtClean="0"/>
              <a:t>, тобто автор установлює кількість разів, коли файл може бути скопійований.</a:t>
            </a:r>
            <a:endParaRPr lang="uk-UA" dirty="0"/>
          </a:p>
        </p:txBody>
      </p:sp>
      <p:sp>
        <p:nvSpPr>
          <p:cNvPr id="19" name="TextBox 18"/>
          <p:cNvSpPr txBox="1"/>
          <p:nvPr/>
        </p:nvSpPr>
        <p:spPr>
          <a:xfrm>
            <a:off x="1426728" y="4239752"/>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3</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20" name="Округлений прямокутник 19"/>
          <p:cNvSpPr/>
          <p:nvPr/>
        </p:nvSpPr>
        <p:spPr>
          <a:xfrm>
            <a:off x="1538744" y="5584716"/>
            <a:ext cx="6696744" cy="999065"/>
          </a:xfrm>
          <a:prstGeom prst="roundRect">
            <a:avLst/>
          </a:prstGeom>
          <a:solidFill>
            <a:srgbClr val="663300">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b="1" dirty="0" smtClean="0">
                <a:effectLst>
                  <a:glow rad="228600">
                    <a:schemeClr val="accent6">
                      <a:satMod val="175000"/>
                      <a:alpha val="40000"/>
                    </a:schemeClr>
                  </a:glow>
                </a:effectLst>
              </a:rPr>
              <a:t>Криптографічні конверти </a:t>
            </a:r>
            <a:r>
              <a:rPr lang="uk-UA" dirty="0" smtClean="0"/>
              <a:t>– твір зашифровано так, що доступ до нього можливий з використанням ключа до шрифту.</a:t>
            </a:r>
            <a:endParaRPr lang="uk-UA" dirty="0"/>
          </a:p>
        </p:txBody>
      </p:sp>
      <p:sp>
        <p:nvSpPr>
          <p:cNvPr id="21" name="TextBox 20"/>
          <p:cNvSpPr txBox="1"/>
          <p:nvPr/>
        </p:nvSpPr>
        <p:spPr>
          <a:xfrm>
            <a:off x="1115282" y="5307928"/>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4</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Tree>
    <p:extLst>
      <p:ext uri="{BB962C8B-B14F-4D97-AF65-F5344CB8AC3E}">
        <p14:creationId xmlns:p14="http://schemas.microsoft.com/office/powerpoint/2010/main" val="305766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p:bldP spid="16" grpId="0" animBg="1"/>
      <p:bldP spid="17" grpId="0"/>
      <p:bldP spid="18" grpId="0" animBg="1"/>
      <p:bldP spid="19" grpId="0"/>
      <p:bldP spid="20"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Заголовок 1"/>
          <p:cNvSpPr>
            <a:spLocks noGrp="1"/>
          </p:cNvSpPr>
          <p:nvPr>
            <p:ph type="title"/>
          </p:nvPr>
        </p:nvSpPr>
        <p:spPr>
          <a:xfrm>
            <a:off x="323528" y="133712"/>
            <a:ext cx="8136904" cy="646976"/>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Autofit/>
          </a:bodyPr>
          <a:lstStyle/>
          <a:p>
            <a:pPr algn="ctr"/>
            <a:r>
              <a:rPr lang="uk-UA" sz="2400" dirty="0" smtClean="0">
                <a:latin typeface="Franklin Gothic Medium Cond" pitchFamily="34" charset="0"/>
              </a:rPr>
              <a:t>Як захистити авторське право в Інтернеті</a:t>
            </a:r>
            <a:r>
              <a:rPr lang="uk-UA" sz="2400" b="1" dirty="0" smtClean="0">
                <a:latin typeface="Franklin Gothic Medium Cond" pitchFamily="34" charset="0"/>
              </a:rPr>
              <a:t>?</a:t>
            </a:r>
            <a:endParaRPr lang="uk-UA" sz="2400" b="1" dirty="0">
              <a:latin typeface="Franklin Gothic Medium Cond" pitchFamily="34" charset="0"/>
            </a:endParaRPr>
          </a:p>
        </p:txBody>
      </p:sp>
      <p:sp>
        <p:nvSpPr>
          <p:cNvPr id="11" name="TextBox 10"/>
          <p:cNvSpPr txBox="1"/>
          <p:nvPr/>
        </p:nvSpPr>
        <p:spPr>
          <a:xfrm>
            <a:off x="1507268" y="864292"/>
            <a:ext cx="6993790" cy="442674"/>
          </a:xfrm>
          <a:prstGeom prst="wedgeRoundRectCallout">
            <a:avLst>
              <a:gd name="adj1" fmla="val -56677"/>
              <a:gd name="adj2" fmla="val 250629"/>
              <a:gd name="adj3" fmla="val 16667"/>
            </a:avLst>
          </a:prstGeom>
          <a:ln w="3810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361950" algn="just"/>
            <a:r>
              <a:rPr lang="uk-UA" sz="2000" dirty="0" smtClean="0">
                <a:solidFill>
                  <a:schemeClr val="tx1"/>
                </a:solidFill>
                <a:latin typeface="Times New Roman" pitchFamily="18" charset="0"/>
                <a:cs typeface="Times New Roman" pitchFamily="18" charset="0"/>
              </a:rPr>
              <a:t>На етапі до порушення авторського права:</a:t>
            </a:r>
            <a:endParaRPr lang="uk-UA" sz="2000" dirty="0">
              <a:solidFill>
                <a:schemeClr val="tx1"/>
              </a:solidFill>
              <a:latin typeface="Times New Roman" pitchFamily="18" charset="0"/>
              <a:cs typeface="Times New Roman" pitchFamily="18" charset="0"/>
            </a:endParaRPr>
          </a:p>
        </p:txBody>
      </p:sp>
      <p:pic>
        <p:nvPicPr>
          <p:cNvPr id="12" name="Picture 2" descr="http://iskrinka.zp.ua/wp-content/uploads/2015/11/12053673-Business-Attention-exclamation-mark-with-up-hand-Stock-Vector-punctuation-830x1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1538744" cy="193362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Вивчення нового матеріалу</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13" name="Овал 12"/>
          <p:cNvSpPr/>
          <p:nvPr/>
        </p:nvSpPr>
        <p:spPr>
          <a:xfrm rot="21048780">
            <a:off x="62592" y="14506"/>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a:t>
            </a:r>
            <a:r>
              <a:rPr lang="uk-UA" dirty="0">
                <a:latin typeface="Franklin Gothic Heavy" pitchFamily="34" charset="0"/>
              </a:rPr>
              <a:t>4</a:t>
            </a:r>
          </a:p>
        </p:txBody>
      </p:sp>
      <p:sp>
        <p:nvSpPr>
          <p:cNvPr id="2" name="AutoShape 4" descr="Ð ÐµÐ·ÑÐ»ÑÑÐ°Ñ Ð¿Ð¾ÑÑÐºÑ Ð·Ð¾Ð±ÑÐ°Ð¶ÐµÐ½Ñ Ð·Ð° Ð·Ð°Ð¿Ð¸ÑÐ¾Ð¼ &quot;ÑÐ»ÑÑÐ°Ð½Ð½Ñ Ð¼ÑÐ·Ð¸Ðº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Ð ÐµÐ·ÑÐ»ÑÑÐ°Ñ Ð¿Ð¾ÑÑÐºÑ Ð·Ð¾Ð±ÑÐ°Ð¶ÐµÐ½Ñ Ð·Ð° Ð·Ð°Ð¿Ð¸ÑÐ¾Ð¼ &quot;ÑÐ»ÑÑÐ°Ð½Ð½Ñ Ð¼ÑÐ·Ð¸ÐºÐ¸&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4" name="Округлений прямокутник 13"/>
          <p:cNvSpPr/>
          <p:nvPr/>
        </p:nvSpPr>
        <p:spPr>
          <a:xfrm>
            <a:off x="1780231" y="2121759"/>
            <a:ext cx="6696744" cy="875193"/>
          </a:xfrm>
          <a:prstGeom prst="roundRect">
            <a:avLst/>
          </a:prstGeom>
          <a:solidFill>
            <a:srgbClr val="0F6FC6">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b="1" dirty="0" smtClean="0">
                <a:effectLst>
                  <a:glow rad="228600">
                    <a:schemeClr val="accent6">
                      <a:satMod val="175000"/>
                      <a:alpha val="40000"/>
                    </a:schemeClr>
                  </a:glow>
                </a:effectLst>
              </a:rPr>
              <a:t>Контракти-угоди «наскрізного клацання», </a:t>
            </a:r>
            <a:r>
              <a:rPr lang="uk-UA" dirty="0" smtClean="0"/>
              <a:t>укладені через Інтернет, це – дозволи автора на використання творів.</a:t>
            </a:r>
            <a:endParaRPr lang="uk-UA" dirty="0"/>
          </a:p>
        </p:txBody>
      </p:sp>
      <p:sp>
        <p:nvSpPr>
          <p:cNvPr id="15" name="TextBox 14"/>
          <p:cNvSpPr txBox="1"/>
          <p:nvPr/>
        </p:nvSpPr>
        <p:spPr>
          <a:xfrm>
            <a:off x="1334877" y="1813177"/>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5</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16" name="Округлений прямокутник 15"/>
          <p:cNvSpPr/>
          <p:nvPr/>
        </p:nvSpPr>
        <p:spPr>
          <a:xfrm>
            <a:off x="1178540" y="3335644"/>
            <a:ext cx="6480720" cy="1735316"/>
          </a:xfrm>
          <a:prstGeom prst="roundRect">
            <a:avLst/>
          </a:prstGeom>
          <a:solidFill>
            <a:srgbClr val="C00000">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b="1" dirty="0" smtClean="0">
                <a:effectLst>
                  <a:glow rad="228600">
                    <a:schemeClr val="accent6">
                      <a:satMod val="175000"/>
                      <a:alpha val="40000"/>
                    </a:schemeClr>
                  </a:glow>
                </a:effectLst>
              </a:rPr>
              <a:t>Запобіжні заходи</a:t>
            </a:r>
            <a:r>
              <a:rPr lang="uk-UA" dirty="0" smtClean="0"/>
              <a:t>: попередня публікація матеріалу на традиційному матеріалі, підтвердження факту існування твору на певну дату, засвідчення в нотаріуса дати створення твору, запис на лазерний диск і розміщення в архів або віртуальний електронний архів – </a:t>
            </a:r>
            <a:r>
              <a:rPr lang="uk-UA" dirty="0" err="1" smtClean="0"/>
              <a:t>веб-депозитарій</a:t>
            </a:r>
            <a:r>
              <a:rPr lang="uk-UA" dirty="0" smtClean="0"/>
              <a:t>.</a:t>
            </a:r>
            <a:endParaRPr lang="uk-UA" dirty="0"/>
          </a:p>
        </p:txBody>
      </p:sp>
      <p:sp>
        <p:nvSpPr>
          <p:cNvPr id="17" name="TextBox 16"/>
          <p:cNvSpPr txBox="1"/>
          <p:nvPr/>
        </p:nvSpPr>
        <p:spPr>
          <a:xfrm>
            <a:off x="720288" y="2980267"/>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6</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18" name="Округлений прямокутник 17"/>
          <p:cNvSpPr/>
          <p:nvPr/>
        </p:nvSpPr>
        <p:spPr>
          <a:xfrm>
            <a:off x="1507268" y="5347748"/>
            <a:ext cx="6720817" cy="961572"/>
          </a:xfrm>
          <a:prstGeom prst="roundRect">
            <a:avLst/>
          </a:prstGeom>
          <a:solidFill>
            <a:schemeClr val="tx1">
              <a:lumMod val="95000"/>
              <a:lumOff val="5000"/>
              <a:alpha val="83922"/>
            </a:scheme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b="1" dirty="0" smtClean="0">
                <a:effectLst>
                  <a:glow rad="228600">
                    <a:schemeClr val="accent6">
                      <a:satMod val="175000"/>
                      <a:alpha val="40000"/>
                    </a:schemeClr>
                  </a:glow>
                </a:effectLst>
              </a:rPr>
              <a:t>Клірингові центри </a:t>
            </a:r>
            <a:r>
              <a:rPr lang="uk-UA" dirty="0" smtClean="0"/>
              <a:t>– автор надає центру право ліцензувати свої права на твір, центр приймає плат від користувача й передає її власнику авторських</a:t>
            </a:r>
            <a:r>
              <a:rPr lang="uk-UA" sz="1600" dirty="0" smtClean="0"/>
              <a:t> </a:t>
            </a:r>
            <a:r>
              <a:rPr lang="uk-UA" dirty="0" smtClean="0"/>
              <a:t>прав.</a:t>
            </a:r>
            <a:endParaRPr lang="uk-UA" dirty="0"/>
          </a:p>
        </p:txBody>
      </p:sp>
      <p:sp>
        <p:nvSpPr>
          <p:cNvPr id="19" name="TextBox 18"/>
          <p:cNvSpPr txBox="1"/>
          <p:nvPr/>
        </p:nvSpPr>
        <p:spPr>
          <a:xfrm>
            <a:off x="1083807" y="5070960"/>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7</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Tree>
    <p:extLst>
      <p:ext uri="{BB962C8B-B14F-4D97-AF65-F5344CB8AC3E}">
        <p14:creationId xmlns:p14="http://schemas.microsoft.com/office/powerpoint/2010/main" val="246213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Заголовок 1"/>
          <p:cNvSpPr>
            <a:spLocks noGrp="1"/>
          </p:cNvSpPr>
          <p:nvPr>
            <p:ph type="title"/>
          </p:nvPr>
        </p:nvSpPr>
        <p:spPr>
          <a:xfrm>
            <a:off x="323528" y="133712"/>
            <a:ext cx="8136904" cy="646976"/>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Autofit/>
          </a:bodyPr>
          <a:lstStyle/>
          <a:p>
            <a:pPr algn="ctr"/>
            <a:r>
              <a:rPr lang="uk-UA" sz="2400" dirty="0" smtClean="0">
                <a:latin typeface="Franklin Gothic Medium Cond" pitchFamily="34" charset="0"/>
              </a:rPr>
              <a:t>Як захистити авторське право в Інтернеті</a:t>
            </a:r>
            <a:r>
              <a:rPr lang="uk-UA" sz="2400" b="1" dirty="0" smtClean="0">
                <a:latin typeface="Franklin Gothic Medium Cond" pitchFamily="34" charset="0"/>
              </a:rPr>
              <a:t>?</a:t>
            </a:r>
            <a:endParaRPr lang="uk-UA" sz="2400" b="1" dirty="0">
              <a:latin typeface="Franklin Gothic Medium Cond" pitchFamily="34" charset="0"/>
            </a:endParaRPr>
          </a:p>
        </p:txBody>
      </p:sp>
      <p:sp>
        <p:nvSpPr>
          <p:cNvPr id="11" name="TextBox 10"/>
          <p:cNvSpPr txBox="1"/>
          <p:nvPr/>
        </p:nvSpPr>
        <p:spPr>
          <a:xfrm>
            <a:off x="1507268" y="864292"/>
            <a:ext cx="6993790" cy="442674"/>
          </a:xfrm>
          <a:prstGeom prst="wedgeRoundRectCallout">
            <a:avLst>
              <a:gd name="adj1" fmla="val -56677"/>
              <a:gd name="adj2" fmla="val 250629"/>
              <a:gd name="adj3" fmla="val 16667"/>
            </a:avLst>
          </a:prstGeom>
          <a:ln w="3810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361950" algn="just"/>
            <a:r>
              <a:rPr lang="uk-UA" sz="2000" dirty="0" smtClean="0">
                <a:solidFill>
                  <a:schemeClr val="tx1"/>
                </a:solidFill>
                <a:latin typeface="Times New Roman" pitchFamily="18" charset="0"/>
                <a:cs typeface="Times New Roman" pitchFamily="18" charset="0"/>
              </a:rPr>
              <a:t>На етапі після порушення авторських прав:</a:t>
            </a:r>
            <a:endParaRPr lang="uk-UA" sz="2000" dirty="0">
              <a:solidFill>
                <a:schemeClr val="tx1"/>
              </a:solidFill>
              <a:latin typeface="Times New Roman" pitchFamily="18" charset="0"/>
              <a:cs typeface="Times New Roman" pitchFamily="18" charset="0"/>
            </a:endParaRPr>
          </a:p>
        </p:txBody>
      </p:sp>
      <p:pic>
        <p:nvPicPr>
          <p:cNvPr id="12" name="Picture 2" descr="http://iskrinka.zp.ua/wp-content/uploads/2015/11/12053673-Business-Attention-exclamation-mark-with-up-hand-Stock-Vector-punctuation-830x1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1538744" cy="193362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Вивчення нового матеріалу</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13" name="Овал 12"/>
          <p:cNvSpPr/>
          <p:nvPr/>
        </p:nvSpPr>
        <p:spPr>
          <a:xfrm rot="21048780">
            <a:off x="62592" y="14506"/>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a:t>
            </a:r>
            <a:r>
              <a:rPr lang="uk-UA" dirty="0">
                <a:latin typeface="Franklin Gothic Heavy" pitchFamily="34" charset="0"/>
              </a:rPr>
              <a:t>4</a:t>
            </a:r>
          </a:p>
        </p:txBody>
      </p:sp>
      <p:sp>
        <p:nvSpPr>
          <p:cNvPr id="2" name="AutoShape 4" descr="Ð ÐµÐ·ÑÐ»ÑÑÐ°Ñ Ð¿Ð¾ÑÑÐºÑ Ð·Ð¾Ð±ÑÐ°Ð¶ÐµÐ½Ñ Ð·Ð° Ð·Ð°Ð¿Ð¸ÑÐ¾Ð¼ &quot;ÑÐ»ÑÑÐ°Ð½Ð½Ñ Ð¼ÑÐ·Ð¸Ðº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Ð ÐµÐ·ÑÐ»ÑÑÐ°Ñ Ð¿Ð¾ÑÑÐºÑ Ð·Ð¾Ð±ÑÐ°Ð¶ÐµÐ½Ñ Ð·Ð° Ð·Ð°Ð¿Ð¸ÑÐ¾Ð¼ &quot;ÑÐ»ÑÑÐ°Ð½Ð½Ñ Ð¼ÑÐ·Ð¸ÐºÐ¸&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4" name="Округлений прямокутник 13"/>
          <p:cNvSpPr/>
          <p:nvPr/>
        </p:nvSpPr>
        <p:spPr>
          <a:xfrm>
            <a:off x="1780231" y="2121759"/>
            <a:ext cx="6696744" cy="875193"/>
          </a:xfrm>
          <a:prstGeom prst="roundRect">
            <a:avLst/>
          </a:prstGeom>
          <a:solidFill>
            <a:srgbClr val="0F6FC6">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b="1" dirty="0" smtClean="0">
                <a:effectLst>
                  <a:glow rad="228600">
                    <a:schemeClr val="accent6">
                      <a:satMod val="175000"/>
                      <a:alpha val="40000"/>
                    </a:schemeClr>
                  </a:glow>
                </a:effectLst>
              </a:rPr>
              <a:t>Агенти</a:t>
            </a:r>
            <a:r>
              <a:rPr lang="uk-UA" dirty="0" smtClean="0">
                <a:effectLst>
                  <a:glow rad="228600">
                    <a:schemeClr val="accent6">
                      <a:satMod val="175000"/>
                      <a:alpha val="40000"/>
                    </a:schemeClr>
                  </a:glow>
                </a:effectLst>
              </a:rPr>
              <a:t> </a:t>
            </a:r>
            <a:r>
              <a:rPr lang="uk-UA" dirty="0" smtClean="0"/>
              <a:t>– це комп’ютерні програми, які автоматично виконують попередньо визначені команди.</a:t>
            </a:r>
            <a:endParaRPr lang="uk-UA" dirty="0"/>
          </a:p>
        </p:txBody>
      </p:sp>
      <p:sp>
        <p:nvSpPr>
          <p:cNvPr id="15" name="TextBox 14"/>
          <p:cNvSpPr txBox="1"/>
          <p:nvPr/>
        </p:nvSpPr>
        <p:spPr>
          <a:xfrm>
            <a:off x="1334877" y="1813177"/>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1</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16" name="Округлений прямокутник 15"/>
          <p:cNvSpPr/>
          <p:nvPr/>
        </p:nvSpPr>
        <p:spPr>
          <a:xfrm>
            <a:off x="1178540" y="3335644"/>
            <a:ext cx="6480720" cy="752619"/>
          </a:xfrm>
          <a:prstGeom prst="roundRect">
            <a:avLst/>
          </a:prstGeom>
          <a:solidFill>
            <a:srgbClr val="C00000">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b="1" dirty="0" smtClean="0">
                <a:effectLst>
                  <a:glow rad="228600">
                    <a:schemeClr val="accent6">
                      <a:satMod val="175000"/>
                      <a:alpha val="40000"/>
                    </a:schemeClr>
                  </a:glow>
                </a:effectLst>
              </a:rPr>
              <a:t>Стенографія</a:t>
            </a:r>
            <a:r>
              <a:rPr lang="uk-UA" dirty="0" smtClean="0"/>
              <a:t> – процес приховування інформації у файлах.</a:t>
            </a:r>
            <a:endParaRPr lang="uk-UA" dirty="0"/>
          </a:p>
        </p:txBody>
      </p:sp>
      <p:sp>
        <p:nvSpPr>
          <p:cNvPr id="17" name="TextBox 16"/>
          <p:cNvSpPr txBox="1"/>
          <p:nvPr/>
        </p:nvSpPr>
        <p:spPr>
          <a:xfrm>
            <a:off x="720288" y="2980267"/>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2</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18" name="Округлений прямокутник 17"/>
          <p:cNvSpPr/>
          <p:nvPr/>
        </p:nvSpPr>
        <p:spPr>
          <a:xfrm>
            <a:off x="1850189" y="4516540"/>
            <a:ext cx="6720817" cy="928684"/>
          </a:xfrm>
          <a:prstGeom prst="roundRect">
            <a:avLst/>
          </a:prstGeom>
          <a:solidFill>
            <a:schemeClr val="tx1">
              <a:lumMod val="95000"/>
              <a:lumOff val="5000"/>
              <a:alpha val="83922"/>
            </a:scheme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a:t>
            </a:r>
            <a:r>
              <a:rPr lang="uk-UA" b="1" dirty="0" smtClean="0">
                <a:effectLst>
                  <a:glow rad="228600">
                    <a:schemeClr val="accent6">
                      <a:satMod val="175000"/>
                      <a:alpha val="40000"/>
                    </a:schemeClr>
                  </a:glow>
                </a:effectLst>
              </a:rPr>
              <a:t>Маячок</a:t>
            </a:r>
            <a:r>
              <a:rPr lang="uk-UA" dirty="0" smtClean="0"/>
              <a:t>» – це особлива мітка, яка розміщується у творі й спрацьовує під час несанкціонованого використання, надаючи можливість знайти порушника авторських прав.</a:t>
            </a:r>
            <a:endParaRPr lang="uk-UA" dirty="0"/>
          </a:p>
        </p:txBody>
      </p:sp>
      <p:sp>
        <p:nvSpPr>
          <p:cNvPr id="19" name="TextBox 18"/>
          <p:cNvSpPr txBox="1"/>
          <p:nvPr/>
        </p:nvSpPr>
        <p:spPr>
          <a:xfrm>
            <a:off x="1426728" y="4239752"/>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3</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20" name="Округлений прямокутник 19"/>
          <p:cNvSpPr/>
          <p:nvPr/>
        </p:nvSpPr>
        <p:spPr>
          <a:xfrm>
            <a:off x="1328563" y="5774466"/>
            <a:ext cx="6696744" cy="724603"/>
          </a:xfrm>
          <a:prstGeom prst="roundRect">
            <a:avLst/>
          </a:prstGeom>
          <a:solidFill>
            <a:srgbClr val="663300">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Використання </a:t>
            </a:r>
            <a:r>
              <a:rPr lang="uk-UA" b="1" dirty="0" smtClean="0">
                <a:effectLst>
                  <a:glow rad="228600">
                    <a:schemeClr val="accent6">
                      <a:satMod val="175000"/>
                      <a:alpha val="40000"/>
                    </a:schemeClr>
                  </a:glow>
                </a:effectLst>
              </a:rPr>
              <a:t>кодових слів</a:t>
            </a:r>
            <a:r>
              <a:rPr lang="uk-UA" dirty="0" smtClean="0"/>
              <a:t>.</a:t>
            </a:r>
            <a:endParaRPr lang="uk-UA" dirty="0"/>
          </a:p>
        </p:txBody>
      </p:sp>
      <p:sp>
        <p:nvSpPr>
          <p:cNvPr id="21" name="TextBox 20"/>
          <p:cNvSpPr txBox="1"/>
          <p:nvPr/>
        </p:nvSpPr>
        <p:spPr>
          <a:xfrm>
            <a:off x="826087" y="5497677"/>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4</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22" name="Блок-схема: дані 21"/>
          <p:cNvSpPr/>
          <p:nvPr/>
        </p:nvSpPr>
        <p:spPr>
          <a:xfrm>
            <a:off x="-1692696" y="3469"/>
            <a:ext cx="8640960" cy="6857998"/>
          </a:xfrm>
          <a:prstGeom prst="flowChartInputOutpu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3" name="Picture 2" descr="http://abali.ru/wp-content/uploads/2011/10/chernaya_doska.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172174" y="1969093"/>
            <a:ext cx="4519711" cy="317695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Результат пошуку зображень за запитом &quot;учитель картинка&quot;"/>
          <p:cNvPicPr>
            <a:picLocks noChangeAspect="1" noChangeArrowheads="1"/>
          </p:cNvPicPr>
          <p:nvPr/>
        </p:nvPicPr>
        <p:blipFill>
          <a:blip r:embed="rId5">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188640" y="3233812"/>
            <a:ext cx="4930130" cy="3792409"/>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кутник 24"/>
          <p:cNvSpPr/>
          <p:nvPr/>
        </p:nvSpPr>
        <p:spPr>
          <a:xfrm>
            <a:off x="1468190" y="2580571"/>
            <a:ext cx="3927678" cy="1938992"/>
          </a:xfrm>
          <a:prstGeom prst="rect">
            <a:avLst/>
          </a:prstGeom>
          <a:noFill/>
          <a:effectLst>
            <a:softEdge rad="381000"/>
          </a:effectLst>
        </p:spPr>
        <p:txBody>
          <a:bodyPr wrap="none" lIns="91440" tIns="45720" rIns="91440" bIns="45720">
            <a:spAutoFit/>
          </a:bodyPr>
          <a:lstStyle/>
          <a:p>
            <a:pPr algn="ctr"/>
            <a:r>
              <a:rPr lang="uk-UA" sz="40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Настав час </a:t>
            </a:r>
          </a:p>
          <a:p>
            <a:pPr algn="ctr"/>
            <a:r>
              <a:rPr lang="uk-UA" sz="40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закріпити нові </a:t>
            </a:r>
          </a:p>
          <a:p>
            <a:pPr algn="ctr"/>
            <a:r>
              <a:rPr lang="uk-UA" sz="40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знання</a:t>
            </a:r>
            <a:r>
              <a:rPr lang="ru-RU" sz="40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a:t>
            </a:r>
            <a:endParaRPr lang="ru-RU" sz="4000" b="1" dirty="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endParaRPr>
          </a:p>
        </p:txBody>
      </p:sp>
    </p:spTree>
    <p:extLst>
      <p:ext uri="{BB962C8B-B14F-4D97-AF65-F5344CB8AC3E}">
        <p14:creationId xmlns:p14="http://schemas.microsoft.com/office/powerpoint/2010/main" val="238101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dissolve">
                                      <p:cBhvr>
                                        <p:cTn id="45" dur="500"/>
                                        <p:tgtEl>
                                          <p:spTgt spid="22"/>
                                        </p:tgtEl>
                                      </p:cBhvr>
                                    </p:animEffect>
                                  </p:childTnLst>
                                </p:cTn>
                              </p:par>
                              <p:par>
                                <p:cTn id="46" presetID="9"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dissolve">
                                      <p:cBhvr>
                                        <p:cTn id="48" dur="500"/>
                                        <p:tgtEl>
                                          <p:spTgt spid="24"/>
                                        </p:tgtEl>
                                      </p:cBhvr>
                                    </p:animEffect>
                                  </p:childTnLst>
                                </p:cTn>
                              </p:par>
                              <p:par>
                                <p:cTn id="49" presetID="9"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dissolve">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p:bldP spid="16" grpId="0" animBg="1"/>
      <p:bldP spid="17" grpId="0"/>
      <p:bldP spid="18" grpId="0" animBg="1"/>
      <p:bldP spid="19" grpId="0"/>
      <p:bldP spid="20" grpId="0" animBg="1"/>
      <p:bldP spid="21" grpId="0"/>
      <p:bldP spid="22"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Формування умінь і навичок</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3" name="TextBox 2"/>
          <p:cNvSpPr txBox="1"/>
          <p:nvPr/>
        </p:nvSpPr>
        <p:spPr>
          <a:xfrm>
            <a:off x="277850" y="1799056"/>
            <a:ext cx="8321546" cy="1938992"/>
          </a:xfrm>
          <a:prstGeom prst="rect">
            <a:avLst/>
          </a:prstGeom>
          <a:ln w="5715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uk-UA" sz="2000" b="1" dirty="0">
                <a:solidFill>
                  <a:srgbClr val="0070C0"/>
                </a:solidFill>
                <a:latin typeface="Franklin Gothic Medium Cond" panose="020B0606030402020204" pitchFamily="34" charset="0"/>
              </a:rPr>
              <a:t>Вправа 1. </a:t>
            </a:r>
            <a:r>
              <a:rPr lang="uk-UA" sz="2000" b="1" dirty="0" smtClean="0">
                <a:latin typeface="Franklin Gothic Medium Cond" panose="020B0606030402020204" pitchFamily="34" charset="0"/>
              </a:rPr>
              <a:t>Ліцензія </a:t>
            </a:r>
            <a:r>
              <a:rPr lang="en-US" sz="2000" b="1" dirty="0" smtClean="0">
                <a:latin typeface="Franklin Gothic Medium Cond" panose="020B0606030402020204" pitchFamily="34" charset="0"/>
              </a:rPr>
              <a:t>Creative Commons</a:t>
            </a:r>
            <a:r>
              <a:rPr lang="uk-UA" sz="2000" b="1" dirty="0" smtClean="0">
                <a:latin typeface="Franklin Gothic Medium Cond" panose="020B0606030402020204" pitchFamily="34" charset="0"/>
              </a:rPr>
              <a:t>.</a:t>
            </a:r>
            <a:r>
              <a:rPr lang="uk-UA" sz="2000" b="1" dirty="0"/>
              <a:t>	</a:t>
            </a:r>
            <a:endParaRPr lang="uk-UA" sz="2000" b="1" dirty="0" smtClean="0"/>
          </a:p>
          <a:p>
            <a:pPr algn="just"/>
            <a:r>
              <a:rPr lang="uk-UA" sz="2000" b="1" dirty="0" smtClean="0">
                <a:latin typeface="Times New Roman" panose="02020603050405020304" pitchFamily="18" charset="0"/>
                <a:cs typeface="Times New Roman" panose="02020603050405020304" pitchFamily="18" charset="0"/>
              </a:rPr>
              <a:t>Завдання</a:t>
            </a:r>
            <a:r>
              <a:rPr lang="uk-UA" sz="2000" b="1" i="1"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За текстом файлу </a:t>
            </a:r>
            <a:r>
              <a:rPr lang="uk-UA" sz="2000" b="1" i="1" dirty="0" smtClean="0">
                <a:latin typeface="Times New Roman" panose="02020603050405020304" pitchFamily="18" charset="0"/>
                <a:cs typeface="Times New Roman" panose="02020603050405020304" pitchFamily="18" charset="0"/>
              </a:rPr>
              <a:t>Ліцензії</a:t>
            </a:r>
            <a:r>
              <a:rPr lang="uk-UA" sz="2000" dirty="0" smtClean="0">
                <a:latin typeface="Times New Roman" panose="02020603050405020304" pitchFamily="18" charset="0"/>
                <a:cs typeface="Times New Roman" panose="02020603050405020304" pitchFamily="18" charset="0"/>
              </a:rPr>
              <a:t>, який зберігається у папці </a:t>
            </a:r>
            <a:r>
              <a:rPr lang="uk-UA" sz="2000" b="1" i="1" dirty="0" smtClean="0">
                <a:latin typeface="Times New Roman" panose="02020603050405020304" pitchFamily="18" charset="0"/>
                <a:cs typeface="Times New Roman" panose="02020603050405020304" pitchFamily="18" charset="0"/>
              </a:rPr>
              <a:t>Інформаційні технології </a:t>
            </a:r>
            <a:r>
              <a:rPr lang="uk-UA" sz="2000" dirty="0" smtClean="0">
                <a:latin typeface="Times New Roman" panose="02020603050405020304" pitchFamily="18" charset="0"/>
                <a:cs typeface="Times New Roman" panose="02020603050405020304" pitchFamily="18" charset="0"/>
              </a:rPr>
              <a:t>на спільному ресурсі створіть інформаційний буклет про свободи та умови, яких потрібно дотримуватись авторам для поширення своїх творів. Доповніть текст відповідними графічними зображеннями, знайденими самостійно</a:t>
            </a:r>
            <a:r>
              <a:rPr lang="en-US" sz="2000" dirty="0" smtClean="0">
                <a:latin typeface="Times New Roman" panose="02020603050405020304" pitchFamily="18" charset="0"/>
                <a:cs typeface="Times New Roman" panose="02020603050405020304" pitchFamily="18" charset="0"/>
              </a:rPr>
              <a:t>. </a:t>
            </a:r>
            <a:endParaRPr lang="uk-UA" sz="2000" dirty="0" smtClean="0">
              <a:latin typeface="Times New Roman" panose="02020603050405020304" pitchFamily="18" charset="0"/>
              <a:cs typeface="Times New Roman" panose="02020603050405020304" pitchFamily="18" charset="0"/>
            </a:endParaRPr>
          </a:p>
        </p:txBody>
      </p:sp>
      <p:sp>
        <p:nvSpPr>
          <p:cNvPr id="10" name="Заголовок 1"/>
          <p:cNvSpPr txBox="1">
            <a:spLocks/>
          </p:cNvSpPr>
          <p:nvPr/>
        </p:nvSpPr>
        <p:spPr>
          <a:xfrm>
            <a:off x="0" y="0"/>
            <a:ext cx="9144000" cy="674950"/>
          </a:xfrm>
          <a:prstGeom prst="rect">
            <a:avLst/>
          </a:prstGeom>
          <a:solidFill>
            <a:srgbClr val="0070C0">
              <a:alpha val="74902"/>
            </a:srgbClr>
          </a:solidFill>
        </p:spPr>
        <p:style>
          <a:lnRef idx="1">
            <a:schemeClr val="accent1"/>
          </a:lnRef>
          <a:fillRef idx="3">
            <a:schemeClr val="accent1"/>
          </a:fillRef>
          <a:effectRef idx="2">
            <a:schemeClr val="accent1"/>
          </a:effectRef>
          <a:fontRef idx="minor">
            <a:schemeClr val="lt1"/>
          </a:fontRef>
        </p:style>
        <p:txBody>
          <a:bodyPr vert="horz" lIns="0" rIns="0" bIns="0" anchor="b">
            <a:noAutofit/>
          </a:bodyP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uk-UA" sz="2400" b="1" dirty="0" smtClean="0">
                <a:latin typeface="Franklin Gothic Medium Cond" panose="020B0606030402020204" pitchFamily="34" charset="0"/>
              </a:rPr>
              <a:t>        </a:t>
            </a:r>
            <a:r>
              <a:rPr lang="uk-UA" sz="2400" b="1" u="sng" dirty="0" smtClean="0">
                <a:latin typeface="Franklin Gothic Medium Cond" panose="020B0606030402020204" pitchFamily="34" charset="0"/>
              </a:rPr>
              <a:t>Увага</a:t>
            </a:r>
            <a:r>
              <a:rPr lang="uk-UA" sz="2400" b="1" dirty="0" smtClean="0">
                <a:latin typeface="Franklin Gothic Medium Cond" panose="020B0606030402020204" pitchFamily="34" charset="0"/>
              </a:rPr>
              <a:t>! </a:t>
            </a:r>
            <a:r>
              <a:rPr lang="uk-UA" sz="2400" dirty="0" smtClean="0">
                <a:latin typeface="Franklin Gothic Medium Cond" panose="020B0606030402020204" pitchFamily="34" charset="0"/>
              </a:rPr>
              <a:t>Під час роботи з комп’ютером дотримуйтеся правил безпеки та санітарно-гігієнічних норм.</a:t>
            </a:r>
            <a:endParaRPr lang="ru-RU" sz="2400" dirty="0">
              <a:latin typeface="Franklin Gothic Medium Cond" panose="020B0606030402020204" pitchFamily="34" charset="0"/>
            </a:endParaRPr>
          </a:p>
        </p:txBody>
      </p:sp>
      <p:sp>
        <p:nvSpPr>
          <p:cNvPr id="11" name="Овал 10"/>
          <p:cNvSpPr/>
          <p:nvPr/>
        </p:nvSpPr>
        <p:spPr>
          <a:xfrm rot="21048780">
            <a:off x="-30999" y="231637"/>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4</a:t>
            </a:r>
            <a:endParaRPr lang="uk-UA" dirty="0">
              <a:latin typeface="Franklin Gothic Heavy" pitchFamily="34" charset="0"/>
            </a:endParaRPr>
          </a:p>
        </p:txBody>
      </p:sp>
      <p:grpSp>
        <p:nvGrpSpPr>
          <p:cNvPr id="12" name="Групувати 11"/>
          <p:cNvGrpSpPr/>
          <p:nvPr/>
        </p:nvGrpSpPr>
        <p:grpSpPr>
          <a:xfrm>
            <a:off x="6084168" y="678676"/>
            <a:ext cx="2926922" cy="1025355"/>
            <a:chOff x="6084168" y="678676"/>
            <a:chExt cx="2926922" cy="1025355"/>
          </a:xfrm>
        </p:grpSpPr>
        <p:grpSp>
          <p:nvGrpSpPr>
            <p:cNvPr id="13" name="Групувати 12"/>
            <p:cNvGrpSpPr/>
            <p:nvPr/>
          </p:nvGrpSpPr>
          <p:grpSpPr>
            <a:xfrm>
              <a:off x="6084168" y="678676"/>
              <a:ext cx="2926922" cy="993426"/>
              <a:chOff x="2040366" y="3454131"/>
              <a:chExt cx="2926922" cy="993426"/>
            </a:xfrm>
          </p:grpSpPr>
          <p:sp>
            <p:nvSpPr>
              <p:cNvPr id="16" name="Прямокутник 15"/>
              <p:cNvSpPr/>
              <p:nvPr/>
            </p:nvSpPr>
            <p:spPr>
              <a:xfrm rot="383901">
                <a:off x="2158976" y="3799485"/>
                <a:ext cx="2808312" cy="648072"/>
              </a:xfrm>
              <a:prstGeom prst="rect">
                <a:avLst/>
              </a:prstGeom>
              <a:solidFill>
                <a:srgbClr val="00B050">
                  <a:alpha val="60000"/>
                </a:srgbClr>
              </a:solidFill>
              <a:ln>
                <a:solidFill>
                  <a:srgbClr val="FFFFFF">
                    <a:alpha val="69804"/>
                  </a:srgbClr>
                </a:solid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uk-UA" dirty="0">
                  <a:latin typeface="Franklin Gothic Heavy" pitchFamily="34" charset="0"/>
                </a:endParaRPr>
              </a:p>
            </p:txBody>
          </p:sp>
          <p:sp>
            <p:nvSpPr>
              <p:cNvPr id="17" name="Прямокутник 16"/>
              <p:cNvSpPr/>
              <p:nvPr/>
            </p:nvSpPr>
            <p:spPr>
              <a:xfrm rot="20985129">
                <a:off x="2040366" y="3454131"/>
                <a:ext cx="2808312" cy="648072"/>
              </a:xfrm>
              <a:prstGeom prst="rect">
                <a:avLst/>
              </a:prstGeom>
              <a:solidFill>
                <a:srgbClr val="0F6FC6">
                  <a:alpha val="69804"/>
                </a:srgbClr>
              </a:solidFill>
              <a:ln>
                <a:solidFill>
                  <a:schemeClr val="bg1"/>
                </a:solidFill>
              </a:ln>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Діємо</a:t>
                </a:r>
                <a:endParaRPr lang="uk-UA" dirty="0">
                  <a:latin typeface="Franklin Gothic Heavy" pitchFamily="34" charset="0"/>
                </a:endParaRPr>
              </a:p>
            </p:txBody>
          </p:sp>
        </p:grpSp>
        <p:pic>
          <p:nvPicPr>
            <p:cNvPr id="14" name="Picture 12" descr="Картинки по запросу часы векто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092" y="1260082"/>
              <a:ext cx="446039" cy="4439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Картинки по запросу часы векто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5293" y="1275141"/>
              <a:ext cx="404495" cy="41383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36720" y="1297390"/>
            <a:ext cx="4608512" cy="369332"/>
          </a:xfrm>
          <a:prstGeom prst="homePlate">
            <a:avLst/>
          </a:prstGeom>
          <a:solidFill>
            <a:schemeClr val="bg1">
              <a:lumMod val="75000"/>
            </a:schemeClr>
          </a:solidFill>
          <a:ln>
            <a:solidFill>
              <a:schemeClr val="bg1"/>
            </a:solidFill>
          </a:ln>
        </p:spPr>
        <p:style>
          <a:lnRef idx="1">
            <a:schemeClr val="dk1"/>
          </a:lnRef>
          <a:fillRef idx="2">
            <a:schemeClr val="dk1"/>
          </a:fillRef>
          <a:effectRef idx="1">
            <a:schemeClr val="dk1"/>
          </a:effectRef>
          <a:fontRef idx="minor">
            <a:schemeClr val="dk1"/>
          </a:fontRef>
        </p:style>
        <p:txBody>
          <a:bodyPr wrap="square" rtlCol="0">
            <a:spAutoFit/>
          </a:bodyPr>
          <a:lstStyle/>
          <a:p>
            <a:pPr>
              <a:defRPr/>
            </a:pPr>
            <a:r>
              <a:rPr lang="uk-UA" b="1" dirty="0" smtClean="0">
                <a:solidFill>
                  <a:schemeClr val="bg1"/>
                </a:solidFill>
              </a:rPr>
              <a:t>Завдання на с. 42  підручника</a:t>
            </a:r>
            <a:endParaRPr lang="ru-RU" b="1" dirty="0">
              <a:solidFill>
                <a:schemeClr val="bg1"/>
              </a:solidFill>
            </a:endParaRPr>
          </a:p>
        </p:txBody>
      </p:sp>
      <p:pic>
        <p:nvPicPr>
          <p:cNvPr id="20" name="Picture 7" descr="Картинки по запросу робот учени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528" y="4925470"/>
            <a:ext cx="1211530" cy="1988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3954376"/>
            <a:ext cx="5297438" cy="2760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47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Формування умінь і навичок</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3" name="TextBox 2"/>
          <p:cNvSpPr txBox="1"/>
          <p:nvPr/>
        </p:nvSpPr>
        <p:spPr>
          <a:xfrm>
            <a:off x="277850" y="1799056"/>
            <a:ext cx="8321546" cy="707886"/>
          </a:xfrm>
          <a:prstGeom prst="rect">
            <a:avLst/>
          </a:prstGeom>
          <a:ln w="5715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uk-UA" sz="2000" b="1" dirty="0">
                <a:solidFill>
                  <a:srgbClr val="0070C0"/>
                </a:solidFill>
                <a:latin typeface="Franklin Gothic Medium Cond" panose="020B0606030402020204" pitchFamily="34" charset="0"/>
              </a:rPr>
              <a:t>Вправа </a:t>
            </a:r>
            <a:r>
              <a:rPr lang="uk-UA" sz="2000" b="1" dirty="0" smtClean="0">
                <a:solidFill>
                  <a:srgbClr val="0070C0"/>
                </a:solidFill>
                <a:latin typeface="Franklin Gothic Medium Cond" panose="020B0606030402020204" pitchFamily="34" charset="0"/>
              </a:rPr>
              <a:t>2. </a:t>
            </a:r>
            <a:r>
              <a:rPr lang="uk-UA" sz="2000" b="1" dirty="0" smtClean="0">
                <a:latin typeface="Franklin Gothic Medium Cond" panose="020B0606030402020204" pitchFamily="34" charset="0"/>
              </a:rPr>
              <a:t>Перевірка на плагіат.</a:t>
            </a:r>
            <a:r>
              <a:rPr lang="uk-UA" sz="2000" b="1" dirty="0"/>
              <a:t>	</a:t>
            </a:r>
            <a:endParaRPr lang="uk-UA" sz="2000" b="1" dirty="0" smtClean="0"/>
          </a:p>
          <a:p>
            <a:pPr algn="just"/>
            <a:r>
              <a:rPr lang="uk-UA" sz="2000" b="1" dirty="0" smtClean="0">
                <a:latin typeface="Times New Roman" panose="02020603050405020304" pitchFamily="18" charset="0"/>
                <a:cs typeface="Times New Roman" panose="02020603050405020304" pitchFamily="18" charset="0"/>
              </a:rPr>
              <a:t>Завдання</a:t>
            </a:r>
            <a:r>
              <a:rPr lang="uk-UA" sz="2000" b="1" i="1"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Перевірте текст учнівського реферату на </a:t>
            </a:r>
            <a:r>
              <a:rPr lang="uk-UA" sz="2000" dirty="0" err="1" smtClean="0">
                <a:latin typeface="Times New Roman" panose="02020603050405020304" pitchFamily="18" charset="0"/>
                <a:cs typeface="Times New Roman" panose="02020603050405020304" pitchFamily="18" charset="0"/>
              </a:rPr>
              <a:t>антиплагіат</a:t>
            </a:r>
            <a:r>
              <a:rPr lang="uk-UA"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endParaRPr lang="uk-UA" sz="2000" dirty="0" smtClean="0">
              <a:latin typeface="Times New Roman" panose="02020603050405020304" pitchFamily="18" charset="0"/>
              <a:cs typeface="Times New Roman" panose="02020603050405020304" pitchFamily="18" charset="0"/>
            </a:endParaRPr>
          </a:p>
        </p:txBody>
      </p:sp>
      <p:sp>
        <p:nvSpPr>
          <p:cNvPr id="10" name="Заголовок 1"/>
          <p:cNvSpPr txBox="1">
            <a:spLocks/>
          </p:cNvSpPr>
          <p:nvPr/>
        </p:nvSpPr>
        <p:spPr>
          <a:xfrm>
            <a:off x="0" y="0"/>
            <a:ext cx="9144000" cy="674950"/>
          </a:xfrm>
          <a:prstGeom prst="rect">
            <a:avLst/>
          </a:prstGeom>
          <a:solidFill>
            <a:srgbClr val="0070C0">
              <a:alpha val="74902"/>
            </a:srgbClr>
          </a:solidFill>
        </p:spPr>
        <p:style>
          <a:lnRef idx="1">
            <a:schemeClr val="accent1"/>
          </a:lnRef>
          <a:fillRef idx="3">
            <a:schemeClr val="accent1"/>
          </a:fillRef>
          <a:effectRef idx="2">
            <a:schemeClr val="accent1"/>
          </a:effectRef>
          <a:fontRef idx="minor">
            <a:schemeClr val="lt1"/>
          </a:fontRef>
        </p:style>
        <p:txBody>
          <a:bodyPr vert="horz" lIns="0" rIns="0" bIns="0" anchor="b">
            <a:noAutofit/>
          </a:bodyP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uk-UA" sz="2400" b="1" dirty="0" smtClean="0">
                <a:latin typeface="Franklin Gothic Medium Cond" panose="020B0606030402020204" pitchFamily="34" charset="0"/>
              </a:rPr>
              <a:t>        </a:t>
            </a:r>
            <a:r>
              <a:rPr lang="uk-UA" sz="2400" b="1" u="sng" dirty="0" smtClean="0">
                <a:latin typeface="Franklin Gothic Medium Cond" panose="020B0606030402020204" pitchFamily="34" charset="0"/>
              </a:rPr>
              <a:t>Увага</a:t>
            </a:r>
            <a:r>
              <a:rPr lang="uk-UA" sz="2400" b="1" dirty="0" smtClean="0">
                <a:latin typeface="Franklin Gothic Medium Cond" panose="020B0606030402020204" pitchFamily="34" charset="0"/>
              </a:rPr>
              <a:t>! </a:t>
            </a:r>
            <a:r>
              <a:rPr lang="uk-UA" sz="2400" dirty="0" smtClean="0">
                <a:latin typeface="Franklin Gothic Medium Cond" panose="020B0606030402020204" pitchFamily="34" charset="0"/>
              </a:rPr>
              <a:t>Під час роботи з комп’ютером дотримуйтеся правил безпеки та санітарно-гігієнічних норм.</a:t>
            </a:r>
            <a:endParaRPr lang="ru-RU" sz="2400" dirty="0">
              <a:latin typeface="Franklin Gothic Medium Cond" panose="020B0606030402020204" pitchFamily="34" charset="0"/>
            </a:endParaRPr>
          </a:p>
        </p:txBody>
      </p:sp>
      <p:sp>
        <p:nvSpPr>
          <p:cNvPr id="11" name="Овал 10"/>
          <p:cNvSpPr/>
          <p:nvPr/>
        </p:nvSpPr>
        <p:spPr>
          <a:xfrm rot="21048780">
            <a:off x="-30999" y="231637"/>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4</a:t>
            </a:r>
            <a:endParaRPr lang="uk-UA" dirty="0">
              <a:latin typeface="Franklin Gothic Heavy" pitchFamily="34" charset="0"/>
            </a:endParaRPr>
          </a:p>
        </p:txBody>
      </p:sp>
      <p:grpSp>
        <p:nvGrpSpPr>
          <p:cNvPr id="12" name="Групувати 11"/>
          <p:cNvGrpSpPr/>
          <p:nvPr/>
        </p:nvGrpSpPr>
        <p:grpSpPr>
          <a:xfrm>
            <a:off x="6084168" y="678676"/>
            <a:ext cx="2926922" cy="1025355"/>
            <a:chOff x="6084168" y="678676"/>
            <a:chExt cx="2926922" cy="1025355"/>
          </a:xfrm>
        </p:grpSpPr>
        <p:grpSp>
          <p:nvGrpSpPr>
            <p:cNvPr id="13" name="Групувати 12"/>
            <p:cNvGrpSpPr/>
            <p:nvPr/>
          </p:nvGrpSpPr>
          <p:grpSpPr>
            <a:xfrm>
              <a:off x="6084168" y="678676"/>
              <a:ext cx="2926922" cy="993426"/>
              <a:chOff x="2040366" y="3454131"/>
              <a:chExt cx="2926922" cy="993426"/>
            </a:xfrm>
          </p:grpSpPr>
          <p:sp>
            <p:nvSpPr>
              <p:cNvPr id="16" name="Прямокутник 15"/>
              <p:cNvSpPr/>
              <p:nvPr/>
            </p:nvSpPr>
            <p:spPr>
              <a:xfrm rot="383901">
                <a:off x="2158976" y="3799485"/>
                <a:ext cx="2808312" cy="648072"/>
              </a:xfrm>
              <a:prstGeom prst="rect">
                <a:avLst/>
              </a:prstGeom>
              <a:solidFill>
                <a:srgbClr val="00B050">
                  <a:alpha val="60000"/>
                </a:srgbClr>
              </a:solidFill>
              <a:ln>
                <a:solidFill>
                  <a:srgbClr val="FFFFFF">
                    <a:alpha val="69804"/>
                  </a:srgbClr>
                </a:solid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uk-UA" dirty="0">
                  <a:latin typeface="Franklin Gothic Heavy" pitchFamily="34" charset="0"/>
                </a:endParaRPr>
              </a:p>
            </p:txBody>
          </p:sp>
          <p:sp>
            <p:nvSpPr>
              <p:cNvPr id="17" name="Прямокутник 16"/>
              <p:cNvSpPr/>
              <p:nvPr/>
            </p:nvSpPr>
            <p:spPr>
              <a:xfrm rot="20985129">
                <a:off x="2040366" y="3454131"/>
                <a:ext cx="2808312" cy="648072"/>
              </a:xfrm>
              <a:prstGeom prst="rect">
                <a:avLst/>
              </a:prstGeom>
              <a:solidFill>
                <a:srgbClr val="0F6FC6">
                  <a:alpha val="69804"/>
                </a:srgbClr>
              </a:solidFill>
              <a:ln>
                <a:solidFill>
                  <a:schemeClr val="bg1"/>
                </a:solidFill>
              </a:ln>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Діємо</a:t>
                </a:r>
                <a:endParaRPr lang="uk-UA" dirty="0">
                  <a:latin typeface="Franklin Gothic Heavy" pitchFamily="34" charset="0"/>
                </a:endParaRPr>
              </a:p>
            </p:txBody>
          </p:sp>
        </p:grpSp>
        <p:pic>
          <p:nvPicPr>
            <p:cNvPr id="14" name="Picture 12" descr="Картинки по запросу часы векто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092" y="1260082"/>
              <a:ext cx="446039" cy="4439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Картинки по запросу часы векто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5293" y="1275141"/>
              <a:ext cx="404495" cy="41383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36720" y="1297390"/>
            <a:ext cx="4608512" cy="369332"/>
          </a:xfrm>
          <a:prstGeom prst="homePlate">
            <a:avLst/>
          </a:prstGeom>
          <a:solidFill>
            <a:schemeClr val="bg1">
              <a:lumMod val="75000"/>
            </a:schemeClr>
          </a:solidFill>
          <a:ln>
            <a:solidFill>
              <a:schemeClr val="bg1"/>
            </a:solidFill>
          </a:ln>
        </p:spPr>
        <p:style>
          <a:lnRef idx="1">
            <a:schemeClr val="dk1"/>
          </a:lnRef>
          <a:fillRef idx="2">
            <a:schemeClr val="dk1"/>
          </a:fillRef>
          <a:effectRef idx="1">
            <a:schemeClr val="dk1"/>
          </a:effectRef>
          <a:fontRef idx="minor">
            <a:schemeClr val="dk1"/>
          </a:fontRef>
        </p:style>
        <p:txBody>
          <a:bodyPr wrap="square" rtlCol="0">
            <a:spAutoFit/>
          </a:bodyPr>
          <a:lstStyle/>
          <a:p>
            <a:pPr>
              <a:defRPr/>
            </a:pPr>
            <a:r>
              <a:rPr lang="uk-UA" b="1" dirty="0" smtClean="0">
                <a:solidFill>
                  <a:schemeClr val="bg1"/>
                </a:solidFill>
              </a:rPr>
              <a:t>Завдання на с. 43  підручника</a:t>
            </a:r>
            <a:endParaRPr lang="ru-RU" b="1" dirty="0">
              <a:solidFill>
                <a:schemeClr val="bg1"/>
              </a:solidFill>
            </a:endParaRPr>
          </a:p>
        </p:txBody>
      </p:sp>
      <p:pic>
        <p:nvPicPr>
          <p:cNvPr id="20" name="Picture 7" descr="Картинки по запросу робот учени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528" y="4925470"/>
            <a:ext cx="1211530" cy="1988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70481" y="2980453"/>
            <a:ext cx="6119047"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Антиплагіат</a:t>
            </a:r>
            <a:endParaRPr lang="ru-RU"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2466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Формування умінь і навичок</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7" name="TextBox 6"/>
          <p:cNvSpPr txBox="1"/>
          <p:nvPr/>
        </p:nvSpPr>
        <p:spPr>
          <a:xfrm>
            <a:off x="302214" y="1882034"/>
            <a:ext cx="8121375" cy="2554545"/>
          </a:xfrm>
          <a:prstGeom prst="rect">
            <a:avLst/>
          </a:prstGeom>
          <a:ln w="3810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0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Вправа 1. </a:t>
            </a:r>
            <a:endParaRPr kumimoji="0" lang="uk-UA"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a:p>
            <a:pPr marL="0" marR="0" lvl="0" indent="355600" algn="just" defTabSz="914400" rtl="0" eaLnBrk="1" fontAlgn="base" latinLnBrk="0" hangingPunct="1">
              <a:lnSpc>
                <a:spcPct val="100000"/>
              </a:lnSpc>
              <a:spcBef>
                <a:spcPct val="0"/>
              </a:spcBef>
              <a:spcAft>
                <a:spcPct val="0"/>
              </a:spcAft>
              <a:buClrTx/>
              <a:buSzTx/>
              <a:buFontTx/>
              <a:buNone/>
              <a:tabLst/>
              <a:defRPr/>
            </a:pPr>
            <a:r>
              <a:rPr kumimoji="0" lang="uk-UA"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Чим подібні та чим відрізняються правила безпеки використання особистого та публічного доступу до мережі Інтернету. Обговоріть, у якій формі краще подати письмову</a:t>
            </a:r>
            <a:r>
              <a:rPr lang="uk-UA" sz="2000" dirty="0" smtClean="0">
                <a:solidFill>
                  <a:prstClr val="black"/>
                </a:solidFill>
                <a:latin typeface="Times New Roman" pitchFamily="18" charset="0"/>
                <a:cs typeface="Times New Roman" pitchFamily="18" charset="0"/>
              </a:rPr>
              <a:t> відповідь</a:t>
            </a:r>
            <a:r>
              <a:rPr kumimoji="0" lang="uk-UA" sz="20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a:t>
            </a:r>
          </a:p>
          <a:p>
            <a:pPr lvl="0">
              <a:defRPr/>
            </a:pPr>
            <a:r>
              <a:rPr lang="uk-UA" sz="2000" b="1" dirty="0">
                <a:solidFill>
                  <a:srgbClr val="0070C0"/>
                </a:solidFill>
                <a:latin typeface="Times New Roman" pitchFamily="18" charset="0"/>
                <a:cs typeface="Times New Roman" pitchFamily="18" charset="0"/>
              </a:rPr>
              <a:t>Вправа 4</a:t>
            </a:r>
            <a:r>
              <a:rPr lang="uk-UA" sz="2000" b="1" dirty="0" smtClean="0">
                <a:solidFill>
                  <a:srgbClr val="0070C0"/>
                </a:solidFill>
                <a:latin typeface="Times New Roman" pitchFamily="18" charset="0"/>
                <a:cs typeface="Times New Roman" pitchFamily="18" charset="0"/>
              </a:rPr>
              <a:t>. </a:t>
            </a:r>
            <a:endParaRPr lang="uk-UA" sz="2000" b="1" dirty="0">
              <a:solidFill>
                <a:srgbClr val="0070C0"/>
              </a:solidFill>
              <a:latin typeface="Times New Roman" pitchFamily="18" charset="0"/>
              <a:cs typeface="Times New Roman" pitchFamily="18" charset="0"/>
            </a:endParaRPr>
          </a:p>
          <a:p>
            <a:pPr lvl="0" indent="355600" algn="just">
              <a:defRPr/>
            </a:pPr>
            <a:r>
              <a:rPr lang="uk-UA" sz="2000" dirty="0" smtClean="0">
                <a:solidFill>
                  <a:prstClr val="black"/>
                </a:solidFill>
                <a:latin typeface="Times New Roman" pitchFamily="18" charset="0"/>
                <a:cs typeface="Times New Roman" pitchFamily="18" charset="0"/>
              </a:rPr>
              <a:t>Обговоріть і складіть сценарій проведення </a:t>
            </a:r>
            <a:r>
              <a:rPr lang="uk-UA" sz="2000" b="1" i="1" dirty="0" smtClean="0">
                <a:solidFill>
                  <a:prstClr val="black"/>
                </a:solidFill>
                <a:latin typeface="Times New Roman" pitchFamily="18" charset="0"/>
                <a:cs typeface="Times New Roman" pitchFamily="18" charset="0"/>
              </a:rPr>
              <a:t>Дня безпечного Інтернету </a:t>
            </a:r>
            <a:r>
              <a:rPr lang="uk-UA" sz="2000" dirty="0" smtClean="0">
                <a:solidFill>
                  <a:prstClr val="black"/>
                </a:solidFill>
                <a:latin typeface="Times New Roman" pitchFamily="18" charset="0"/>
                <a:cs typeface="Times New Roman" pitchFamily="18" charset="0"/>
              </a:rPr>
              <a:t>у своєму навчальному закладі. Доберіть інформаційні матеріали для реалізації сценарію.</a:t>
            </a:r>
            <a:endParaRPr lang="uk-UA" sz="2000" dirty="0">
              <a:solidFill>
                <a:prstClr val="black"/>
              </a:solidFill>
              <a:latin typeface="Times New Roman" pitchFamily="18" charset="0"/>
              <a:cs typeface="Times New Roman" pitchFamily="18" charset="0"/>
            </a:endParaRPr>
          </a:p>
        </p:txBody>
      </p:sp>
      <p:sp>
        <p:nvSpPr>
          <p:cNvPr id="11" name="Заголовок 1"/>
          <p:cNvSpPr txBox="1">
            <a:spLocks/>
          </p:cNvSpPr>
          <p:nvPr/>
        </p:nvSpPr>
        <p:spPr>
          <a:xfrm>
            <a:off x="0" y="0"/>
            <a:ext cx="9144000" cy="764704"/>
          </a:xfrm>
          <a:prstGeom prst="rect">
            <a:avLst/>
          </a:prstGeom>
          <a:solidFill>
            <a:srgbClr val="0070C0">
              <a:alpha val="74902"/>
            </a:srgbClr>
          </a:solidFill>
        </p:spPr>
        <p:style>
          <a:lnRef idx="1">
            <a:schemeClr val="accent1"/>
          </a:lnRef>
          <a:fillRef idx="3">
            <a:schemeClr val="accent1"/>
          </a:fillRef>
          <a:effectRef idx="2">
            <a:schemeClr val="accent1"/>
          </a:effectRef>
          <a:fontRef idx="minor">
            <a:schemeClr val="lt1"/>
          </a:fontRef>
        </p:style>
        <p:txBody>
          <a:bodyPr vert="horz" lIns="0" rIns="0" bIns="0" anchor="b">
            <a:noAutofit/>
          </a:bodyP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2400" b="1" u="none" strike="noStrike" kern="1200" cap="none" spc="0" normalizeH="0" baseline="0" noProof="0" dirty="0" smtClean="0">
                <a:ln>
                  <a:noFill/>
                </a:ln>
                <a:solidFill>
                  <a:prstClr val="white"/>
                </a:solidFill>
                <a:effectLst/>
                <a:uLnTx/>
                <a:uFillTx/>
                <a:latin typeface="Franklin Gothic Medium Cond" pitchFamily="34" charset="0"/>
              </a:rPr>
              <a:t>        </a:t>
            </a:r>
            <a:r>
              <a:rPr kumimoji="0" lang="uk-UA" sz="2400" b="1" u="sng" strike="noStrike" kern="1200" cap="none" spc="0" normalizeH="0" baseline="0" noProof="0" dirty="0" smtClean="0">
                <a:ln>
                  <a:noFill/>
                </a:ln>
                <a:solidFill>
                  <a:prstClr val="white"/>
                </a:solidFill>
                <a:effectLst/>
                <a:uLnTx/>
                <a:uFillTx/>
                <a:latin typeface="Franklin Gothic Medium Cond" pitchFamily="34" charset="0"/>
              </a:rPr>
              <a:t>Увага</a:t>
            </a:r>
            <a:r>
              <a:rPr kumimoji="0" lang="uk-UA" sz="2400" b="1" u="none" strike="noStrike" kern="1200" cap="none" spc="0" normalizeH="0" baseline="0" noProof="0" dirty="0" smtClean="0">
                <a:ln>
                  <a:noFill/>
                </a:ln>
                <a:solidFill>
                  <a:prstClr val="white"/>
                </a:solidFill>
                <a:effectLst/>
                <a:uLnTx/>
                <a:uFillTx/>
                <a:latin typeface="Franklin Gothic Medium Cond" pitchFamily="34" charset="0"/>
              </a:rPr>
              <a:t>! </a:t>
            </a:r>
            <a:r>
              <a:rPr kumimoji="0" lang="uk-UA" sz="2400" b="0" u="none" strike="noStrike" kern="1200" cap="none" spc="0" normalizeH="0" baseline="0" noProof="0" dirty="0" smtClean="0">
                <a:ln>
                  <a:noFill/>
                </a:ln>
                <a:solidFill>
                  <a:prstClr val="white"/>
                </a:solidFill>
                <a:effectLst/>
                <a:uLnTx/>
                <a:uFillTx/>
                <a:latin typeface="Franklin Gothic Medium Cond" pitchFamily="34" charset="0"/>
              </a:rPr>
              <a:t>Під час роботи з комп’ютером дотримуйтеся правил безпеки та санітарно-гігієнічних норм.</a:t>
            </a:r>
            <a:endParaRPr kumimoji="0" lang="ru-RU" sz="2400" b="0" u="none" strike="noStrike" kern="1200" cap="none" spc="0" normalizeH="0" baseline="0" noProof="0" dirty="0">
              <a:ln>
                <a:noFill/>
              </a:ln>
              <a:solidFill>
                <a:prstClr val="white"/>
              </a:solidFill>
              <a:effectLst/>
              <a:uLnTx/>
              <a:uFillTx/>
              <a:latin typeface="Franklin Gothic Medium Cond" pitchFamily="34" charset="0"/>
            </a:endParaRPr>
          </a:p>
        </p:txBody>
      </p:sp>
      <p:pic>
        <p:nvPicPr>
          <p:cNvPr id="13" name="Picture 5" descr="http://www.playing-field.ru/img/2015/052305/1527976"/>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602" l="0" r="100000">
                        <a14:foregroundMark x1="71475" y1="55777" x2="75082" y2="12351"/>
                        <a14:foregroundMark x1="62295" y1="9163" x2="75738" y2="4382"/>
                        <a14:foregroundMark x1="53115" y1="69323" x2="61639" y2="47809"/>
                        <a14:foregroundMark x1="63607" y1="63745" x2="75738" y2="53386"/>
                        <a14:foregroundMark x1="28525" y1="72908" x2="21311" y2="36255"/>
                        <a14:foregroundMark x1="89508" y1="13147" x2="89508" y2="13147"/>
                        <a14:foregroundMark x1="27541" y1="38247" x2="27541" y2="38247"/>
                        <a14:foregroundMark x1="92459" y1="32271" x2="92459" y2="32271"/>
                        <a14:foregroundMark x1="30820" y1="58566" x2="30820" y2="58566"/>
                        <a14:foregroundMark x1="79016" y1="73307" x2="80328" y2="66932"/>
                        <a14:foregroundMark x1="61967" y1="63745" x2="64918" y2="47410"/>
                        <a14:foregroundMark x1="60984" y1="20319" x2="60984" y2="20319"/>
                        <a14:foregroundMark x1="60984" y1="13944" x2="60984" y2="13944"/>
                        <a14:foregroundMark x1="58361" y1="20319" x2="58361" y2="20319"/>
                        <a14:foregroundMark x1="58689" y1="29880" x2="58689" y2="29880"/>
                        <a14:foregroundMark x1="67869" y1="40239" x2="67869" y2="40239"/>
                        <a14:foregroundMark x1="63279" y1="39442" x2="63279" y2="39442"/>
                        <a14:foregroundMark x1="67213" y1="49402" x2="67213" y2="49402"/>
                        <a14:foregroundMark x1="26230" y1="50598" x2="26230" y2="50598"/>
                      </a14:backgroundRemoval>
                    </a14:imgEffect>
                  </a14:imgLayer>
                </a14:imgProps>
              </a:ext>
              <a:ext uri="{28A0092B-C50C-407E-A947-70E740481C1C}">
                <a14:useLocalDpi xmlns:a14="http://schemas.microsoft.com/office/drawing/2010/main" val="0"/>
              </a:ext>
            </a:extLst>
          </a:blip>
          <a:srcRect/>
          <a:stretch>
            <a:fillRect/>
          </a:stretch>
        </p:blipFill>
        <p:spPr bwMode="auto">
          <a:xfrm>
            <a:off x="3331759" y="4581128"/>
            <a:ext cx="2548976" cy="2098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9" name="Групувати 8"/>
          <p:cNvGrpSpPr/>
          <p:nvPr/>
        </p:nvGrpSpPr>
        <p:grpSpPr>
          <a:xfrm>
            <a:off x="6084168" y="678676"/>
            <a:ext cx="2926922" cy="993426"/>
            <a:chOff x="2040366" y="3454131"/>
            <a:chExt cx="2926922" cy="993426"/>
          </a:xfrm>
        </p:grpSpPr>
        <p:sp>
          <p:nvSpPr>
            <p:cNvPr id="14" name="Прямокутник 13"/>
            <p:cNvSpPr/>
            <p:nvPr/>
          </p:nvSpPr>
          <p:spPr>
            <a:xfrm rot="383901">
              <a:off x="2158976" y="3799485"/>
              <a:ext cx="2808312" cy="648072"/>
            </a:xfrm>
            <a:prstGeom prst="rect">
              <a:avLst/>
            </a:prstGeom>
            <a:solidFill>
              <a:srgbClr val="00B050">
                <a:alpha val="60000"/>
              </a:srgbClr>
            </a:solidFill>
            <a:ln>
              <a:solidFill>
                <a:srgbClr val="FFFFFF">
                  <a:alpha val="69804"/>
                </a:srgbClr>
              </a:solid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uk-UA" dirty="0" smtClean="0">
                  <a:latin typeface="Franklin Gothic Heavy" pitchFamily="34" charset="0"/>
                </a:rPr>
                <a:t>в парах</a:t>
              </a:r>
              <a:endParaRPr lang="uk-UA" dirty="0">
                <a:latin typeface="Franklin Gothic Heavy" pitchFamily="34" charset="0"/>
              </a:endParaRPr>
            </a:p>
          </p:txBody>
        </p:sp>
        <p:sp>
          <p:nvSpPr>
            <p:cNvPr id="15" name="Прямокутник 14"/>
            <p:cNvSpPr/>
            <p:nvPr/>
          </p:nvSpPr>
          <p:spPr>
            <a:xfrm rot="20985129">
              <a:off x="2040366" y="3454131"/>
              <a:ext cx="2808312" cy="648072"/>
            </a:xfrm>
            <a:prstGeom prst="rect">
              <a:avLst/>
            </a:prstGeom>
            <a:solidFill>
              <a:srgbClr val="0F6FC6">
                <a:alpha val="69804"/>
              </a:srgbClr>
            </a:solidFill>
            <a:ln>
              <a:solidFill>
                <a:schemeClr val="bg1"/>
              </a:solidFill>
            </a:ln>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Працюємо</a:t>
              </a:r>
              <a:endParaRPr lang="uk-UA" dirty="0">
                <a:latin typeface="Franklin Gothic Heavy" pitchFamily="34" charset="0"/>
              </a:endParaRPr>
            </a:p>
          </p:txBody>
        </p:sp>
      </p:grpSp>
      <p:sp>
        <p:nvSpPr>
          <p:cNvPr id="16" name="TextBox 15"/>
          <p:cNvSpPr txBox="1"/>
          <p:nvPr/>
        </p:nvSpPr>
        <p:spPr>
          <a:xfrm>
            <a:off x="-2265" y="1348066"/>
            <a:ext cx="4608512" cy="369332"/>
          </a:xfrm>
          <a:prstGeom prst="homePlate">
            <a:avLst/>
          </a:prstGeom>
          <a:solidFill>
            <a:schemeClr val="bg1">
              <a:lumMod val="75000"/>
            </a:schemeClr>
          </a:solidFill>
          <a:ln>
            <a:solidFill>
              <a:schemeClr val="bg1"/>
            </a:solidFill>
          </a:ln>
        </p:spPr>
        <p:style>
          <a:lnRef idx="1">
            <a:schemeClr val="dk1"/>
          </a:lnRef>
          <a:fillRef idx="2">
            <a:schemeClr val="dk1"/>
          </a:fillRef>
          <a:effectRef idx="1">
            <a:schemeClr val="dk1"/>
          </a:effectRef>
          <a:fontRef idx="minor">
            <a:schemeClr val="dk1"/>
          </a:fontRef>
        </p:style>
        <p:txBody>
          <a:bodyPr wrap="square" rtlCol="0">
            <a:spAutoFit/>
          </a:bodyPr>
          <a:lstStyle/>
          <a:p>
            <a:pPr>
              <a:defRPr/>
            </a:pPr>
            <a:r>
              <a:rPr lang="uk-UA" b="1" dirty="0" smtClean="0">
                <a:solidFill>
                  <a:schemeClr val="bg1"/>
                </a:solidFill>
              </a:rPr>
              <a:t>Завдання на с. 43  підручника</a:t>
            </a:r>
            <a:endParaRPr lang="ru-RU" b="1" dirty="0">
              <a:solidFill>
                <a:schemeClr val="bg1"/>
              </a:solidFill>
            </a:endParaRPr>
          </a:p>
        </p:txBody>
      </p:sp>
      <p:sp>
        <p:nvSpPr>
          <p:cNvPr id="18" name="Овал 17"/>
          <p:cNvSpPr/>
          <p:nvPr/>
        </p:nvSpPr>
        <p:spPr>
          <a:xfrm rot="21048780">
            <a:off x="-30999" y="231637"/>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a:t>
            </a:r>
            <a:r>
              <a:rPr lang="uk-UA" dirty="0">
                <a:latin typeface="Franklin Gothic Heavy" pitchFamily="34" charset="0"/>
              </a:rPr>
              <a:t>4</a:t>
            </a:r>
          </a:p>
        </p:txBody>
      </p:sp>
    </p:spTree>
    <p:extLst>
      <p:ext uri="{BB962C8B-B14F-4D97-AF65-F5344CB8AC3E}">
        <p14:creationId xmlns:p14="http://schemas.microsoft.com/office/powerpoint/2010/main" val="380670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кутник 8"/>
          <p:cNvSpPr/>
          <p:nvPr/>
        </p:nvSpPr>
        <p:spPr>
          <a:xfrm>
            <a:off x="0" y="0"/>
            <a:ext cx="9144000" cy="6858000"/>
          </a:xfrm>
          <a:prstGeom prst="rect">
            <a:avLst/>
          </a:prstGeom>
          <a:solidFill>
            <a:srgbClr val="083763">
              <a:alpha val="8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uk-UA"/>
          </a:p>
        </p:txBody>
      </p:sp>
      <p:pic>
        <p:nvPicPr>
          <p:cNvPr id="1026" name="Picture 2" descr="http://abali.ru/wp-content/uploads/2011/10/chernaya_dosk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11" y="0"/>
            <a:ext cx="4969990" cy="349346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rot="21095919">
            <a:off x="372477" y="2982003"/>
            <a:ext cx="8384161" cy="962816"/>
          </a:xfrm>
          <a:prstGeom prst="flowChartAlternateProcess">
            <a:avLst/>
          </a:prstGeom>
          <a:solidFill>
            <a:schemeClr val="tx1"/>
          </a:solidFill>
          <a:ln>
            <a:noFill/>
          </a:ln>
          <a:effectLst>
            <a:outerShdw blurRad="50800" dist="114300" dir="2700000" algn="tl" rotWithShape="0">
              <a:prstClr val="black">
                <a:alpha val="40000"/>
              </a:prstClr>
            </a:outerShdw>
          </a:effectLst>
        </p:spPr>
        <p:txBody>
          <a:bodyPr>
            <a:noAutofit/>
          </a:bodyPr>
          <a:lstStyle/>
          <a:p>
            <a:pPr algn="ctr">
              <a:defRPr/>
            </a:pPr>
            <a:r>
              <a:rPr lang="uk-UA" sz="4000" dirty="0" smtClean="0">
                <a:solidFill>
                  <a:srgbClr val="FF0000"/>
                </a:solidFill>
              </a:rPr>
              <a:t>Тема уроку: </a:t>
            </a:r>
            <a:r>
              <a:rPr lang="uk-UA" sz="2400" dirty="0" smtClean="0">
                <a:solidFill>
                  <a:schemeClr val="bg1"/>
                </a:solidFill>
              </a:rPr>
              <a:t>Загрози при роботі в Інтернеті та їх уникнення</a:t>
            </a:r>
            <a:endParaRPr lang="uk-UA" sz="2400" dirty="0">
              <a:solidFill>
                <a:schemeClr val="bg1"/>
              </a:solidFill>
            </a:endParaRPr>
          </a:p>
        </p:txBody>
      </p:sp>
      <p:pic>
        <p:nvPicPr>
          <p:cNvPr id="3" name="Picture 5" descr="J0079064"/>
          <p:cNvPicPr>
            <a:picLocks noChangeAspect="1" noChangeArrowheads="1"/>
          </p:cNvPicPr>
          <p:nvPr/>
        </p:nvPicPr>
        <p:blipFill>
          <a:blip r:embed="rId3" cstate="print"/>
          <a:srcRect/>
          <a:stretch>
            <a:fillRect/>
          </a:stretch>
        </p:blipFill>
        <p:spPr bwMode="auto">
          <a:xfrm>
            <a:off x="5715000" y="4038600"/>
            <a:ext cx="2590800" cy="2043113"/>
          </a:xfrm>
          <a:prstGeom prst="rect">
            <a:avLst/>
          </a:prstGeom>
          <a:noFill/>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 y="444845"/>
            <a:ext cx="792088" cy="792088"/>
          </a:xfrm>
          <a:prstGeom prst="rect">
            <a:avLst/>
          </a:prstGeom>
        </p:spPr>
      </p:pic>
      <p:sp>
        <p:nvSpPr>
          <p:cNvPr id="11" name="TextBox 6"/>
          <p:cNvSpPr txBox="1"/>
          <p:nvPr/>
        </p:nvSpPr>
        <p:spPr>
          <a:xfrm>
            <a:off x="394098" y="409099"/>
            <a:ext cx="4854017" cy="2031325"/>
          </a:xfrm>
          <a:prstGeom prst="rect">
            <a:avLst/>
          </a:prstGeom>
          <a:noFill/>
        </p:spPr>
        <p:txBody>
          <a:bodyPr wrap="square" rtlCol="0">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uk-UA" b="1" dirty="0">
                <a:latin typeface="Comic Sans MS" panose="030F0702030302020204" pitchFamily="66" charset="0"/>
              </a:rPr>
              <a:t>________________________     </a:t>
            </a:r>
            <a:r>
              <a:rPr lang="uk-UA" b="1" dirty="0" smtClean="0">
                <a:latin typeface="Comic Sans MS" panose="030F0702030302020204" pitchFamily="66" charset="0"/>
              </a:rPr>
              <a:t>        (дата</a:t>
            </a:r>
            <a:r>
              <a:rPr lang="uk-UA" b="1" dirty="0">
                <a:latin typeface="Comic Sans MS" panose="030F0702030302020204" pitchFamily="66" charset="0"/>
              </a:rPr>
              <a:t>)</a:t>
            </a:r>
          </a:p>
          <a:p>
            <a:pPr algn="ctr"/>
            <a:r>
              <a:rPr lang="uk-UA" b="1" i="1" dirty="0">
                <a:latin typeface="Comic Sans MS" panose="030F0702030302020204" pitchFamily="66" charset="0"/>
              </a:rPr>
              <a:t>Класна робота</a:t>
            </a:r>
          </a:p>
          <a:p>
            <a:pPr algn="ctr"/>
            <a:endParaRPr lang="uk-UA" b="1" dirty="0">
              <a:latin typeface="Comic Sans MS" panose="030F0702030302020204" pitchFamily="66" charset="0"/>
            </a:endParaRPr>
          </a:p>
          <a:p>
            <a:pPr algn="ctr"/>
            <a:r>
              <a:rPr lang="uk-UA" b="1" dirty="0" smtClean="0">
                <a:latin typeface="Comic Sans MS" panose="030F0702030302020204" pitchFamily="66" charset="0"/>
              </a:rPr>
              <a:t>Доброго </a:t>
            </a:r>
            <a:r>
              <a:rPr lang="uk-UA" b="1" dirty="0" smtClean="0">
                <a:latin typeface="Comic Sans MS" panose="030F0702030302020204" pitchFamily="66" charset="0"/>
              </a:rPr>
              <a:t>дня.</a:t>
            </a:r>
            <a:endParaRPr lang="uk-UA" b="1" dirty="0" smtClean="0">
              <a:latin typeface="Comic Sans MS" panose="030F0702030302020204" pitchFamily="66" charset="0"/>
            </a:endParaRPr>
          </a:p>
          <a:p>
            <a:pPr algn="ctr"/>
            <a:r>
              <a:rPr lang="uk-UA" b="1" dirty="0" smtClean="0">
                <a:latin typeface="Comic Sans MS" panose="030F0702030302020204" pitchFamily="66" charset="0"/>
              </a:rPr>
              <a:t>Запишіть будь ласка дату та тему сьогоднішнього уроку</a:t>
            </a:r>
            <a:endParaRPr lang="uk-UA" b="1" dirty="0">
              <a:latin typeface="Comic Sans MS" panose="030F0702030302020204" pitchFamily="66" charset="0"/>
            </a:endParaRPr>
          </a:p>
        </p:txBody>
      </p:sp>
      <p:sp>
        <p:nvSpPr>
          <p:cNvPr id="8" name="Прямокутник 7"/>
          <p:cNvSpPr/>
          <p:nvPr/>
        </p:nvSpPr>
        <p:spPr>
          <a:xfrm>
            <a:off x="5571644" y="619390"/>
            <a:ext cx="3101491"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uk-UA" sz="5400" dirty="0" smtClean="0">
                <a:ln w="50800"/>
                <a:latin typeface="Franklin Gothic Heavy" panose="020B0903020102020204" pitchFamily="34" charset="0"/>
              </a:rPr>
              <a:t>Урок №4</a:t>
            </a:r>
            <a:endParaRPr lang="uk-UA" sz="5400" dirty="0">
              <a:ln w="50800"/>
              <a:latin typeface="Franklin Gothic Heavy" panose="020B09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4" presetClass="entr" presetSubtype="0" fill="hold" nodeType="afterEffect">
                                  <p:stCondLst>
                                    <p:cond delay="0"/>
                                  </p:stCondLst>
                                  <p:childTnLst>
                                    <p:set>
                                      <p:cBhvr>
                                        <p:cTn id="13" dur="1" fill="hold">
                                          <p:stCondLst>
                                            <p:cond delay="499"/>
                                          </p:stCondLst>
                                        </p:cTn>
                                        <p:tgtEl>
                                          <p:spTgt spid="3"/>
                                        </p:tgtEl>
                                        <p:attrNameLst>
                                          <p:attrName>style.visibility</p:attrName>
                                        </p:attrNameLst>
                                      </p:cBhvr>
                                      <p:to>
                                        <p:strVal val="visible"/>
                                      </p:to>
                                    </p:set>
                                    <p:anim to="" calcmode="lin" valueType="num">
                                      <p:cBhvr>
                                        <p:cTn id="14"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Формування умінь і навичок</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pic>
        <p:nvPicPr>
          <p:cNvPr id="6146" name="Picture 2" descr="Результат пошуку зображень за запитом &quot;человечки&quo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296765"/>
            <a:ext cx="1851258" cy="18512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520" y="1916832"/>
            <a:ext cx="8121375" cy="1323439"/>
          </a:xfrm>
          <a:prstGeom prst="rect">
            <a:avLst/>
          </a:prstGeom>
          <a:ln w="5715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uk-UA" sz="20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Вправа 5. </a:t>
            </a:r>
            <a:r>
              <a:rPr kumimoji="0" lang="uk-UA"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У відомому</a:t>
            </a:r>
            <a:r>
              <a:rPr kumimoji="0" lang="uk-UA" sz="20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вам редакторі складіть карту знань із класифікацією загроз інформаційній безпеці користувача Інтернету. Збережіть карту як зображення та надішліть її на електронну скриньку вчителя</a:t>
            </a:r>
            <a:r>
              <a:rPr kumimoji="0" lang="uk-UA" sz="2000" b="0" i="0" u="none" strike="noStrike" kern="1200" cap="none" spc="0" normalizeH="0" dirty="0" smtClean="0">
                <a:ln>
                  <a:noFill/>
                </a:ln>
                <a:solidFill>
                  <a:prstClr val="black"/>
                </a:solidFill>
                <a:effectLst/>
                <a:uLnTx/>
                <a:uFillTx/>
                <a:latin typeface="Times New Roman" pitchFamily="18" charset="0"/>
                <a:ea typeface="+mn-ea"/>
                <a:cs typeface="Times New Roman" pitchFamily="18" charset="0"/>
              </a:rPr>
              <a:t>.</a:t>
            </a:r>
            <a:endParaRPr kumimoji="0" lang="uk-UA"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Заголовок 1"/>
          <p:cNvSpPr txBox="1">
            <a:spLocks/>
          </p:cNvSpPr>
          <p:nvPr/>
        </p:nvSpPr>
        <p:spPr>
          <a:xfrm>
            <a:off x="0" y="0"/>
            <a:ext cx="9144000" cy="764704"/>
          </a:xfrm>
          <a:prstGeom prst="rect">
            <a:avLst/>
          </a:prstGeom>
          <a:solidFill>
            <a:srgbClr val="0070C0">
              <a:alpha val="74902"/>
            </a:srgbClr>
          </a:solidFill>
        </p:spPr>
        <p:style>
          <a:lnRef idx="1">
            <a:schemeClr val="accent1"/>
          </a:lnRef>
          <a:fillRef idx="3">
            <a:schemeClr val="accent1"/>
          </a:fillRef>
          <a:effectRef idx="2">
            <a:schemeClr val="accent1"/>
          </a:effectRef>
          <a:fontRef idx="minor">
            <a:schemeClr val="lt1"/>
          </a:fontRef>
        </p:style>
        <p:txBody>
          <a:bodyPr vert="horz" lIns="0" rIns="0" bIns="0" anchor="b">
            <a:noAutofit/>
          </a:bodyP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2400" b="1" u="none" strike="noStrike" kern="1200" cap="none" spc="0" normalizeH="0" baseline="0" noProof="0" dirty="0" smtClean="0">
                <a:ln>
                  <a:noFill/>
                </a:ln>
                <a:solidFill>
                  <a:prstClr val="white"/>
                </a:solidFill>
                <a:effectLst/>
                <a:uLnTx/>
                <a:uFillTx/>
                <a:latin typeface="Franklin Gothic Medium Cond" pitchFamily="34" charset="0"/>
              </a:rPr>
              <a:t>        </a:t>
            </a:r>
            <a:r>
              <a:rPr kumimoji="0" lang="uk-UA" sz="2400" b="1" u="sng" strike="noStrike" kern="1200" cap="none" spc="0" normalizeH="0" baseline="0" noProof="0" dirty="0" smtClean="0">
                <a:ln>
                  <a:noFill/>
                </a:ln>
                <a:solidFill>
                  <a:prstClr val="white"/>
                </a:solidFill>
                <a:effectLst/>
                <a:uLnTx/>
                <a:uFillTx/>
                <a:latin typeface="Franklin Gothic Medium Cond" pitchFamily="34" charset="0"/>
              </a:rPr>
              <a:t>Увага</a:t>
            </a:r>
            <a:r>
              <a:rPr kumimoji="0" lang="uk-UA" sz="2400" b="1" u="none" strike="noStrike" kern="1200" cap="none" spc="0" normalizeH="0" baseline="0" noProof="0" dirty="0" smtClean="0">
                <a:ln>
                  <a:noFill/>
                </a:ln>
                <a:solidFill>
                  <a:prstClr val="white"/>
                </a:solidFill>
                <a:effectLst/>
                <a:uLnTx/>
                <a:uFillTx/>
                <a:latin typeface="Franklin Gothic Medium Cond" pitchFamily="34" charset="0"/>
              </a:rPr>
              <a:t>! </a:t>
            </a:r>
            <a:r>
              <a:rPr kumimoji="0" lang="uk-UA" sz="2400" b="0" u="none" strike="noStrike" kern="1200" cap="none" spc="0" normalizeH="0" baseline="0" noProof="0" dirty="0" smtClean="0">
                <a:ln>
                  <a:noFill/>
                </a:ln>
                <a:solidFill>
                  <a:prstClr val="white"/>
                </a:solidFill>
                <a:effectLst/>
                <a:uLnTx/>
                <a:uFillTx/>
                <a:latin typeface="Franklin Gothic Medium Cond" pitchFamily="34" charset="0"/>
              </a:rPr>
              <a:t>Під час роботи з комп’ютером дотримуйтеся правил безпеки та санітарно-гігієнічних норм.</a:t>
            </a:r>
            <a:endParaRPr kumimoji="0" lang="ru-RU" sz="2400" b="0" u="none" strike="noStrike" kern="1200" cap="none" spc="0" normalizeH="0" baseline="0" noProof="0" dirty="0">
              <a:ln>
                <a:noFill/>
              </a:ln>
              <a:solidFill>
                <a:prstClr val="white"/>
              </a:solidFill>
              <a:effectLst/>
              <a:uLnTx/>
              <a:uFillTx/>
              <a:latin typeface="Franklin Gothic Medium Cond" pitchFamily="34" charset="0"/>
            </a:endParaRPr>
          </a:p>
        </p:txBody>
      </p:sp>
      <p:sp>
        <p:nvSpPr>
          <p:cNvPr id="14" name="Овал 13"/>
          <p:cNvSpPr/>
          <p:nvPr/>
        </p:nvSpPr>
        <p:spPr>
          <a:xfrm rot="21048780">
            <a:off x="-30999" y="231637"/>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a:t>
            </a:r>
            <a:r>
              <a:rPr lang="uk-UA" dirty="0">
                <a:latin typeface="Franklin Gothic Heavy" pitchFamily="34" charset="0"/>
              </a:rPr>
              <a:t>4</a:t>
            </a:r>
          </a:p>
        </p:txBody>
      </p:sp>
      <p:grpSp>
        <p:nvGrpSpPr>
          <p:cNvPr id="15" name="Групувати 14"/>
          <p:cNvGrpSpPr/>
          <p:nvPr/>
        </p:nvGrpSpPr>
        <p:grpSpPr>
          <a:xfrm>
            <a:off x="6084168" y="678676"/>
            <a:ext cx="2926922" cy="993426"/>
            <a:chOff x="2040366" y="3454131"/>
            <a:chExt cx="2926922" cy="993426"/>
          </a:xfrm>
        </p:grpSpPr>
        <p:sp>
          <p:nvSpPr>
            <p:cNvPr id="16" name="Прямокутник 15"/>
            <p:cNvSpPr/>
            <p:nvPr/>
          </p:nvSpPr>
          <p:spPr>
            <a:xfrm rot="383901">
              <a:off x="2158976" y="3799485"/>
              <a:ext cx="2808312" cy="648072"/>
            </a:xfrm>
            <a:prstGeom prst="rect">
              <a:avLst/>
            </a:prstGeom>
            <a:solidFill>
              <a:srgbClr val="00B050">
                <a:alpha val="60000"/>
              </a:srgbClr>
            </a:solidFill>
            <a:ln>
              <a:solidFill>
                <a:srgbClr val="FFFFFF">
                  <a:alpha val="69804"/>
                </a:srgbClr>
              </a:solid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uk-UA" dirty="0">
                  <a:latin typeface="Franklin Gothic Heavy" pitchFamily="34" charset="0"/>
                </a:rPr>
                <a:t>с</a:t>
              </a:r>
              <a:r>
                <a:rPr lang="uk-UA" dirty="0" smtClean="0">
                  <a:latin typeface="Franklin Gothic Heavy" pitchFamily="34" charset="0"/>
                </a:rPr>
                <a:t>амостійно</a:t>
              </a:r>
              <a:endParaRPr lang="uk-UA" dirty="0">
                <a:latin typeface="Franklin Gothic Heavy" pitchFamily="34" charset="0"/>
              </a:endParaRPr>
            </a:p>
          </p:txBody>
        </p:sp>
        <p:sp>
          <p:nvSpPr>
            <p:cNvPr id="17" name="Прямокутник 16"/>
            <p:cNvSpPr/>
            <p:nvPr/>
          </p:nvSpPr>
          <p:spPr>
            <a:xfrm rot="20985129">
              <a:off x="2040366" y="3454131"/>
              <a:ext cx="2808312" cy="648072"/>
            </a:xfrm>
            <a:prstGeom prst="rect">
              <a:avLst/>
            </a:prstGeom>
            <a:solidFill>
              <a:srgbClr val="0F6FC6">
                <a:alpha val="69804"/>
              </a:srgbClr>
            </a:solidFill>
            <a:ln>
              <a:solidFill>
                <a:schemeClr val="bg1"/>
              </a:solidFill>
            </a:ln>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Працюємо</a:t>
              </a:r>
              <a:endParaRPr lang="uk-UA" dirty="0">
                <a:latin typeface="Franklin Gothic Heavy" pitchFamily="34" charset="0"/>
              </a:endParaRPr>
            </a:p>
          </p:txBody>
        </p:sp>
      </p:grpSp>
      <p:sp>
        <p:nvSpPr>
          <p:cNvPr id="18" name="TextBox 17"/>
          <p:cNvSpPr txBox="1"/>
          <p:nvPr/>
        </p:nvSpPr>
        <p:spPr>
          <a:xfrm>
            <a:off x="-36512" y="1326337"/>
            <a:ext cx="4608512" cy="369332"/>
          </a:xfrm>
          <a:prstGeom prst="homePlate">
            <a:avLst/>
          </a:prstGeom>
          <a:solidFill>
            <a:schemeClr val="bg1">
              <a:lumMod val="75000"/>
            </a:schemeClr>
          </a:solidFill>
          <a:ln>
            <a:solidFill>
              <a:schemeClr val="bg1"/>
            </a:solidFill>
          </a:ln>
        </p:spPr>
        <p:style>
          <a:lnRef idx="1">
            <a:schemeClr val="dk1"/>
          </a:lnRef>
          <a:fillRef idx="2">
            <a:schemeClr val="dk1"/>
          </a:fillRef>
          <a:effectRef idx="1">
            <a:schemeClr val="dk1"/>
          </a:effectRef>
          <a:fontRef idx="minor">
            <a:schemeClr val="dk1"/>
          </a:fontRef>
        </p:style>
        <p:txBody>
          <a:bodyPr wrap="square" rtlCol="0">
            <a:spAutoFit/>
          </a:bodyPr>
          <a:lstStyle/>
          <a:p>
            <a:pPr>
              <a:defRPr/>
            </a:pPr>
            <a:r>
              <a:rPr lang="uk-UA" b="1" dirty="0" smtClean="0">
                <a:solidFill>
                  <a:schemeClr val="bg1"/>
                </a:solidFill>
              </a:rPr>
              <a:t>Завдання на с. 44  підручника</a:t>
            </a:r>
            <a:endParaRPr lang="ru-RU" b="1" dirty="0">
              <a:solidFill>
                <a:schemeClr val="bg1"/>
              </a:solidFill>
            </a:endParaRPr>
          </a:p>
        </p:txBody>
      </p:sp>
      <p:pic>
        <p:nvPicPr>
          <p:cNvPr id="12" name="Picture 4" descr="Ð ÐµÐ·ÑÐ»ÑÑÐ°Ñ Ð¿Ð¾ÑÑÐºÑ Ð·Ð¾Ð±ÑÐ°Ð¶ÐµÐ½Ñ Ð·Ð° Ð·Ð°Ð¿Ð¸ÑÐ¾Ð¼ &quot;freemind&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717032"/>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3" name="Блок-схема: дані 12"/>
          <p:cNvSpPr/>
          <p:nvPr/>
        </p:nvSpPr>
        <p:spPr>
          <a:xfrm>
            <a:off x="-1692696" y="3469"/>
            <a:ext cx="8640960" cy="6857998"/>
          </a:xfrm>
          <a:prstGeom prst="flowChartInputOutpu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9" name="Picture 2" descr="http://abali.ru/wp-content/uploads/2011/10/chernaya_doska.pn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172174" y="1969093"/>
            <a:ext cx="4519711" cy="31769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Результат пошуку зображень за запитом &quot;учитель картинка&quot;"/>
          <p:cNvPicPr>
            <a:picLocks noChangeAspect="1" noChangeArrowheads="1"/>
          </p:cNvPicPr>
          <p:nvPr/>
        </p:nvPicPr>
        <p:blipFill>
          <a:blip r:embed="rId7">
            <a:extLst>
              <a:ext uri="{BEBA8EAE-BF5A-486C-A8C5-ECC9F3942E4B}">
                <a14:imgProps xmlns:a14="http://schemas.microsoft.com/office/drawing/2010/main">
                  <a14:imgLayer r:embed="rId8">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188640" y="3233812"/>
            <a:ext cx="4930130" cy="3792409"/>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кутник 20"/>
          <p:cNvSpPr/>
          <p:nvPr/>
        </p:nvSpPr>
        <p:spPr>
          <a:xfrm>
            <a:off x="1650740" y="2348880"/>
            <a:ext cx="3562578" cy="2308324"/>
          </a:xfrm>
          <a:prstGeom prst="rect">
            <a:avLst/>
          </a:prstGeom>
          <a:noFill/>
          <a:effectLst>
            <a:softEdge rad="381000"/>
          </a:effectLst>
        </p:spPr>
        <p:txBody>
          <a:bodyPr wrap="none" lIns="91440" tIns="45720" rIns="91440" bIns="45720">
            <a:spAutoFit/>
          </a:bodyPr>
          <a:lstStyle/>
          <a:p>
            <a:pPr algn="ctr"/>
            <a:r>
              <a:rPr lang="uk-UA" sz="36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Працювали, </a:t>
            </a:r>
          </a:p>
          <a:p>
            <a:pPr algn="ctr"/>
            <a:r>
              <a:rPr lang="uk-UA" sz="3600" b="1"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працювали</a:t>
            </a:r>
            <a:r>
              <a:rPr lang="en-US" sz="36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 - </a:t>
            </a:r>
            <a:r>
              <a:rPr lang="uk-UA" sz="36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 </a:t>
            </a:r>
          </a:p>
          <a:p>
            <a:pPr algn="ctr"/>
            <a:r>
              <a:rPr lang="uk-UA" sz="3600" b="1" dirty="0" err="1"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пригадаєм</a:t>
            </a:r>
            <a:r>
              <a:rPr lang="uk-UA" sz="36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 </a:t>
            </a:r>
          </a:p>
          <a:p>
            <a:pPr algn="ctr"/>
            <a:r>
              <a:rPr lang="uk-UA" sz="36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все що взнали</a:t>
            </a:r>
            <a:r>
              <a:rPr lang="ru-RU" sz="36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a:t>
            </a:r>
            <a:endParaRPr lang="ru-RU" sz="3600" b="1" dirty="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endParaRPr>
          </a:p>
        </p:txBody>
      </p:sp>
    </p:spTree>
    <p:extLst>
      <p:ext uri="{BB962C8B-B14F-4D97-AF65-F5344CB8AC3E}">
        <p14:creationId xmlns:p14="http://schemas.microsoft.com/office/powerpoint/2010/main" val="23463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3" grpId="0" animBg="1"/>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6621" y="1521362"/>
            <a:ext cx="8321546" cy="4283902"/>
          </a:xfrm>
          <a:ln w="5715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Autofit/>
          </a:bodyPr>
          <a:lstStyle/>
          <a:p>
            <a:pPr marL="457200" lvl="0" indent="-457200" algn="just">
              <a:buClr>
                <a:srgbClr val="0BD0D9"/>
              </a:buClr>
              <a:buFont typeface="+mj-lt"/>
              <a:buAutoNum type="arabicPeriod"/>
            </a:pPr>
            <a:r>
              <a:rPr lang="uk-UA" sz="2000" dirty="0" smtClean="0">
                <a:solidFill>
                  <a:prstClr val="black"/>
                </a:solidFill>
              </a:rPr>
              <a:t>Які програми можуть завдати шкоди користувачеві Інтернету?</a:t>
            </a:r>
            <a:endParaRPr lang="uk-UA" sz="2000" dirty="0">
              <a:solidFill>
                <a:prstClr val="black"/>
              </a:solidFill>
            </a:endParaRPr>
          </a:p>
          <a:p>
            <a:pPr marL="457200" lvl="0" indent="-457200" algn="just">
              <a:buClr>
                <a:srgbClr val="0BD0D9"/>
              </a:buClr>
              <a:buFont typeface="+mj-lt"/>
              <a:buAutoNum type="arabicPeriod"/>
            </a:pPr>
            <a:r>
              <a:rPr lang="uk-UA" sz="2000" dirty="0" smtClean="0">
                <a:solidFill>
                  <a:prstClr val="black"/>
                </a:solidFill>
              </a:rPr>
              <a:t>Як можуть поширюватися небезпечні програми?</a:t>
            </a:r>
            <a:endParaRPr lang="uk-UA" sz="2000" dirty="0">
              <a:solidFill>
                <a:prstClr val="black"/>
              </a:solidFill>
            </a:endParaRPr>
          </a:p>
          <a:p>
            <a:pPr marL="457200" lvl="0" indent="-457200" algn="just">
              <a:buClr>
                <a:srgbClr val="0BD0D9"/>
              </a:buClr>
              <a:buFont typeface="+mj-lt"/>
              <a:buAutoNum type="arabicPeriod"/>
            </a:pPr>
            <a:r>
              <a:rPr lang="uk-UA" sz="2000" dirty="0" smtClean="0">
                <a:solidFill>
                  <a:prstClr val="black"/>
                </a:solidFill>
              </a:rPr>
              <a:t>З якою метою зловмисники хочуть завдати шкоди користувачеві Інтернету?</a:t>
            </a:r>
            <a:endParaRPr lang="uk-UA" sz="2000" dirty="0">
              <a:solidFill>
                <a:prstClr val="black"/>
              </a:solidFill>
            </a:endParaRPr>
          </a:p>
          <a:p>
            <a:pPr marL="457200" lvl="0" indent="-457200" algn="just">
              <a:buClr>
                <a:srgbClr val="0BD0D9"/>
              </a:buClr>
              <a:buFont typeface="+mj-lt"/>
              <a:buAutoNum type="arabicPeriod"/>
            </a:pPr>
            <a:r>
              <a:rPr lang="uk-UA" sz="2000" dirty="0" smtClean="0">
                <a:solidFill>
                  <a:prstClr val="black"/>
                </a:solidFill>
              </a:rPr>
              <a:t>Яких заходів безпеки слід дотримуватися при використанні публічних мереж? </a:t>
            </a:r>
          </a:p>
          <a:p>
            <a:pPr marL="457200" lvl="0" indent="-457200" algn="just">
              <a:buClr>
                <a:srgbClr val="0BD0D9"/>
              </a:buClr>
              <a:buFont typeface="+mj-lt"/>
              <a:buAutoNum type="arabicPeriod"/>
            </a:pPr>
            <a:r>
              <a:rPr lang="uk-UA" sz="2000" dirty="0" smtClean="0">
                <a:solidFill>
                  <a:prstClr val="black"/>
                </a:solidFill>
              </a:rPr>
              <a:t>Як необдумане використання Інтернету може зашкодити вашому здоров’ю?</a:t>
            </a:r>
          </a:p>
          <a:p>
            <a:pPr marL="457200" lvl="0" indent="-457200" algn="just">
              <a:buClr>
                <a:srgbClr val="0BD0D9"/>
              </a:buClr>
              <a:buFont typeface="+mj-lt"/>
              <a:buAutoNum type="arabicPeriod"/>
            </a:pPr>
            <a:r>
              <a:rPr lang="uk-UA" sz="2000" dirty="0" smtClean="0">
                <a:solidFill>
                  <a:prstClr val="black"/>
                </a:solidFill>
              </a:rPr>
              <a:t>Яких правил варто дотримуватися для безпечної роботи в Інтернеті?</a:t>
            </a:r>
          </a:p>
          <a:p>
            <a:pPr marL="457200" lvl="0" indent="-457200" algn="just">
              <a:buClr>
                <a:srgbClr val="0BD0D9"/>
              </a:buClr>
              <a:buFont typeface="+mj-lt"/>
              <a:buAutoNum type="arabicPeriod"/>
            </a:pPr>
            <a:r>
              <a:rPr lang="uk-UA" sz="2000" dirty="0" smtClean="0">
                <a:solidFill>
                  <a:prstClr val="black"/>
                </a:solidFill>
              </a:rPr>
              <a:t>Які заходи слід вживати авторам, які розміщують свої роботи в Інтернеті?</a:t>
            </a:r>
          </a:p>
        </p:txBody>
      </p:sp>
      <p:pic>
        <p:nvPicPr>
          <p:cNvPr id="11" name="Picture 2" descr="http://foneyes.ru/img/picture/Apr/17/e5fcbdb420a18e7fdd0175e22884ee6b/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325882"/>
            <a:ext cx="1565910" cy="1565910"/>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Підсумок уроку</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9" name="Прямокутник 8"/>
          <p:cNvSpPr/>
          <p:nvPr/>
        </p:nvSpPr>
        <p:spPr>
          <a:xfrm>
            <a:off x="-324544" y="299768"/>
            <a:ext cx="9721080" cy="919663"/>
          </a:xfrm>
          <a:prstGeom prst="rect">
            <a:avLst/>
          </a:prstGeom>
          <a:solidFill>
            <a:schemeClr val="bg1"/>
          </a:solidFill>
          <a:ln w="76200">
            <a:solidFill>
              <a:srgbClr val="AB6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tabLst>
                <a:tab pos="8699500" algn="l"/>
              </a:tabLst>
            </a:pPr>
            <a:r>
              <a:rPr lang="uk-UA" sz="3000" b="1" dirty="0">
                <a:solidFill>
                  <a:srgbClr val="04617B"/>
                </a:solidFill>
                <a:latin typeface="Calibri"/>
                <a:ea typeface="+mj-ea"/>
                <a:cs typeface="+mj-cs"/>
              </a:rPr>
              <a:t>Дайте відповіді на запитання</a:t>
            </a:r>
            <a:endParaRPr lang="uk-UA" sz="3000" dirty="0">
              <a:solidFill>
                <a:schemeClr val="bg1">
                  <a:lumMod val="50000"/>
                </a:schemeClr>
              </a:solidFill>
              <a:latin typeface="Franklin Gothic Demi Cond" pitchFamily="34" charset="0"/>
            </a:endParaRPr>
          </a:p>
        </p:txBody>
      </p:sp>
      <p:sp>
        <p:nvSpPr>
          <p:cNvPr id="12" name="Овал 11"/>
          <p:cNvSpPr/>
          <p:nvPr/>
        </p:nvSpPr>
        <p:spPr>
          <a:xfrm rot="21048780">
            <a:off x="-30999" y="231637"/>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4</a:t>
            </a:r>
            <a:endParaRPr lang="uk-UA" dirty="0">
              <a:latin typeface="Franklin Gothic Heavy" pitchFamily="34" charset="0"/>
            </a:endParaRPr>
          </a:p>
        </p:txBody>
      </p:sp>
      <p:grpSp>
        <p:nvGrpSpPr>
          <p:cNvPr id="13" name="Групувати 12"/>
          <p:cNvGrpSpPr/>
          <p:nvPr/>
        </p:nvGrpSpPr>
        <p:grpSpPr>
          <a:xfrm>
            <a:off x="6085897" y="568708"/>
            <a:ext cx="2926922" cy="1002680"/>
            <a:chOff x="6084168" y="678676"/>
            <a:chExt cx="2926922" cy="1002680"/>
          </a:xfrm>
        </p:grpSpPr>
        <p:grpSp>
          <p:nvGrpSpPr>
            <p:cNvPr id="14" name="Групувати 13"/>
            <p:cNvGrpSpPr/>
            <p:nvPr/>
          </p:nvGrpSpPr>
          <p:grpSpPr>
            <a:xfrm>
              <a:off x="6084168" y="678676"/>
              <a:ext cx="2926922" cy="993426"/>
              <a:chOff x="2040366" y="3454131"/>
              <a:chExt cx="2926922" cy="993426"/>
            </a:xfrm>
          </p:grpSpPr>
          <p:sp>
            <p:nvSpPr>
              <p:cNvPr id="16" name="Прямокутник 15"/>
              <p:cNvSpPr/>
              <p:nvPr/>
            </p:nvSpPr>
            <p:spPr>
              <a:xfrm rot="383901">
                <a:off x="2158976" y="3799485"/>
                <a:ext cx="2808312" cy="648072"/>
              </a:xfrm>
              <a:prstGeom prst="rect">
                <a:avLst/>
              </a:prstGeom>
              <a:solidFill>
                <a:srgbClr val="00B050">
                  <a:alpha val="60000"/>
                </a:srgbClr>
              </a:solidFill>
              <a:ln>
                <a:solidFill>
                  <a:srgbClr val="FFFFFF">
                    <a:alpha val="69804"/>
                  </a:srgbClr>
                </a:solid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uk-UA" dirty="0">
                  <a:latin typeface="Franklin Gothic Heavy" pitchFamily="34" charset="0"/>
                </a:endParaRPr>
              </a:p>
            </p:txBody>
          </p:sp>
          <p:sp>
            <p:nvSpPr>
              <p:cNvPr id="17" name="Прямокутник 16"/>
              <p:cNvSpPr/>
              <p:nvPr/>
            </p:nvSpPr>
            <p:spPr>
              <a:xfrm rot="20985129">
                <a:off x="2040366" y="3454131"/>
                <a:ext cx="2808312" cy="648072"/>
              </a:xfrm>
              <a:prstGeom prst="rect">
                <a:avLst/>
              </a:prstGeom>
              <a:solidFill>
                <a:srgbClr val="0F6FC6">
                  <a:alpha val="69804"/>
                </a:srgbClr>
              </a:solidFill>
              <a:ln>
                <a:solidFill>
                  <a:schemeClr val="bg1"/>
                </a:solidFill>
              </a:ln>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Обговорюємо</a:t>
                </a:r>
                <a:endParaRPr lang="uk-UA" dirty="0">
                  <a:latin typeface="Franklin Gothic Heavy" pitchFamily="34" charset="0"/>
                </a:endParaRPr>
              </a:p>
            </p:txBody>
          </p:sp>
        </p:grpSp>
        <p:pic>
          <p:nvPicPr>
            <p:cNvPr id="15" name="Picture 8" descr="Картинки по запросу знак вопрос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1218271"/>
              <a:ext cx="484061" cy="46308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814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5038" y="1484784"/>
            <a:ext cx="7643866" cy="1569660"/>
          </a:xfrm>
          <a:prstGeom prst="rect">
            <a:avLst/>
          </a:prstGeom>
          <a:solidFill>
            <a:srgbClr val="7F7F7F">
              <a:alpha val="89804"/>
            </a:srgbClr>
          </a:solidFill>
          <a:ln>
            <a:solidFill>
              <a:schemeClr val="bg1"/>
            </a:solidFill>
          </a:ln>
          <a:effectLst>
            <a:outerShdw blurRad="50800" dist="1143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solidFill>
                <a:effectLst>
                  <a:glow rad="63500">
                    <a:srgbClr val="0F6FC6">
                      <a:satMod val="175000"/>
                      <a:alpha val="40000"/>
                    </a:srgbClr>
                  </a:glow>
                </a:effectLst>
                <a:uLnTx/>
                <a:uFillTx/>
                <a:latin typeface="Franklin Gothic Demi Cond" pitchFamily="34" charset="0"/>
                <a:ea typeface="+mn-ea"/>
                <a:cs typeface="+mn-cs"/>
              </a:rPr>
              <a:t>1.</a:t>
            </a:r>
            <a:r>
              <a:rPr kumimoji="0" lang="uk-UA" sz="2400" b="0" i="0" u="none" strike="noStrike" kern="1200" cap="none" spc="0" normalizeH="0" baseline="0" noProof="0" dirty="0">
                <a:ln>
                  <a:noFill/>
                </a:ln>
                <a:solidFill>
                  <a:prstClr val="white"/>
                </a:solidFill>
                <a:effectLst/>
                <a:uLnTx/>
                <a:uFillTx/>
                <a:latin typeface="Franklin Gothic Demi Cond" pitchFamily="34" charset="0"/>
                <a:ea typeface="+mn-ea"/>
                <a:cs typeface="+mn-cs"/>
              </a:rPr>
              <a:t> </a:t>
            </a:r>
            <a:r>
              <a:rPr kumimoji="0" lang="uk-UA" sz="2400" b="0" i="0" u="none" strike="noStrike" kern="1200" cap="none" spc="0" normalizeH="0" baseline="0" noProof="0" dirty="0">
                <a:ln>
                  <a:noFill/>
                </a:ln>
                <a:solidFill>
                  <a:prstClr val="white"/>
                </a:solidFill>
                <a:effectLst>
                  <a:glow rad="63500">
                    <a:srgbClr val="0F6FC6">
                      <a:satMod val="175000"/>
                      <a:alpha val="40000"/>
                    </a:srgbClr>
                  </a:glow>
                </a:effectLst>
                <a:uLnTx/>
                <a:uFillTx/>
                <a:latin typeface="Franklin Gothic Demi Cond" pitchFamily="34" charset="0"/>
                <a:ea typeface="+mn-ea"/>
                <a:cs typeface="+mn-cs"/>
              </a:rPr>
              <a:t>Що нового сьогодні дізналися?</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lumMod val="65000"/>
                  </a:prstClr>
                </a:solidFill>
                <a:effectLst/>
                <a:uLnTx/>
                <a:uFillTx/>
                <a:latin typeface="Franklin Gothic Demi Cond" pitchFamily="34" charset="0"/>
                <a:ea typeface="+mn-ea"/>
                <a:cs typeface="+mn-cs"/>
              </a:rPr>
              <a:t>2. Чого навчилися?</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lumMod val="65000"/>
                  </a:prstClr>
                </a:solidFill>
                <a:effectLst/>
                <a:uLnTx/>
                <a:uFillTx/>
                <a:latin typeface="Franklin Gothic Demi Cond" pitchFamily="34" charset="0"/>
                <a:ea typeface="+mn-ea"/>
                <a:cs typeface="+mn-cs"/>
              </a:rPr>
              <a:t>3. Що сподобалось на уроці, а що ні?</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lumMod val="65000"/>
                  </a:prstClr>
                </a:solidFill>
                <a:effectLst/>
                <a:uLnTx/>
                <a:uFillTx/>
                <a:latin typeface="Franklin Gothic Demi Cond" pitchFamily="34" charset="0"/>
                <a:ea typeface="+mn-ea"/>
                <a:cs typeface="+mn-cs"/>
              </a:rPr>
              <a:t>4. Чи виникали труднощі?</a:t>
            </a:r>
          </a:p>
        </p:txBody>
      </p:sp>
      <p:sp>
        <p:nvSpPr>
          <p:cNvPr id="8" name="Заголовок 1"/>
          <p:cNvSpPr>
            <a:spLocks noGrp="1"/>
          </p:cNvSpPr>
          <p:nvPr>
            <p:ph type="title"/>
          </p:nvPr>
        </p:nvSpPr>
        <p:spPr>
          <a:xfrm>
            <a:off x="1043608" y="476672"/>
            <a:ext cx="6643734" cy="561228"/>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rmAutofit/>
          </a:bodyPr>
          <a:lstStyle/>
          <a:p>
            <a:pPr algn="ctr"/>
            <a:r>
              <a:rPr lang="uk-UA" sz="3200" dirty="0" smtClean="0">
                <a:latin typeface="Franklin Gothic Medium Cond" pitchFamily="34" charset="0"/>
              </a:rPr>
              <a:t>Рефлексія</a:t>
            </a:r>
            <a:endParaRPr lang="ru-RU" sz="3200" dirty="0">
              <a:latin typeface="Franklin Gothic Medium Cond"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443" y="3770122"/>
            <a:ext cx="1819207" cy="181920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736039"/>
            <a:ext cx="1800200" cy="1800200"/>
          </a:xfrm>
          <a:prstGeom prst="rect">
            <a:avLst/>
          </a:prstGeom>
        </p:spPr>
      </p:pic>
      <p:cxnSp>
        <p:nvCxnSpPr>
          <p:cNvPr id="10" name="Прямая со стрелкой 9"/>
          <p:cNvCxnSpPr>
            <a:stCxn id="7" idx="3"/>
          </p:cNvCxnSpPr>
          <p:nvPr/>
        </p:nvCxnSpPr>
        <p:spPr>
          <a:xfrm>
            <a:off x="3347864" y="4636139"/>
            <a:ext cx="1584176" cy="0"/>
          </a:xfrm>
          <a:prstGeom prst="straightConnector1">
            <a:avLst/>
          </a:prstGeom>
          <a:ln w="76200">
            <a:headEnd type="arrow"/>
            <a:tailEnd type="arrow"/>
          </a:ln>
        </p:spPr>
        <p:style>
          <a:lnRef idx="3">
            <a:schemeClr val="accent1"/>
          </a:lnRef>
          <a:fillRef idx="0">
            <a:schemeClr val="accent1"/>
          </a:fillRef>
          <a:effectRef idx="2">
            <a:schemeClr val="accent1"/>
          </a:effectRef>
          <a:fontRef idx="minor">
            <a:schemeClr val="tx1"/>
          </a:fontRef>
        </p:style>
      </p:cxnSp>
      <p:pic>
        <p:nvPicPr>
          <p:cNvPr id="9" name="Picture 6" descr="http://www.productinnovationeducators.com/blog/wp-content/uploads/2012/04/Puppet-with-Question-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956" y="183655"/>
            <a:ext cx="905374" cy="1019542"/>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000" b="1" i="0" u="none" strike="noStrike" kern="1200" cap="none" spc="0" normalizeH="0" baseline="0" noProof="0" dirty="0" smtClean="0">
                <a:ln w="17780" cmpd="sng">
                  <a:solidFill>
                    <a:srgbClr val="FFFFFF"/>
                  </a:solidFill>
                  <a:prstDash val="solid"/>
                  <a:miter lim="800000"/>
                </a:ln>
                <a:solidFill>
                  <a:prstClr val="white"/>
                </a:solidFill>
                <a:effectLst>
                  <a:outerShdw blurRad="50800" algn="tl" rotWithShape="0">
                    <a:srgbClr val="000000"/>
                  </a:outerShdw>
                </a:effectLst>
                <a:uLnTx/>
                <a:uFillTx/>
                <a:latin typeface="Calibri"/>
                <a:ea typeface="+mn-ea"/>
                <a:cs typeface="+mn-cs"/>
              </a:rPr>
              <a:t>Підсумок уроку</a:t>
            </a:r>
            <a:endParaRPr kumimoji="0" lang="ru-RU" sz="4000" b="1" i="0" u="none" strike="noStrike" kern="1200" cap="none" spc="0" normalizeH="0" baseline="0" noProof="0" dirty="0">
              <a:ln w="17780" cmpd="sng">
                <a:solidFill>
                  <a:srgbClr val="FFFFFF"/>
                </a:solidFill>
                <a:prstDash val="solid"/>
                <a:miter lim="800000"/>
              </a:ln>
              <a:solidFill>
                <a:prstClr val="white"/>
              </a:solidFill>
              <a:effectLst>
                <a:outerShdw blurRad="50800" algn="tl" rotWithShape="0">
                  <a:srgbClr val="000000"/>
                </a:outerShdw>
              </a:effectLst>
              <a:uLnTx/>
              <a:uFillTx/>
              <a:latin typeface="Calibri"/>
              <a:ea typeface="+mn-ea"/>
              <a:cs typeface="+mn-cs"/>
            </a:endParaRPr>
          </a:p>
        </p:txBody>
      </p:sp>
    </p:spTree>
    <p:extLst>
      <p:ext uri="{BB962C8B-B14F-4D97-AF65-F5344CB8AC3E}">
        <p14:creationId xmlns:p14="http://schemas.microsoft.com/office/powerpoint/2010/main" val="342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5038" y="1484784"/>
            <a:ext cx="7643866" cy="1569660"/>
          </a:xfrm>
          <a:prstGeom prst="rect">
            <a:avLst/>
          </a:prstGeom>
          <a:solidFill>
            <a:srgbClr val="7F7F7F">
              <a:alpha val="89804"/>
            </a:srgbClr>
          </a:solidFill>
          <a:ln>
            <a:solidFill>
              <a:schemeClr val="bg1"/>
            </a:solidFill>
          </a:ln>
          <a:effectLst>
            <a:outerShdw blurRad="50800" dist="1143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lumMod val="65000"/>
                  </a:prstClr>
                </a:solidFill>
                <a:effectLst/>
                <a:uLnTx/>
                <a:uFillTx/>
                <a:latin typeface="Franklin Gothic Demi Cond" pitchFamily="34" charset="0"/>
                <a:ea typeface="+mn-ea"/>
                <a:cs typeface="+mn-cs"/>
              </a:rPr>
              <a:t>1. Що нового сьогодні дізналися?</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solidFill>
                <a:effectLst>
                  <a:glow rad="63500">
                    <a:srgbClr val="0F6FC6">
                      <a:satMod val="175000"/>
                      <a:alpha val="40000"/>
                    </a:srgbClr>
                  </a:glow>
                </a:effectLst>
                <a:uLnTx/>
                <a:uFillTx/>
                <a:latin typeface="Franklin Gothic Demi Cond" pitchFamily="34" charset="0"/>
                <a:ea typeface="+mn-ea"/>
                <a:cs typeface="+mn-cs"/>
              </a:rPr>
              <a:t>2. Чого навчилися?</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lumMod val="65000"/>
                  </a:prstClr>
                </a:solidFill>
                <a:effectLst/>
                <a:uLnTx/>
                <a:uFillTx/>
                <a:latin typeface="Franklin Gothic Demi Cond" pitchFamily="34" charset="0"/>
                <a:ea typeface="+mn-ea"/>
                <a:cs typeface="+mn-cs"/>
              </a:rPr>
              <a:t>3. Що сподобалось на уроці, а що ні?</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lumMod val="65000"/>
                  </a:prstClr>
                </a:solidFill>
                <a:effectLst/>
                <a:uLnTx/>
                <a:uFillTx/>
                <a:latin typeface="Franklin Gothic Demi Cond" pitchFamily="34" charset="0"/>
                <a:ea typeface="+mn-ea"/>
                <a:cs typeface="+mn-cs"/>
              </a:rPr>
              <a:t>4. Чи виникали труднощі?</a:t>
            </a:r>
          </a:p>
        </p:txBody>
      </p:sp>
      <p:sp>
        <p:nvSpPr>
          <p:cNvPr id="8" name="Заголовок 1"/>
          <p:cNvSpPr>
            <a:spLocks noGrp="1"/>
          </p:cNvSpPr>
          <p:nvPr>
            <p:ph type="title"/>
          </p:nvPr>
        </p:nvSpPr>
        <p:spPr>
          <a:xfrm>
            <a:off x="1043608" y="476672"/>
            <a:ext cx="6643734" cy="561228"/>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rmAutofit/>
          </a:bodyPr>
          <a:lstStyle/>
          <a:p>
            <a:pPr algn="ctr"/>
            <a:r>
              <a:rPr lang="uk-UA" sz="3200" dirty="0" smtClean="0">
                <a:latin typeface="Franklin Gothic Medium Cond" pitchFamily="34" charset="0"/>
              </a:rPr>
              <a:t>Рефлексія</a:t>
            </a:r>
            <a:endParaRPr lang="ru-RU" sz="3200" dirty="0">
              <a:latin typeface="Franklin Gothic Medium Cond"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443" y="3770122"/>
            <a:ext cx="1819207" cy="181920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736039"/>
            <a:ext cx="1800200" cy="1800200"/>
          </a:xfrm>
          <a:prstGeom prst="rect">
            <a:avLst/>
          </a:prstGeom>
        </p:spPr>
      </p:pic>
      <p:cxnSp>
        <p:nvCxnSpPr>
          <p:cNvPr id="10" name="Прямая со стрелкой 9"/>
          <p:cNvCxnSpPr>
            <a:stCxn id="7" idx="3"/>
          </p:cNvCxnSpPr>
          <p:nvPr/>
        </p:nvCxnSpPr>
        <p:spPr>
          <a:xfrm>
            <a:off x="3347864" y="4636139"/>
            <a:ext cx="1584176" cy="0"/>
          </a:xfrm>
          <a:prstGeom prst="straightConnector1">
            <a:avLst/>
          </a:prstGeom>
          <a:ln w="76200">
            <a:headEnd type="arrow"/>
            <a:tailEnd type="arrow"/>
          </a:ln>
        </p:spPr>
        <p:style>
          <a:lnRef idx="3">
            <a:schemeClr val="accent1"/>
          </a:lnRef>
          <a:fillRef idx="0">
            <a:schemeClr val="accent1"/>
          </a:fillRef>
          <a:effectRef idx="2">
            <a:schemeClr val="accent1"/>
          </a:effectRef>
          <a:fontRef idx="minor">
            <a:schemeClr val="tx1"/>
          </a:fontRef>
        </p:style>
      </p:cxnSp>
      <p:pic>
        <p:nvPicPr>
          <p:cNvPr id="9" name="Picture 6" descr="http://www.productinnovationeducators.com/blog/wp-content/uploads/2012/04/Puppet-with-Question-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956" y="183655"/>
            <a:ext cx="905374" cy="1019542"/>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000" b="1" i="0" u="none" strike="noStrike" kern="1200" cap="none" spc="0" normalizeH="0" baseline="0" noProof="0" dirty="0" smtClean="0">
                <a:ln w="17780" cmpd="sng">
                  <a:solidFill>
                    <a:srgbClr val="FFFFFF"/>
                  </a:solidFill>
                  <a:prstDash val="solid"/>
                  <a:miter lim="800000"/>
                </a:ln>
                <a:solidFill>
                  <a:prstClr val="white"/>
                </a:solidFill>
                <a:effectLst>
                  <a:outerShdw blurRad="50800" algn="tl" rotWithShape="0">
                    <a:srgbClr val="000000"/>
                  </a:outerShdw>
                </a:effectLst>
                <a:uLnTx/>
                <a:uFillTx/>
                <a:latin typeface="Calibri"/>
                <a:ea typeface="+mn-ea"/>
                <a:cs typeface="+mn-cs"/>
              </a:rPr>
              <a:t>Підсумок уроку</a:t>
            </a:r>
            <a:endParaRPr kumimoji="0" lang="ru-RU" sz="4000" b="1" i="0" u="none" strike="noStrike" kern="1200" cap="none" spc="0" normalizeH="0" baseline="0" noProof="0" dirty="0">
              <a:ln w="17780" cmpd="sng">
                <a:solidFill>
                  <a:srgbClr val="FFFFFF"/>
                </a:solidFill>
                <a:prstDash val="solid"/>
                <a:miter lim="800000"/>
              </a:ln>
              <a:solidFill>
                <a:prstClr val="white"/>
              </a:solidFill>
              <a:effectLst>
                <a:outerShdw blurRad="50800" algn="tl" rotWithShape="0">
                  <a:srgbClr val="000000"/>
                </a:outerShdw>
              </a:effectLst>
              <a:uLnTx/>
              <a:uFillTx/>
              <a:latin typeface="Calibri"/>
              <a:ea typeface="+mn-ea"/>
              <a:cs typeface="+mn-cs"/>
            </a:endParaRPr>
          </a:p>
        </p:txBody>
      </p:sp>
    </p:spTree>
    <p:extLst>
      <p:ext uri="{BB962C8B-B14F-4D97-AF65-F5344CB8AC3E}">
        <p14:creationId xmlns:p14="http://schemas.microsoft.com/office/powerpoint/2010/main" val="522004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5038" y="1484784"/>
            <a:ext cx="7643866" cy="1569660"/>
          </a:xfrm>
          <a:prstGeom prst="rect">
            <a:avLst/>
          </a:prstGeom>
          <a:solidFill>
            <a:srgbClr val="7F7F7F">
              <a:alpha val="89804"/>
            </a:srgbClr>
          </a:solidFill>
          <a:ln>
            <a:solidFill>
              <a:schemeClr val="bg1"/>
            </a:solidFill>
          </a:ln>
          <a:effectLst>
            <a:outerShdw blurRad="50800" dist="1143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lumMod val="65000"/>
                  </a:prstClr>
                </a:solidFill>
                <a:effectLst/>
                <a:uLnTx/>
                <a:uFillTx/>
                <a:latin typeface="Franklin Gothic Demi Cond" pitchFamily="34" charset="0"/>
                <a:ea typeface="+mn-ea"/>
                <a:cs typeface="+mn-cs"/>
              </a:rPr>
              <a:t>1. Що нового сьогодні дізналися?</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lumMod val="65000"/>
                  </a:prstClr>
                </a:solidFill>
                <a:effectLst/>
                <a:uLnTx/>
                <a:uFillTx/>
                <a:latin typeface="Franklin Gothic Demi Cond" pitchFamily="34" charset="0"/>
                <a:ea typeface="+mn-ea"/>
                <a:cs typeface="+mn-cs"/>
              </a:rPr>
              <a:t>2. Чого навчилися?</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solidFill>
                <a:effectLst>
                  <a:glow rad="63500">
                    <a:srgbClr val="0F6FC6">
                      <a:satMod val="175000"/>
                      <a:alpha val="40000"/>
                    </a:srgbClr>
                  </a:glow>
                </a:effectLst>
                <a:uLnTx/>
                <a:uFillTx/>
                <a:latin typeface="Franklin Gothic Demi Cond" pitchFamily="34" charset="0"/>
                <a:ea typeface="+mn-ea"/>
                <a:cs typeface="+mn-cs"/>
              </a:rPr>
              <a:t>3. Що сподобалось на уроці, а що ні?</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lumMod val="65000"/>
                  </a:prstClr>
                </a:solidFill>
                <a:effectLst/>
                <a:uLnTx/>
                <a:uFillTx/>
                <a:latin typeface="Franklin Gothic Demi Cond" pitchFamily="34" charset="0"/>
                <a:ea typeface="+mn-ea"/>
                <a:cs typeface="+mn-cs"/>
              </a:rPr>
              <a:t>4. Чи виникали труднощі?</a:t>
            </a:r>
          </a:p>
        </p:txBody>
      </p:sp>
      <p:sp>
        <p:nvSpPr>
          <p:cNvPr id="8" name="Заголовок 1"/>
          <p:cNvSpPr>
            <a:spLocks noGrp="1"/>
          </p:cNvSpPr>
          <p:nvPr>
            <p:ph type="title"/>
          </p:nvPr>
        </p:nvSpPr>
        <p:spPr>
          <a:xfrm>
            <a:off x="1043608" y="476672"/>
            <a:ext cx="6643734" cy="561228"/>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rmAutofit/>
          </a:bodyPr>
          <a:lstStyle/>
          <a:p>
            <a:pPr algn="ctr"/>
            <a:r>
              <a:rPr lang="uk-UA" sz="3200" dirty="0" smtClean="0">
                <a:latin typeface="Franklin Gothic Medium Cond" pitchFamily="34" charset="0"/>
              </a:rPr>
              <a:t>Рефлексія</a:t>
            </a:r>
            <a:endParaRPr lang="ru-RU" sz="3200" dirty="0">
              <a:latin typeface="Franklin Gothic Medium Cond"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443" y="3770122"/>
            <a:ext cx="1819207" cy="181920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736039"/>
            <a:ext cx="1800200" cy="1800200"/>
          </a:xfrm>
          <a:prstGeom prst="rect">
            <a:avLst/>
          </a:prstGeom>
        </p:spPr>
      </p:pic>
      <p:cxnSp>
        <p:nvCxnSpPr>
          <p:cNvPr id="10" name="Прямая со стрелкой 9"/>
          <p:cNvCxnSpPr>
            <a:stCxn id="7" idx="3"/>
          </p:cNvCxnSpPr>
          <p:nvPr/>
        </p:nvCxnSpPr>
        <p:spPr>
          <a:xfrm>
            <a:off x="3347864" y="4636139"/>
            <a:ext cx="1584176" cy="0"/>
          </a:xfrm>
          <a:prstGeom prst="straightConnector1">
            <a:avLst/>
          </a:prstGeom>
          <a:ln w="76200">
            <a:headEnd type="arrow"/>
            <a:tailEnd type="arrow"/>
          </a:ln>
        </p:spPr>
        <p:style>
          <a:lnRef idx="3">
            <a:schemeClr val="accent1"/>
          </a:lnRef>
          <a:fillRef idx="0">
            <a:schemeClr val="accent1"/>
          </a:fillRef>
          <a:effectRef idx="2">
            <a:schemeClr val="accent1"/>
          </a:effectRef>
          <a:fontRef idx="minor">
            <a:schemeClr val="tx1"/>
          </a:fontRef>
        </p:style>
      </p:cxnSp>
      <p:pic>
        <p:nvPicPr>
          <p:cNvPr id="9" name="Picture 6" descr="http://www.productinnovationeducators.com/blog/wp-content/uploads/2012/04/Puppet-with-Question-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956" y="183655"/>
            <a:ext cx="905374" cy="1019542"/>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000" b="1" i="0" u="none" strike="noStrike" kern="1200" cap="none" spc="0" normalizeH="0" baseline="0" noProof="0" dirty="0" smtClean="0">
                <a:ln w="17780" cmpd="sng">
                  <a:solidFill>
                    <a:srgbClr val="FFFFFF"/>
                  </a:solidFill>
                  <a:prstDash val="solid"/>
                  <a:miter lim="800000"/>
                </a:ln>
                <a:solidFill>
                  <a:prstClr val="white"/>
                </a:solidFill>
                <a:effectLst>
                  <a:outerShdw blurRad="50800" algn="tl" rotWithShape="0">
                    <a:srgbClr val="000000"/>
                  </a:outerShdw>
                </a:effectLst>
                <a:uLnTx/>
                <a:uFillTx/>
                <a:latin typeface="Calibri"/>
                <a:ea typeface="+mn-ea"/>
                <a:cs typeface="+mn-cs"/>
              </a:rPr>
              <a:t>Підсумок уроку</a:t>
            </a:r>
            <a:endParaRPr kumimoji="0" lang="ru-RU" sz="4000" b="1" i="0" u="none" strike="noStrike" kern="1200" cap="none" spc="0" normalizeH="0" baseline="0" noProof="0" dirty="0">
              <a:ln w="17780" cmpd="sng">
                <a:solidFill>
                  <a:srgbClr val="FFFFFF"/>
                </a:solidFill>
                <a:prstDash val="solid"/>
                <a:miter lim="800000"/>
              </a:ln>
              <a:solidFill>
                <a:prstClr val="white"/>
              </a:solidFill>
              <a:effectLst>
                <a:outerShdw blurRad="50800" algn="tl" rotWithShape="0">
                  <a:srgbClr val="000000"/>
                </a:outerShdw>
              </a:effectLst>
              <a:uLnTx/>
              <a:uFillTx/>
              <a:latin typeface="Calibri"/>
              <a:ea typeface="+mn-ea"/>
              <a:cs typeface="+mn-cs"/>
            </a:endParaRPr>
          </a:p>
        </p:txBody>
      </p:sp>
    </p:spTree>
    <p:extLst>
      <p:ext uri="{BB962C8B-B14F-4D97-AF65-F5344CB8AC3E}">
        <p14:creationId xmlns:p14="http://schemas.microsoft.com/office/powerpoint/2010/main" val="2070758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5038" y="1484784"/>
            <a:ext cx="7643866" cy="1569660"/>
          </a:xfrm>
          <a:prstGeom prst="rect">
            <a:avLst/>
          </a:prstGeom>
          <a:solidFill>
            <a:srgbClr val="7F7F7F">
              <a:alpha val="89804"/>
            </a:srgbClr>
          </a:solidFill>
          <a:ln>
            <a:solidFill>
              <a:schemeClr val="bg1"/>
            </a:solidFill>
          </a:ln>
          <a:effectLst>
            <a:outerShdw blurRad="50800" dist="1143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lumMod val="65000"/>
                  </a:prstClr>
                </a:solidFill>
                <a:effectLst/>
                <a:uLnTx/>
                <a:uFillTx/>
                <a:latin typeface="Franklin Gothic Demi Cond" pitchFamily="34" charset="0"/>
                <a:ea typeface="+mn-ea"/>
                <a:cs typeface="+mn-cs"/>
              </a:rPr>
              <a:t>1. Що нового сьогодні дізналися?</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lumMod val="65000"/>
                  </a:prstClr>
                </a:solidFill>
                <a:effectLst/>
                <a:uLnTx/>
                <a:uFillTx/>
                <a:latin typeface="Franklin Gothic Demi Cond" pitchFamily="34" charset="0"/>
                <a:ea typeface="+mn-ea"/>
                <a:cs typeface="+mn-cs"/>
              </a:rPr>
              <a:t>2. Чого навчилися?</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lumMod val="65000"/>
                  </a:prstClr>
                </a:solidFill>
                <a:effectLst/>
                <a:uLnTx/>
                <a:uFillTx/>
                <a:latin typeface="Franklin Gothic Demi Cond" pitchFamily="34" charset="0"/>
                <a:ea typeface="+mn-ea"/>
                <a:cs typeface="+mn-cs"/>
              </a:rPr>
              <a:t>3. Що сподобалось на уроці, а що ні?</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a:ln>
                  <a:noFill/>
                </a:ln>
                <a:solidFill>
                  <a:prstClr val="white"/>
                </a:solidFill>
                <a:effectLst>
                  <a:glow rad="63500">
                    <a:srgbClr val="0F6FC6">
                      <a:satMod val="175000"/>
                      <a:alpha val="40000"/>
                    </a:srgbClr>
                  </a:glow>
                </a:effectLst>
                <a:uLnTx/>
                <a:uFillTx/>
                <a:latin typeface="Franklin Gothic Demi Cond" pitchFamily="34" charset="0"/>
                <a:ea typeface="+mn-ea"/>
                <a:cs typeface="+mn-cs"/>
              </a:rPr>
              <a:t>4. Чи виникали труднощі?</a:t>
            </a:r>
          </a:p>
        </p:txBody>
      </p:sp>
      <p:sp>
        <p:nvSpPr>
          <p:cNvPr id="8" name="Заголовок 1"/>
          <p:cNvSpPr>
            <a:spLocks noGrp="1"/>
          </p:cNvSpPr>
          <p:nvPr>
            <p:ph type="title"/>
          </p:nvPr>
        </p:nvSpPr>
        <p:spPr>
          <a:xfrm>
            <a:off x="1043608" y="476672"/>
            <a:ext cx="6643734" cy="561228"/>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rmAutofit/>
          </a:bodyPr>
          <a:lstStyle/>
          <a:p>
            <a:pPr algn="ctr"/>
            <a:r>
              <a:rPr lang="uk-UA" sz="3200" dirty="0" smtClean="0">
                <a:latin typeface="Franklin Gothic Medium Cond" pitchFamily="34" charset="0"/>
              </a:rPr>
              <a:t>Рефлексія</a:t>
            </a:r>
            <a:endParaRPr lang="ru-RU" sz="3200" dirty="0">
              <a:latin typeface="Franklin Gothic Medium Cond"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443" y="3770122"/>
            <a:ext cx="1819207" cy="181920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736039"/>
            <a:ext cx="1800200" cy="1800200"/>
          </a:xfrm>
          <a:prstGeom prst="rect">
            <a:avLst/>
          </a:prstGeom>
        </p:spPr>
      </p:pic>
      <p:cxnSp>
        <p:nvCxnSpPr>
          <p:cNvPr id="10" name="Прямая со стрелкой 9"/>
          <p:cNvCxnSpPr>
            <a:stCxn id="7" idx="3"/>
          </p:cNvCxnSpPr>
          <p:nvPr/>
        </p:nvCxnSpPr>
        <p:spPr>
          <a:xfrm>
            <a:off x="3347864" y="4636139"/>
            <a:ext cx="1584176" cy="0"/>
          </a:xfrm>
          <a:prstGeom prst="straightConnector1">
            <a:avLst/>
          </a:prstGeom>
          <a:ln w="76200">
            <a:headEnd type="arrow"/>
            <a:tailEnd type="arrow"/>
          </a:ln>
        </p:spPr>
        <p:style>
          <a:lnRef idx="3">
            <a:schemeClr val="accent1"/>
          </a:lnRef>
          <a:fillRef idx="0">
            <a:schemeClr val="accent1"/>
          </a:fillRef>
          <a:effectRef idx="2">
            <a:schemeClr val="accent1"/>
          </a:effectRef>
          <a:fontRef idx="minor">
            <a:schemeClr val="tx1"/>
          </a:fontRef>
        </p:style>
      </p:cxnSp>
      <p:pic>
        <p:nvPicPr>
          <p:cNvPr id="9" name="Picture 6" descr="http://www.productinnovationeducators.com/blog/wp-content/uploads/2012/04/Puppet-with-Question-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956" y="183655"/>
            <a:ext cx="905374" cy="1019542"/>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000" b="1" i="0" u="none" strike="noStrike" kern="1200" cap="none" spc="0" normalizeH="0" baseline="0" noProof="0" dirty="0" smtClean="0">
                <a:ln w="17780" cmpd="sng">
                  <a:solidFill>
                    <a:srgbClr val="FFFFFF"/>
                  </a:solidFill>
                  <a:prstDash val="solid"/>
                  <a:miter lim="800000"/>
                </a:ln>
                <a:solidFill>
                  <a:prstClr val="white"/>
                </a:solidFill>
                <a:effectLst>
                  <a:outerShdw blurRad="50800" algn="tl" rotWithShape="0">
                    <a:srgbClr val="000000"/>
                  </a:outerShdw>
                </a:effectLst>
                <a:uLnTx/>
                <a:uFillTx/>
                <a:latin typeface="Calibri"/>
                <a:ea typeface="+mn-ea"/>
                <a:cs typeface="+mn-cs"/>
              </a:rPr>
              <a:t>Підсумок уроку</a:t>
            </a:r>
            <a:endParaRPr kumimoji="0" lang="ru-RU" sz="4000" b="1" i="0" u="none" strike="noStrike" kern="1200" cap="none" spc="0" normalizeH="0" baseline="0" noProof="0" dirty="0">
              <a:ln w="17780" cmpd="sng">
                <a:solidFill>
                  <a:srgbClr val="FFFFFF"/>
                </a:solidFill>
                <a:prstDash val="solid"/>
                <a:miter lim="800000"/>
              </a:ln>
              <a:solidFill>
                <a:prstClr val="white"/>
              </a:solidFill>
              <a:effectLst>
                <a:outerShdw blurRad="50800" algn="tl" rotWithShape="0">
                  <a:srgbClr val="000000"/>
                </a:outerShdw>
              </a:effectLst>
              <a:uLnTx/>
              <a:uFillTx/>
              <a:latin typeface="Calibri"/>
              <a:ea typeface="+mn-ea"/>
              <a:cs typeface="+mn-cs"/>
            </a:endParaRPr>
          </a:p>
        </p:txBody>
      </p:sp>
      <p:sp>
        <p:nvSpPr>
          <p:cNvPr id="12" name="Блок-схема: дані 11"/>
          <p:cNvSpPr/>
          <p:nvPr/>
        </p:nvSpPr>
        <p:spPr>
          <a:xfrm>
            <a:off x="-1692696" y="3469"/>
            <a:ext cx="8640960" cy="6857998"/>
          </a:xfrm>
          <a:prstGeom prst="flowChartInputOutpu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3" name="Picture 2" descr="http://abali.ru/wp-content/uploads/2011/10/chernaya_doska.pn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172174" y="1969093"/>
            <a:ext cx="4519711" cy="31769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Результат пошуку зображень за запитом &quot;учитель картинка&quot;"/>
          <p:cNvPicPr>
            <a:picLocks noChangeAspect="1" noChangeArrowheads="1"/>
          </p:cNvPicPr>
          <p:nvPr/>
        </p:nvPicPr>
        <p:blipFill>
          <a:blip r:embed="rId7">
            <a:extLst>
              <a:ext uri="{BEBA8EAE-BF5A-486C-A8C5-ECC9F3942E4B}">
                <a14:imgProps xmlns:a14="http://schemas.microsoft.com/office/drawing/2010/main">
                  <a14:imgLayer r:embed="rId8">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188640" y="3233812"/>
            <a:ext cx="4930130" cy="3792409"/>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кутник 14"/>
          <p:cNvSpPr/>
          <p:nvPr/>
        </p:nvSpPr>
        <p:spPr>
          <a:xfrm>
            <a:off x="1485823" y="2476400"/>
            <a:ext cx="3892411" cy="1938992"/>
          </a:xfrm>
          <a:prstGeom prst="rect">
            <a:avLst/>
          </a:prstGeom>
          <a:noFill/>
          <a:effectLst>
            <a:softEdge rad="381000"/>
          </a:effectLst>
        </p:spPr>
        <p:txBody>
          <a:bodyPr wrap="none" lIns="91440" tIns="45720" rIns="91440" bIns="45720">
            <a:spAutoFit/>
          </a:bodyPr>
          <a:lstStyle/>
          <a:p>
            <a:pPr algn="ctr"/>
            <a:r>
              <a:rPr lang="uk-UA" sz="40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Прийшла пора </a:t>
            </a:r>
          </a:p>
          <a:p>
            <a:pPr algn="ctr"/>
            <a:r>
              <a:rPr lang="uk-UA" sz="40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домашнього </a:t>
            </a:r>
          </a:p>
          <a:p>
            <a:pPr algn="ctr"/>
            <a:r>
              <a:rPr lang="uk-UA" sz="40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завдання!</a:t>
            </a:r>
            <a:endParaRPr lang="uk-UA" sz="4000" b="1" cap="none" spc="0" dirty="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endParaRPr>
          </a:p>
        </p:txBody>
      </p:sp>
    </p:spTree>
    <p:extLst>
      <p:ext uri="{BB962C8B-B14F-4D97-AF65-F5344CB8AC3E}">
        <p14:creationId xmlns:p14="http://schemas.microsoft.com/office/powerpoint/2010/main" val="241704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000" b="1" i="0" u="none" strike="noStrike" kern="1200" cap="none" spc="0" normalizeH="0" baseline="0" noProof="0" dirty="0" smtClean="0">
                <a:ln w="17780" cmpd="sng">
                  <a:solidFill>
                    <a:srgbClr val="FFFFFF"/>
                  </a:solidFill>
                  <a:prstDash val="solid"/>
                  <a:miter lim="800000"/>
                </a:ln>
                <a:solidFill>
                  <a:prstClr val="white"/>
                </a:solidFill>
                <a:effectLst>
                  <a:outerShdw blurRad="50800" algn="tl" rotWithShape="0">
                    <a:srgbClr val="000000"/>
                  </a:outerShdw>
                </a:effectLst>
                <a:uLnTx/>
                <a:uFillTx/>
                <a:latin typeface="Calibri"/>
                <a:ea typeface="+mn-ea"/>
                <a:cs typeface="+mn-cs"/>
              </a:rPr>
              <a:t>Домашнє завдання</a:t>
            </a:r>
            <a:endParaRPr kumimoji="0" lang="ru-RU" sz="4000" b="1" i="0" u="none" strike="noStrike" kern="1200" cap="none" spc="0" normalizeH="0" baseline="0" noProof="0" dirty="0">
              <a:ln w="17780" cmpd="sng">
                <a:solidFill>
                  <a:srgbClr val="FFFFFF"/>
                </a:solidFill>
                <a:prstDash val="solid"/>
                <a:miter lim="800000"/>
              </a:ln>
              <a:solidFill>
                <a:prstClr val="white"/>
              </a:solidFill>
              <a:effectLst>
                <a:outerShdw blurRad="50800" algn="tl" rotWithShape="0">
                  <a:srgbClr val="000000"/>
                </a:outerShdw>
              </a:effectLst>
              <a:uLnTx/>
              <a:uFillTx/>
              <a:latin typeface="Calibri"/>
              <a:ea typeface="+mn-ea"/>
              <a:cs typeface="+mn-cs"/>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809" y="5202690"/>
            <a:ext cx="4499992" cy="1655310"/>
          </a:xfrm>
          <a:prstGeom prst="rect">
            <a:avLst/>
          </a:prstGeom>
        </p:spPr>
      </p:pic>
      <p:sp>
        <p:nvSpPr>
          <p:cNvPr id="6" name="Пятно 2 5"/>
          <p:cNvSpPr/>
          <p:nvPr/>
        </p:nvSpPr>
        <p:spPr>
          <a:xfrm>
            <a:off x="0" y="0"/>
            <a:ext cx="8429652" cy="6643710"/>
          </a:xfrm>
          <a:prstGeom prst="irregularSeal2">
            <a:avLst/>
          </a:prstGeom>
          <a:solidFill>
            <a:srgbClr val="0F6FC6">
              <a:alpha val="74902"/>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uk-UA" sz="32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uk-UA"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nstantia"/>
                <a:ea typeface="+mn-ea"/>
                <a:cs typeface="+mn-cs"/>
              </a:rPr>
              <a:t>Опрацювати п.4</a:t>
            </a:r>
            <a:endParaRPr kumimoji="0" lang="uk-UA" sz="2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2400" b="0" i="0" u="none" strike="noStrike" kern="1200" cap="none" spc="0" normalizeH="0" baseline="0" noProof="0" dirty="0" smtClean="0">
                <a:ln>
                  <a:noFill/>
                </a:ln>
                <a:solidFill>
                  <a:prstClr val="white"/>
                </a:solidFill>
                <a:effectLst>
                  <a:glow rad="139700">
                    <a:srgbClr val="009DD9">
                      <a:satMod val="175000"/>
                      <a:alpha val="40000"/>
                    </a:srgbClr>
                  </a:glow>
                </a:effectLst>
                <a:uLnTx/>
                <a:uFillTx/>
                <a:latin typeface="Constantia"/>
                <a:ea typeface="+mn-ea"/>
                <a:cs typeface="+mn-cs"/>
              </a:rPr>
              <a:t> </a:t>
            </a:r>
            <a:endParaRPr kumimoji="0" lang="ru-RU" sz="2400" b="0" i="0" u="none" strike="noStrike" kern="1200" cap="none" spc="0" normalizeH="0" baseline="0" noProof="0" dirty="0" smtClean="0">
              <a:ln>
                <a:noFill/>
              </a:ln>
              <a:solidFill>
                <a:prstClr val="white"/>
              </a:solidFill>
              <a:effectLst>
                <a:glow rad="139700">
                  <a:srgbClr val="009DD9">
                    <a:satMod val="175000"/>
                    <a:alpha val="40000"/>
                  </a:srgbClr>
                </a:glow>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uk-UA" sz="2400" b="0" i="0" u="none" strike="noStrike" kern="1200" cap="none" spc="0" normalizeH="0" baseline="0" noProof="0" dirty="0" smtClean="0">
              <a:ln>
                <a:noFill/>
              </a:ln>
              <a:solidFill>
                <a:prstClr val="white"/>
              </a:solidFill>
              <a:effectLst>
                <a:glow rad="139700">
                  <a:srgbClr val="009DD9">
                    <a:satMod val="175000"/>
                    <a:alpha val="40000"/>
                  </a:srgbClr>
                </a:glow>
              </a:effectLst>
              <a:uLnTx/>
              <a:uFillTx/>
              <a:latin typeface="Constanti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000" b="0" i="0" u="none" strike="noStrike" kern="1200" cap="none" spc="0" normalizeH="0" baseline="0" noProof="0" dirty="0" smtClean="0">
              <a:ln>
                <a:noFill/>
              </a:ln>
              <a:solidFill>
                <a:prstClr val="white"/>
              </a:solidFill>
              <a:effectLst>
                <a:glow rad="139700">
                  <a:srgbClr val="009DD9">
                    <a:satMod val="175000"/>
                    <a:alpha val="40000"/>
                  </a:srgbClr>
                </a:glow>
              </a:effectLst>
              <a:uLnTx/>
              <a:uFillTx/>
              <a:latin typeface="Constanti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2000" b="0" i="0" u="none" strike="noStrike" kern="1200" cap="none" spc="0" normalizeH="0" baseline="0" noProof="0" dirty="0" smtClean="0">
                <a:ln>
                  <a:noFill/>
                </a:ln>
                <a:solidFill>
                  <a:prstClr val="black"/>
                </a:solidFill>
                <a:effectLst>
                  <a:glow rad="139700">
                    <a:srgbClr val="009DD9">
                      <a:satMod val="175000"/>
                      <a:alpha val="40000"/>
                    </a:srgbClr>
                  </a:glow>
                </a:effectLst>
                <a:uLnTx/>
                <a:uFillTx/>
                <a:latin typeface="Constantia"/>
                <a:ea typeface="+mn-ea"/>
                <a:cs typeface="+mn-cs"/>
              </a:rPr>
              <a:t> </a:t>
            </a:r>
            <a:endParaRPr kumimoji="0" lang="ru-RU" sz="2000" b="0" i="0" u="none" strike="noStrike" kern="1200" cap="none" spc="0" normalizeH="0" baseline="0" noProof="0" dirty="0">
              <a:ln>
                <a:noFill/>
              </a:ln>
              <a:solidFill>
                <a:prstClr val="black"/>
              </a:solidFill>
              <a:effectLst>
                <a:glow rad="139700">
                  <a:srgbClr val="009DD9">
                    <a:satMod val="175000"/>
                    <a:alpha val="40000"/>
                  </a:srgbClr>
                </a:glow>
              </a:effectLst>
              <a:uLnTx/>
              <a:uFillTx/>
              <a:latin typeface="Constantia"/>
              <a:ea typeface="+mn-ea"/>
              <a:cs typeface="+mn-cs"/>
            </a:endParaRPr>
          </a:p>
        </p:txBody>
      </p:sp>
      <p:pic>
        <p:nvPicPr>
          <p:cNvPr id="9" name="Picture 5" descr="BS00554_"/>
          <p:cNvPicPr>
            <a:picLocks noChangeAspect="1" noChangeArrowheads="1"/>
          </p:cNvPicPr>
          <p:nvPr/>
        </p:nvPicPr>
        <p:blipFill>
          <a:blip r:embed="rId3" cstate="print"/>
          <a:srcRect/>
          <a:stretch>
            <a:fillRect/>
          </a:stretch>
        </p:blipFill>
        <p:spPr bwMode="auto">
          <a:xfrm>
            <a:off x="5260183" y="357166"/>
            <a:ext cx="3191691" cy="2786082"/>
          </a:xfrm>
          <a:prstGeom prst="rect">
            <a:avLst/>
          </a:prstGeom>
          <a:noFill/>
        </p:spPr>
      </p:pic>
    </p:spTree>
    <p:extLst>
      <p:ext uri="{BB962C8B-B14F-4D97-AF65-F5344CB8AC3E}">
        <p14:creationId xmlns:p14="http://schemas.microsoft.com/office/powerpoint/2010/main" val="89025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prstClr val="white"/>
                </a:solidFill>
                <a:effectLst>
                  <a:outerShdw blurRad="50800" algn="tl" rotWithShape="0">
                    <a:srgbClr val="000000"/>
                  </a:outerShdw>
                </a:effectLst>
                <a:latin typeface="Calibri"/>
              </a:rPr>
              <a:t>Використані матеріали</a:t>
            </a:r>
            <a:endParaRPr lang="ru-RU" sz="4000" b="1" dirty="0">
              <a:ln w="17780" cmpd="sng">
                <a:solidFill>
                  <a:srgbClr val="FFFFFF"/>
                </a:solidFill>
                <a:prstDash val="solid"/>
                <a:miter lim="800000"/>
              </a:ln>
              <a:solidFill>
                <a:prstClr val="white"/>
              </a:solidFill>
              <a:effectLst>
                <a:outerShdw blurRad="50800" algn="tl" rotWithShape="0">
                  <a:srgbClr val="000000"/>
                </a:outerShdw>
              </a:effectLst>
              <a:latin typeface="Calibri"/>
            </a:endParaRPr>
          </a:p>
        </p:txBody>
      </p:sp>
      <p:pic>
        <p:nvPicPr>
          <p:cNvPr id="3074" name="Picture 2" descr="ÐÐ¾Ð²âÑÐ·Ð°Ð½Ðµ Ð·Ð¾Ð±ÑÐ°Ð¶ÐµÐ½Ð½Ñ"/>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4544" y="-171400"/>
            <a:ext cx="3458721" cy="2304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2214" y="1882034"/>
            <a:ext cx="8121375" cy="1015663"/>
          </a:xfrm>
          <a:prstGeom prst="rect">
            <a:avLst/>
          </a:prstGeom>
          <a:ln w="3810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lvl="0">
              <a:defRPr/>
            </a:pPr>
            <a:r>
              <a:rPr lang="en-US" sz="2000" b="1" dirty="0" smtClean="0">
                <a:solidFill>
                  <a:srgbClr val="0070C0"/>
                </a:solidFill>
                <a:latin typeface="Franklin Gothic Medium Cond" panose="020B0606030402020204" pitchFamily="34" charset="0"/>
                <a:cs typeface="Times New Roman" pitchFamily="18" charset="0"/>
              </a:rPr>
              <a:t>1</a:t>
            </a:r>
            <a:r>
              <a:rPr lang="uk-UA" sz="2000" b="1" dirty="0" smtClean="0">
                <a:solidFill>
                  <a:srgbClr val="0070C0"/>
                </a:solidFill>
                <a:latin typeface="Franklin Gothic Medium Cond" panose="020B0606030402020204" pitchFamily="34" charset="0"/>
                <a:cs typeface="Times New Roman" pitchFamily="18" charset="0"/>
              </a:rPr>
              <a:t>. </a:t>
            </a:r>
            <a:r>
              <a:rPr lang="uk-UA" sz="2000" b="1" dirty="0" smtClean="0">
                <a:solidFill>
                  <a:schemeClr val="tx1"/>
                </a:solidFill>
                <a:latin typeface="Franklin Gothic Medium Cond" panose="020B0606030402020204" pitchFamily="34" charset="0"/>
                <a:cs typeface="Times New Roman" pitchFamily="18" charset="0"/>
              </a:rPr>
              <a:t>«</a:t>
            </a:r>
            <a:r>
              <a:rPr lang="uk-UA" sz="2000" b="1" dirty="0">
                <a:solidFill>
                  <a:prstClr val="black"/>
                </a:solidFill>
                <a:latin typeface="Franklin Gothic Medium Cond" pitchFamily="34" charset="0"/>
              </a:rPr>
              <a:t>Інформатика </a:t>
            </a:r>
            <a:r>
              <a:rPr lang="en-US" sz="2000" b="1" dirty="0" smtClean="0">
                <a:solidFill>
                  <a:prstClr val="black"/>
                </a:solidFill>
                <a:latin typeface="Franklin Gothic Medium Cond" pitchFamily="34" charset="0"/>
              </a:rPr>
              <a:t>10(11)</a:t>
            </a:r>
            <a:r>
              <a:rPr lang="uk-UA" sz="2000" b="1" dirty="0" smtClean="0">
                <a:solidFill>
                  <a:prstClr val="black"/>
                </a:solidFill>
                <a:latin typeface="Franklin Gothic Medium Cond" pitchFamily="34" charset="0"/>
              </a:rPr>
              <a:t> </a:t>
            </a:r>
            <a:r>
              <a:rPr lang="uk-UA" sz="2000" b="1" dirty="0">
                <a:solidFill>
                  <a:prstClr val="black"/>
                </a:solidFill>
                <a:latin typeface="Franklin Gothic Medium Cond" pitchFamily="34" charset="0"/>
              </a:rPr>
              <a:t>клас» </a:t>
            </a:r>
            <a:r>
              <a:rPr lang="uk-UA" sz="2000" dirty="0">
                <a:solidFill>
                  <a:prstClr val="black"/>
                </a:solidFill>
                <a:latin typeface="Franklin Gothic Medium Cond" pitchFamily="34" charset="0"/>
              </a:rPr>
              <a:t>Н.В. Морзе, О.В. Барна, В.П</a:t>
            </a:r>
            <a:r>
              <a:rPr lang="uk-UA" sz="2000" dirty="0" smtClean="0">
                <a:solidFill>
                  <a:prstClr val="black"/>
                </a:solidFill>
                <a:latin typeface="Franklin Gothic Medium Cond" pitchFamily="34" charset="0"/>
              </a:rPr>
              <a:t>.– </a:t>
            </a:r>
            <a:r>
              <a:rPr lang="uk-UA" sz="2000" dirty="0">
                <a:solidFill>
                  <a:prstClr val="black"/>
                </a:solidFill>
                <a:latin typeface="Franklin Gothic Medium Cond" pitchFamily="34" charset="0"/>
              </a:rPr>
              <a:t>К.: УОВЦ «Оріон», </a:t>
            </a:r>
            <a:r>
              <a:rPr lang="uk-UA" sz="2000" dirty="0" smtClean="0">
                <a:solidFill>
                  <a:prstClr val="black"/>
                </a:solidFill>
                <a:latin typeface="Franklin Gothic Medium Cond" pitchFamily="34" charset="0"/>
              </a:rPr>
              <a:t>201</a:t>
            </a:r>
            <a:r>
              <a:rPr lang="en-US" sz="2000" dirty="0" smtClean="0">
                <a:solidFill>
                  <a:prstClr val="black"/>
                </a:solidFill>
                <a:latin typeface="Franklin Gothic Medium Cond" pitchFamily="34" charset="0"/>
              </a:rPr>
              <a:t>9</a:t>
            </a:r>
            <a:endParaRPr lang="en-US" sz="2000" b="1" dirty="0">
              <a:solidFill>
                <a:prstClr val="black"/>
              </a:solidFill>
              <a:latin typeface="Franklin Gothic Medium Cond" pitchFamily="34" charset="0"/>
              <a:cs typeface="Times New Roman" pitchFamily="18" charset="0"/>
            </a:endParaRPr>
          </a:p>
          <a:p>
            <a:pPr>
              <a:defRPr/>
            </a:pPr>
            <a:r>
              <a:rPr lang="en-US" sz="2000" b="1" dirty="0" smtClean="0">
                <a:solidFill>
                  <a:srgbClr val="0070C0"/>
                </a:solidFill>
                <a:latin typeface="Franklin Gothic Medium Cond" panose="020B0606030402020204" pitchFamily="34" charset="0"/>
                <a:cs typeface="Times New Roman" pitchFamily="18" charset="0"/>
              </a:rPr>
              <a:t>2</a:t>
            </a:r>
            <a:r>
              <a:rPr lang="uk-UA" sz="2000" b="1" dirty="0" smtClean="0">
                <a:solidFill>
                  <a:srgbClr val="0070C0"/>
                </a:solidFill>
                <a:latin typeface="Franklin Gothic Medium Cond" panose="020B0606030402020204" pitchFamily="34" charset="0"/>
                <a:cs typeface="Times New Roman" pitchFamily="18" charset="0"/>
              </a:rPr>
              <a:t>. </a:t>
            </a:r>
            <a:r>
              <a:rPr lang="en-US" sz="2000" dirty="0">
                <a:hlinkClick r:id="rId4"/>
              </a:rPr>
              <a:t>www.orioncentr.com.ua</a:t>
            </a:r>
            <a:r>
              <a:rPr lang="uk-UA" sz="2000" dirty="0"/>
              <a:t>, </a:t>
            </a:r>
            <a:r>
              <a:rPr lang="en-US" sz="2000" dirty="0" smtClean="0">
                <a:hlinkClick r:id="rId5"/>
              </a:rPr>
              <a:t>inf10-11-m.blogspot.com</a:t>
            </a:r>
            <a:endParaRPr lang="uk-UA" sz="2000" dirty="0"/>
          </a:p>
        </p:txBody>
      </p:sp>
    </p:spTree>
    <p:extLst>
      <p:ext uri="{BB962C8B-B14F-4D97-AF65-F5344CB8AC3E}">
        <p14:creationId xmlns:p14="http://schemas.microsoft.com/office/powerpoint/2010/main" val="141288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BS01720_"/>
          <p:cNvPicPr>
            <a:picLocks noChangeAspect="1" noChangeArrowheads="1"/>
          </p:cNvPicPr>
          <p:nvPr/>
        </p:nvPicPr>
        <p:blipFill>
          <a:blip r:embed="rId2" cstate="print"/>
          <a:srcRect/>
          <a:stretch>
            <a:fillRect/>
          </a:stretch>
        </p:blipFill>
        <p:spPr bwMode="auto">
          <a:xfrm>
            <a:off x="-186101" y="-93315"/>
            <a:ext cx="1357322" cy="1751892"/>
          </a:xfrm>
          <a:prstGeom prst="rect">
            <a:avLst/>
          </a:prstGeom>
          <a:noFill/>
        </p:spPr>
      </p:pic>
      <p:sp>
        <p:nvSpPr>
          <p:cNvPr id="10242" name="Содержимое 2"/>
          <p:cNvSpPr>
            <a:spLocks noGrp="1"/>
          </p:cNvSpPr>
          <p:nvPr>
            <p:ph idx="1"/>
          </p:nvPr>
        </p:nvSpPr>
        <p:spPr>
          <a:xfrm>
            <a:off x="446492" y="1286844"/>
            <a:ext cx="8301972" cy="2358180"/>
          </a:xfrm>
          <a:ln w="5715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algn="just">
              <a:buFont typeface="Wingdings" pitchFamily="2" charset="2"/>
              <a:buChar char="ü"/>
            </a:pPr>
            <a:r>
              <a:rPr lang="uk-UA" sz="2000" b="1" i="1" dirty="0" smtClean="0">
                <a:latin typeface="Times New Roman" panose="02020603050405020304" pitchFamily="18" charset="0"/>
                <a:cs typeface="Times New Roman" panose="02020603050405020304" pitchFamily="18" charset="0"/>
              </a:rPr>
              <a:t>навчальна: </a:t>
            </a:r>
            <a:r>
              <a:rPr lang="uk-UA" sz="2000" dirty="0" smtClean="0">
                <a:latin typeface="Times New Roman" panose="02020603050405020304" pitchFamily="18" charset="0"/>
                <a:cs typeface="Times New Roman" panose="02020603050405020304" pitchFamily="18" charset="0"/>
              </a:rPr>
              <a:t>ознайомити учнів з загрозами при роботі в Інтернеті та способами їх уникнення;</a:t>
            </a:r>
          </a:p>
          <a:p>
            <a:pPr algn="just">
              <a:buFont typeface="Wingdings" pitchFamily="2" charset="2"/>
              <a:buChar char="ü"/>
            </a:pPr>
            <a:r>
              <a:rPr lang="uk-UA" sz="2000" b="1" i="1" dirty="0" smtClean="0">
                <a:latin typeface="Times New Roman" panose="02020603050405020304" pitchFamily="18" charset="0"/>
                <a:cs typeface="Times New Roman" panose="02020603050405020304" pitchFamily="18" charset="0"/>
              </a:rPr>
              <a:t>розвивальна: </a:t>
            </a:r>
            <a:r>
              <a:rPr lang="uk-UA" sz="2000" dirty="0">
                <a:latin typeface="Times New Roman" panose="02020603050405020304" pitchFamily="18" charset="0"/>
                <a:cs typeface="Times New Roman" panose="02020603050405020304" pitchFamily="18" charset="0"/>
              </a:rPr>
              <a:t>розвивати логічне мислення, пам’ять; формувати вміння узагальнювати</a:t>
            </a:r>
            <a:r>
              <a:rPr lang="uk-UA" sz="2000" dirty="0" smtClean="0">
                <a:latin typeface="Times New Roman" panose="02020603050405020304" pitchFamily="18" charset="0"/>
                <a:cs typeface="Times New Roman" panose="02020603050405020304" pitchFamily="18" charset="0"/>
              </a:rPr>
              <a:t>;</a:t>
            </a:r>
          </a:p>
          <a:p>
            <a:pPr algn="just">
              <a:buFont typeface="Wingdings" pitchFamily="2" charset="2"/>
              <a:buChar char="ü"/>
            </a:pPr>
            <a:r>
              <a:rPr lang="uk-UA" sz="2000" b="1" i="1" dirty="0" smtClean="0">
                <a:latin typeface="Times New Roman" panose="02020603050405020304" pitchFamily="18" charset="0"/>
                <a:cs typeface="Times New Roman" panose="02020603050405020304" pitchFamily="18" charset="0"/>
              </a:rPr>
              <a:t>виховна:  </a:t>
            </a:r>
            <a:r>
              <a:rPr lang="uk-UA" sz="2000" dirty="0" smtClean="0">
                <a:latin typeface="Times New Roman" panose="02020603050405020304" pitchFamily="18" charset="0"/>
                <a:cs typeface="Times New Roman" panose="02020603050405020304" pitchFamily="18" charset="0"/>
              </a:rPr>
              <a:t>виховувати інформаційну культуру учнів, уважність, акуратність, дисциплінованість.</a:t>
            </a:r>
          </a:p>
          <a:p>
            <a:pPr marL="457200" indent="-457200" eaLnBrk="1" hangingPunct="1">
              <a:buFont typeface="Trebuchet MS" pitchFamily="34" charset="0"/>
              <a:buAutoNum type="arabicParenR"/>
            </a:pPr>
            <a:endParaRPr lang="ru-RU" sz="2000" dirty="0" smtClean="0"/>
          </a:p>
        </p:txBody>
      </p:sp>
      <p:sp>
        <p:nvSpPr>
          <p:cNvPr id="4" name="Прямоугольник 3"/>
          <p:cNvSpPr/>
          <p:nvPr/>
        </p:nvSpPr>
        <p:spPr>
          <a:xfrm>
            <a:off x="2214546" y="285728"/>
            <a:ext cx="4693529" cy="923330"/>
          </a:xfrm>
          <a:prstGeom prst="rect">
            <a:avLst/>
          </a:prstGeom>
          <a:noFill/>
        </p:spPr>
        <p:txBody>
          <a:bodyPr wrap="none">
            <a:spAutoFit/>
          </a:bodyPr>
          <a:lstStyle/>
          <a:p>
            <a:pPr algn="ctr" fontAlgn="auto">
              <a:spcBef>
                <a:spcPts val="0"/>
              </a:spcBef>
              <a:spcAft>
                <a:spcPts val="0"/>
              </a:spcAft>
              <a:defRPr/>
            </a:pPr>
            <a:r>
              <a:rPr lang="uk-UA" sz="5400" b="1" cap="all" dirty="0">
                <a:ln w="9000" cmpd="sng">
                  <a:solidFill>
                    <a:srgbClr val="002060"/>
                  </a:solidFill>
                  <a:prstDash val="solid"/>
                </a:ln>
                <a:solidFill>
                  <a:schemeClr val="bg2">
                    <a:lumMod val="25000"/>
                  </a:schemeClr>
                </a:solidFill>
                <a:effectLst>
                  <a:reflection blurRad="12700" stA="28000" endPos="45000" dist="1000" dir="5400000" sy="-100000" algn="bl" rotWithShape="0"/>
                </a:effectLst>
                <a:latin typeface="+mn-lt"/>
              </a:rPr>
              <a:t>Мета уроку</a:t>
            </a:r>
            <a:endParaRPr lang="ru-RU" sz="5400" b="1" cap="all" dirty="0">
              <a:ln w="9000" cmpd="sng">
                <a:solidFill>
                  <a:srgbClr val="002060"/>
                </a:solidFill>
                <a:prstDash val="solid"/>
              </a:ln>
              <a:solidFill>
                <a:schemeClr val="bg2">
                  <a:lumMod val="25000"/>
                </a:schemeClr>
              </a:solidFill>
              <a:effectLst>
                <a:reflection blurRad="12700" stA="28000" endPos="45000" dist="1000" dir="5400000" sy="-100000" algn="bl" rotWithShape="0"/>
              </a:effectLst>
              <a:latin typeface="+mn-lt"/>
            </a:endParaRPr>
          </a:p>
        </p:txBody>
      </p:sp>
      <p:pic>
        <p:nvPicPr>
          <p:cNvPr id="5" name="Picture 6" descr="BS01967_"/>
          <p:cNvPicPr>
            <a:picLocks noChangeAspect="1" noChangeArrowheads="1"/>
          </p:cNvPicPr>
          <p:nvPr/>
        </p:nvPicPr>
        <p:blipFill>
          <a:blip r:embed="rId3" cstate="print"/>
          <a:srcRect/>
          <a:stretch>
            <a:fillRect/>
          </a:stretch>
        </p:blipFill>
        <p:spPr bwMode="auto">
          <a:xfrm>
            <a:off x="7532648" y="31486"/>
            <a:ext cx="1646178" cy="1453298"/>
          </a:xfrm>
          <a:prstGeom prst="rect">
            <a:avLst/>
          </a:prstGeom>
          <a:noFill/>
        </p:spPr>
      </p:pic>
      <p:sp>
        <p:nvSpPr>
          <p:cNvPr id="24" name="Прямокутник 23"/>
          <p:cNvSpPr/>
          <p:nvPr/>
        </p:nvSpPr>
        <p:spPr>
          <a:xfrm>
            <a:off x="-396552" y="4482698"/>
            <a:ext cx="9721080" cy="1872208"/>
          </a:xfrm>
          <a:prstGeom prst="rect">
            <a:avLst/>
          </a:prstGeom>
          <a:solidFill>
            <a:schemeClr val="bg1"/>
          </a:solidFill>
          <a:ln w="76200">
            <a:solidFill>
              <a:srgbClr val="AB6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mj-lt"/>
              <a:buAutoNum type="arabicPeriod"/>
              <a:tabLst>
                <a:tab pos="8699500" algn="l"/>
              </a:tabLst>
            </a:pPr>
            <a:r>
              <a:rPr lang="uk-UA" sz="2000" dirty="0" smtClean="0">
                <a:solidFill>
                  <a:schemeClr val="bg1">
                    <a:lumMod val="50000"/>
                  </a:schemeClr>
                </a:solidFill>
                <a:latin typeface="Franklin Gothic Demi Cond" pitchFamily="34" charset="0"/>
              </a:rPr>
              <a:t>Як програмне забезпечення може становити загрозу інформаційній безпеці користувача Інтернету</a:t>
            </a:r>
          </a:p>
          <a:p>
            <a:pPr marL="914400" lvl="1" indent="-457200">
              <a:buFont typeface="+mj-lt"/>
              <a:buAutoNum type="arabicPeriod"/>
              <a:tabLst>
                <a:tab pos="8699500" algn="l"/>
              </a:tabLst>
            </a:pPr>
            <a:r>
              <a:rPr lang="uk-UA" sz="2000" dirty="0" smtClean="0">
                <a:solidFill>
                  <a:schemeClr val="bg1">
                    <a:lumMod val="50000"/>
                  </a:schemeClr>
                </a:solidFill>
                <a:latin typeface="Franklin Gothic Demi Cond" pitchFamily="34" charset="0"/>
              </a:rPr>
              <a:t>Чи безпечним є використання публічного </a:t>
            </a:r>
            <a:r>
              <a:rPr lang="en-US" sz="2000" dirty="0" smtClean="0">
                <a:solidFill>
                  <a:schemeClr val="bg1">
                    <a:lumMod val="50000"/>
                  </a:schemeClr>
                </a:solidFill>
                <a:latin typeface="Franklin Gothic Demi Cond" pitchFamily="34" charset="0"/>
              </a:rPr>
              <a:t>Wi-Fi</a:t>
            </a:r>
            <a:endParaRPr lang="uk-UA" sz="2000" dirty="0" smtClean="0">
              <a:solidFill>
                <a:schemeClr val="bg1">
                  <a:lumMod val="50000"/>
                </a:schemeClr>
              </a:solidFill>
              <a:latin typeface="Franklin Gothic Demi Cond" pitchFamily="34" charset="0"/>
            </a:endParaRPr>
          </a:p>
          <a:p>
            <a:pPr marL="914400" lvl="1" indent="-457200">
              <a:buFont typeface="+mj-lt"/>
              <a:buAutoNum type="arabicPeriod"/>
              <a:tabLst>
                <a:tab pos="8699500" algn="l"/>
              </a:tabLst>
            </a:pPr>
            <a:r>
              <a:rPr lang="uk-UA" sz="2000" dirty="0" smtClean="0">
                <a:solidFill>
                  <a:schemeClr val="bg1">
                    <a:lumMod val="50000"/>
                  </a:schemeClr>
                </a:solidFill>
                <a:latin typeface="Franklin Gothic Demi Cond" pitchFamily="34" charset="0"/>
              </a:rPr>
              <a:t>Які загрози здоров’ю користувача може становити Інтернет</a:t>
            </a:r>
          </a:p>
          <a:p>
            <a:pPr marL="914400" lvl="1" indent="-457200">
              <a:buFont typeface="+mj-lt"/>
              <a:buAutoNum type="arabicPeriod"/>
              <a:tabLst>
                <a:tab pos="8699500" algn="l"/>
              </a:tabLst>
            </a:pPr>
            <a:r>
              <a:rPr lang="uk-UA" sz="2000" dirty="0" smtClean="0">
                <a:solidFill>
                  <a:schemeClr val="bg1">
                    <a:lumMod val="50000"/>
                  </a:schemeClr>
                </a:solidFill>
                <a:latin typeface="Franklin Gothic Demi Cond" pitchFamily="34" charset="0"/>
              </a:rPr>
              <a:t>Як захистити авторське право в Інтернеті</a:t>
            </a:r>
          </a:p>
        </p:txBody>
      </p:sp>
      <p:sp>
        <p:nvSpPr>
          <p:cNvPr id="25" name="Прямокутник 24"/>
          <p:cNvSpPr/>
          <p:nvPr/>
        </p:nvSpPr>
        <p:spPr>
          <a:xfrm>
            <a:off x="-396552" y="4221088"/>
            <a:ext cx="3792785" cy="523220"/>
          </a:xfrm>
          <a:prstGeom prst="rect">
            <a:avLst/>
          </a:prstGeom>
          <a:noFill/>
        </p:spPr>
        <p:txBody>
          <a:bodyPr wrap="square" lIns="91440" tIns="45720" rIns="91440" bIns="45720">
            <a:spAutoFit/>
          </a:bodyPr>
          <a:lstStyle/>
          <a:p>
            <a:pPr algn="ctr"/>
            <a:r>
              <a:rPr lang="uk-UA"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1">
                      <a:satMod val="175000"/>
                      <a:alpha val="40000"/>
                    </a:schemeClr>
                  </a:glow>
                  <a:outerShdw blurRad="38100" dist="38100" dir="7020000" algn="tl">
                    <a:srgbClr val="000000">
                      <a:alpha val="35000"/>
                    </a:srgbClr>
                  </a:outerShdw>
                </a:effectLst>
              </a:rPr>
              <a:t>ТИ ДІЗНАЄШСЯ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diamond(in)">
                                      <p:cBhvr>
                                        <p:cTn id="7" dur="2000"/>
                                        <p:tgtEl>
                                          <p:spTgt spid="10242">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animEffect transition="in" filter="diamond(in)">
                                      <p:cBhvr>
                                        <p:cTn id="11" dur="2000"/>
                                        <p:tgtEl>
                                          <p:spTgt spid="10242">
                                            <p:txEl>
                                              <p:pRg st="1" end="1"/>
                                            </p:txEl>
                                          </p:spTgt>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10242">
                                            <p:txEl>
                                              <p:pRg st="2" end="2"/>
                                            </p:txEl>
                                          </p:spTgt>
                                        </p:tgtEl>
                                        <p:attrNameLst>
                                          <p:attrName>style.visibility</p:attrName>
                                        </p:attrNameLst>
                                      </p:cBhvr>
                                      <p:to>
                                        <p:strVal val="visible"/>
                                      </p:to>
                                    </p:set>
                                    <p:animEffect transition="in" filter="diamond(in)">
                                      <p:cBhvr>
                                        <p:cTn id="15" dur="2000"/>
                                        <p:tgtEl>
                                          <p:spTgt spid="10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рямокутник 7"/>
          <p:cNvSpPr/>
          <p:nvPr/>
        </p:nvSpPr>
        <p:spPr>
          <a:xfrm>
            <a:off x="-324544" y="299768"/>
            <a:ext cx="9721080" cy="919663"/>
          </a:xfrm>
          <a:prstGeom prst="rect">
            <a:avLst/>
          </a:prstGeom>
          <a:solidFill>
            <a:schemeClr val="bg1"/>
          </a:solidFill>
          <a:ln w="76200">
            <a:solidFill>
              <a:srgbClr val="AB6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tabLst>
                <a:tab pos="8699500" algn="l"/>
              </a:tabLst>
            </a:pPr>
            <a:r>
              <a:rPr lang="uk-UA" sz="3000" b="1" dirty="0">
                <a:solidFill>
                  <a:srgbClr val="04617B"/>
                </a:solidFill>
                <a:latin typeface="Calibri"/>
                <a:ea typeface="+mj-ea"/>
                <a:cs typeface="+mj-cs"/>
              </a:rPr>
              <a:t>Дайте відповіді на запитання</a:t>
            </a:r>
            <a:endParaRPr lang="uk-UA" sz="3000" dirty="0">
              <a:solidFill>
                <a:schemeClr val="bg1">
                  <a:lumMod val="50000"/>
                </a:schemeClr>
              </a:solidFill>
              <a:latin typeface="Franklin Gothic Demi Cond" pitchFamily="34" charset="0"/>
            </a:endParaRPr>
          </a:p>
        </p:txBody>
      </p:sp>
      <p:sp>
        <p:nvSpPr>
          <p:cNvPr id="16"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Актуалізація опорних знань</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9" name="Овал 8"/>
          <p:cNvSpPr/>
          <p:nvPr/>
        </p:nvSpPr>
        <p:spPr>
          <a:xfrm rot="21048780">
            <a:off x="-30999" y="231637"/>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4</a:t>
            </a:r>
            <a:endParaRPr lang="uk-UA" dirty="0">
              <a:latin typeface="Franklin Gothic Heavy" pitchFamily="34" charset="0"/>
            </a:endParaRPr>
          </a:p>
        </p:txBody>
      </p:sp>
      <p:sp>
        <p:nvSpPr>
          <p:cNvPr id="3" name="Содержимое 2"/>
          <p:cNvSpPr>
            <a:spLocks noGrp="1"/>
          </p:cNvSpPr>
          <p:nvPr>
            <p:ph idx="1"/>
          </p:nvPr>
        </p:nvSpPr>
        <p:spPr>
          <a:xfrm>
            <a:off x="164892" y="1578341"/>
            <a:ext cx="8321546" cy="2066683"/>
          </a:xfrm>
          <a:ln w="5715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Autofit/>
          </a:bodyPr>
          <a:lstStyle/>
          <a:p>
            <a:pPr marL="457200" indent="-457200">
              <a:buFont typeface="+mj-lt"/>
              <a:buAutoNum type="arabicPeriod"/>
            </a:pPr>
            <a:r>
              <a:rPr lang="uk-UA" sz="2400" dirty="0" smtClean="0"/>
              <a:t>Які правила безпечного використання Інтернету ви знаєте?</a:t>
            </a:r>
          </a:p>
          <a:p>
            <a:pPr marL="457200" indent="-457200">
              <a:buFont typeface="+mj-lt"/>
              <a:buAutoNum type="arabicPeriod"/>
            </a:pPr>
            <a:r>
              <a:rPr lang="uk-UA" sz="2400" dirty="0" smtClean="0"/>
              <a:t>Які засоби захисту від комп’ютерних вірусів ви знаєте?</a:t>
            </a:r>
          </a:p>
          <a:p>
            <a:pPr marL="457200" indent="-457200">
              <a:buFont typeface="+mj-lt"/>
              <a:buAutoNum type="arabicPeriod"/>
            </a:pPr>
            <a:r>
              <a:rPr lang="uk-UA" sz="2400" dirty="0" smtClean="0"/>
              <a:t>Які правові та етичні основи захисту даних ви знаєте?</a:t>
            </a:r>
            <a:endParaRPr lang="en-US" sz="2400" dirty="0"/>
          </a:p>
        </p:txBody>
      </p:sp>
      <p:pic>
        <p:nvPicPr>
          <p:cNvPr id="11" name="Picture 2" descr="http://foneyes.ru/img/picture/Apr/17/e5fcbdb420a18e7fdd0175e22884ee6b/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7084" y="4102604"/>
            <a:ext cx="2755394" cy="275539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Групувати 9"/>
          <p:cNvGrpSpPr/>
          <p:nvPr/>
        </p:nvGrpSpPr>
        <p:grpSpPr>
          <a:xfrm>
            <a:off x="6084168" y="678676"/>
            <a:ext cx="2926922" cy="1002680"/>
            <a:chOff x="6084168" y="678676"/>
            <a:chExt cx="2926922" cy="1002680"/>
          </a:xfrm>
        </p:grpSpPr>
        <p:grpSp>
          <p:nvGrpSpPr>
            <p:cNvPr id="12" name="Групувати 11"/>
            <p:cNvGrpSpPr/>
            <p:nvPr/>
          </p:nvGrpSpPr>
          <p:grpSpPr>
            <a:xfrm>
              <a:off x="6084168" y="678676"/>
              <a:ext cx="2926922" cy="993426"/>
              <a:chOff x="2040366" y="3454131"/>
              <a:chExt cx="2926922" cy="993426"/>
            </a:xfrm>
          </p:grpSpPr>
          <p:sp>
            <p:nvSpPr>
              <p:cNvPr id="14" name="Прямокутник 13"/>
              <p:cNvSpPr/>
              <p:nvPr/>
            </p:nvSpPr>
            <p:spPr>
              <a:xfrm rot="383901">
                <a:off x="2158976" y="3799485"/>
                <a:ext cx="2808312" cy="648072"/>
              </a:xfrm>
              <a:prstGeom prst="rect">
                <a:avLst/>
              </a:prstGeom>
              <a:solidFill>
                <a:srgbClr val="00B050">
                  <a:alpha val="60000"/>
                </a:srgbClr>
              </a:solidFill>
              <a:ln>
                <a:solidFill>
                  <a:srgbClr val="FFFFFF">
                    <a:alpha val="69804"/>
                  </a:srgbClr>
                </a:solid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uk-UA" dirty="0">
                  <a:latin typeface="Franklin Gothic Heavy" pitchFamily="34" charset="0"/>
                </a:endParaRPr>
              </a:p>
            </p:txBody>
          </p:sp>
          <p:sp>
            <p:nvSpPr>
              <p:cNvPr id="15" name="Прямокутник 14"/>
              <p:cNvSpPr/>
              <p:nvPr/>
            </p:nvSpPr>
            <p:spPr>
              <a:xfrm rot="20985129">
                <a:off x="2040366" y="3454131"/>
                <a:ext cx="2808312" cy="648072"/>
              </a:xfrm>
              <a:prstGeom prst="rect">
                <a:avLst/>
              </a:prstGeom>
              <a:solidFill>
                <a:srgbClr val="0F6FC6">
                  <a:alpha val="69804"/>
                </a:srgbClr>
              </a:solidFill>
              <a:ln>
                <a:solidFill>
                  <a:schemeClr val="bg1"/>
                </a:solidFill>
              </a:ln>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Пригадай</a:t>
                </a:r>
                <a:endParaRPr lang="uk-UA" dirty="0">
                  <a:latin typeface="Franklin Gothic Heavy" pitchFamily="34" charset="0"/>
                </a:endParaRPr>
              </a:p>
            </p:txBody>
          </p:sp>
        </p:grpSp>
        <p:pic>
          <p:nvPicPr>
            <p:cNvPr id="13" name="Picture 8" descr="Картинки по запросу знак вопрос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1218271"/>
              <a:ext cx="484061" cy="46308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596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61" y="2708920"/>
            <a:ext cx="7704137" cy="3105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Актуалізація опорних знань</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2" name="Заголовок 1"/>
          <p:cNvSpPr>
            <a:spLocks noGrp="1"/>
          </p:cNvSpPr>
          <p:nvPr>
            <p:ph type="title"/>
          </p:nvPr>
        </p:nvSpPr>
        <p:spPr>
          <a:xfrm>
            <a:off x="1064423" y="139227"/>
            <a:ext cx="7015154" cy="632666"/>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rmAutofit/>
          </a:bodyPr>
          <a:lstStyle/>
          <a:p>
            <a:pPr algn="ctr"/>
            <a:r>
              <a:rPr lang="uk-UA" sz="3200" dirty="0" err="1" smtClean="0">
                <a:latin typeface="Franklin Gothic Medium Cond" panose="020B0606030402020204" pitchFamily="34" charset="0"/>
              </a:rPr>
              <a:t>Онлайн</a:t>
            </a:r>
            <a:r>
              <a:rPr lang="uk-UA" sz="3200" dirty="0" smtClean="0">
                <a:latin typeface="Franklin Gothic Medium Cond" panose="020B0606030402020204" pitchFamily="34" charset="0"/>
              </a:rPr>
              <a:t> тестування:</a:t>
            </a:r>
            <a:endParaRPr lang="ru-RU" sz="3200" dirty="0">
              <a:latin typeface="Franklin Gothic Medium Cond" panose="020B0606030402020204" pitchFamily="34" charset="0"/>
            </a:endParaRPr>
          </a:p>
        </p:txBody>
      </p:sp>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517223"/>
            <a:ext cx="3456385" cy="2651615"/>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51519" y="917335"/>
            <a:ext cx="8352929" cy="707886"/>
          </a:xfrm>
          <a:prstGeom prst="rect">
            <a:avLst/>
          </a:prstGeom>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441325" algn="just"/>
            <a:r>
              <a:rPr lang="uk-UA" sz="2000" dirty="0" smtClean="0"/>
              <a:t>Перейти за посиланням для проходження тесту № 3</a:t>
            </a:r>
          </a:p>
          <a:p>
            <a:pPr algn="just"/>
            <a:r>
              <a:rPr lang="en-US" sz="2000" dirty="0">
                <a:solidFill>
                  <a:srgbClr val="0070C0"/>
                </a:solidFill>
              </a:rPr>
              <a:t>http://</a:t>
            </a:r>
            <a:r>
              <a:rPr lang="en-US" sz="2000" dirty="0" smtClean="0">
                <a:solidFill>
                  <a:srgbClr val="0070C0"/>
                </a:solidFill>
              </a:rPr>
              <a:t>testinform.in.ua/category/</a:t>
            </a:r>
            <a:r>
              <a:rPr lang="uk-UA" sz="2000" dirty="0" smtClean="0">
                <a:solidFill>
                  <a:srgbClr val="0070C0"/>
                </a:solidFill>
              </a:rPr>
              <a:t>10-11</a:t>
            </a:r>
            <a:r>
              <a:rPr lang="en-US" sz="2000" dirty="0" smtClean="0">
                <a:solidFill>
                  <a:srgbClr val="0070C0"/>
                </a:solidFill>
              </a:rPr>
              <a:t>-</a:t>
            </a:r>
            <a:r>
              <a:rPr lang="en-US" sz="2000" dirty="0" err="1" smtClean="0">
                <a:solidFill>
                  <a:srgbClr val="0070C0"/>
                </a:solidFill>
              </a:rPr>
              <a:t>klas</a:t>
            </a:r>
            <a:r>
              <a:rPr lang="en-US" sz="2000" dirty="0">
                <a:solidFill>
                  <a:srgbClr val="0070C0"/>
                </a:solidFill>
              </a:rPr>
              <a:t>/</a:t>
            </a:r>
            <a:endParaRPr lang="uk-UA" sz="2000" dirty="0">
              <a:solidFill>
                <a:srgbClr val="0070C0"/>
              </a:solidFill>
            </a:endParaRPr>
          </a:p>
        </p:txBody>
      </p:sp>
      <p:cxnSp>
        <p:nvCxnSpPr>
          <p:cNvPr id="8" name="Пряма зі стрілкою 7"/>
          <p:cNvCxnSpPr/>
          <p:nvPr/>
        </p:nvCxnSpPr>
        <p:spPr>
          <a:xfrm>
            <a:off x="1907704" y="1625221"/>
            <a:ext cx="288032" cy="10836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9" name="Picture 4" descr="http://dp-zel.ru/wp-content/uploads/2014/02/shutterstock_94053265-300x26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31" y="3219731"/>
            <a:ext cx="4369669" cy="39181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productinnovationeducators.com/blog/wp-content/uploads/2012/04/Puppet-with-Question-Mar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568" y="-52571"/>
            <a:ext cx="905374" cy="1019542"/>
          </a:xfrm>
          <a:prstGeom prst="rect">
            <a:avLst/>
          </a:prstGeom>
          <a:noFill/>
          <a:extLst>
            <a:ext uri="{909E8E84-426E-40DD-AFC4-6F175D3DCCD1}">
              <a14:hiddenFill xmlns:a14="http://schemas.microsoft.com/office/drawing/2010/main">
                <a:solidFill>
                  <a:srgbClr val="FFFFFF"/>
                </a:solidFill>
              </a14:hiddenFill>
            </a:ext>
          </a:extLst>
        </p:spPr>
      </p:pic>
      <p:sp>
        <p:nvSpPr>
          <p:cNvPr id="13" name="Блок-схема: дані 12"/>
          <p:cNvSpPr/>
          <p:nvPr/>
        </p:nvSpPr>
        <p:spPr>
          <a:xfrm>
            <a:off x="-1692696" y="3469"/>
            <a:ext cx="8640960" cy="6857998"/>
          </a:xfrm>
          <a:prstGeom prst="flowChartInputOutpu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4" name="Picture 2" descr="http://abali.ru/wp-content/uploads/2011/10/chernaya_doska.png"/>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172174" y="1969093"/>
            <a:ext cx="4519711" cy="3176955"/>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кутник 14"/>
          <p:cNvSpPr/>
          <p:nvPr/>
        </p:nvSpPr>
        <p:spPr>
          <a:xfrm>
            <a:off x="1067924" y="2636912"/>
            <a:ext cx="4728212" cy="1569660"/>
          </a:xfrm>
          <a:prstGeom prst="rect">
            <a:avLst/>
          </a:prstGeom>
          <a:noFill/>
          <a:effectLst>
            <a:softEdge rad="381000"/>
          </a:effectLst>
        </p:spPr>
        <p:txBody>
          <a:bodyPr wrap="square" lIns="91440" tIns="45720" rIns="91440" bIns="45720">
            <a:spAutoFit/>
          </a:bodyPr>
          <a:lstStyle/>
          <a:p>
            <a:pPr algn="ctr"/>
            <a:r>
              <a:rPr lang="uk-UA" sz="4800" b="1" dirty="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Вперед до </a:t>
            </a:r>
          </a:p>
          <a:p>
            <a:pPr algn="ctr"/>
            <a:r>
              <a:rPr lang="uk-UA" sz="4800" b="1" dirty="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нових знань</a:t>
            </a:r>
            <a:r>
              <a:rPr lang="ru-RU" sz="4800" b="1" dirty="0" smtClean="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rPr>
              <a:t>!</a:t>
            </a:r>
            <a:endParaRPr lang="ru-RU" sz="4800" b="1" dirty="0">
              <a:ln w="12700" cmpd="sng">
                <a:solidFill>
                  <a:schemeClr val="bg1">
                    <a:lumMod val="50000"/>
                  </a:schemeClr>
                </a:solidFill>
                <a:prstDash val="solid"/>
              </a:ln>
              <a:solidFill>
                <a:schemeClr val="bg1"/>
              </a:solidFill>
              <a:effectLst>
                <a:glow rad="101600">
                  <a:schemeClr val="bg1">
                    <a:lumMod val="50000"/>
                    <a:alpha val="60000"/>
                  </a:schemeClr>
                </a:glow>
              </a:effectLst>
              <a:latin typeface="Franklin Gothic Heavy" pitchFamily="34" charset="0"/>
            </a:endParaRPr>
          </a:p>
        </p:txBody>
      </p:sp>
      <p:pic>
        <p:nvPicPr>
          <p:cNvPr id="16" name="Picture 2" descr="Результат пошуку зображень за запитом &quot;учитель картинка&quot;"/>
          <p:cNvPicPr>
            <a:picLocks noChangeAspect="1" noChangeArrowheads="1"/>
          </p:cNvPicPr>
          <p:nvPr/>
        </p:nvPicPr>
        <p:blipFill>
          <a:blip r:embed="rId8">
            <a:extLst>
              <a:ext uri="{BEBA8EAE-BF5A-486C-A8C5-ECC9F3942E4B}">
                <a14:imgProps xmlns:a14="http://schemas.microsoft.com/office/drawing/2010/main">
                  <a14:imgLayer r:embed="rId9">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188640" y="3233812"/>
            <a:ext cx="4930130" cy="379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0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Заголовок 1"/>
          <p:cNvSpPr>
            <a:spLocks noGrp="1"/>
          </p:cNvSpPr>
          <p:nvPr>
            <p:ph type="title"/>
          </p:nvPr>
        </p:nvSpPr>
        <p:spPr>
          <a:xfrm>
            <a:off x="323528" y="133712"/>
            <a:ext cx="8136904" cy="646976"/>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Autofit/>
          </a:bodyPr>
          <a:lstStyle/>
          <a:p>
            <a:pPr algn="ctr"/>
            <a:r>
              <a:rPr lang="uk-UA" sz="2400" dirty="0" smtClean="0">
                <a:latin typeface="Franklin Gothic Medium Cond" pitchFamily="34" charset="0"/>
              </a:rPr>
              <a:t>Як програмне забезпечення може становити </a:t>
            </a:r>
            <a:br>
              <a:rPr lang="uk-UA" sz="2400" dirty="0" smtClean="0">
                <a:latin typeface="Franklin Gothic Medium Cond" pitchFamily="34" charset="0"/>
              </a:rPr>
            </a:br>
            <a:r>
              <a:rPr lang="uk-UA" sz="2400" dirty="0" smtClean="0">
                <a:latin typeface="Franklin Gothic Medium Cond" pitchFamily="34" charset="0"/>
              </a:rPr>
              <a:t>загрозу інформаційній безпеці користувача Інтернету</a:t>
            </a:r>
            <a:r>
              <a:rPr lang="uk-UA" sz="2400" b="1" dirty="0" smtClean="0">
                <a:latin typeface="Franklin Gothic Medium Cond" pitchFamily="34" charset="0"/>
              </a:rPr>
              <a:t>?</a:t>
            </a:r>
            <a:endParaRPr lang="uk-UA" sz="2400" b="1" dirty="0">
              <a:latin typeface="Franklin Gothic Medium Cond" pitchFamily="34" charset="0"/>
            </a:endParaRPr>
          </a:p>
        </p:txBody>
      </p:sp>
      <p:sp>
        <p:nvSpPr>
          <p:cNvPr id="11" name="TextBox 10"/>
          <p:cNvSpPr txBox="1"/>
          <p:nvPr/>
        </p:nvSpPr>
        <p:spPr>
          <a:xfrm>
            <a:off x="1507268" y="864292"/>
            <a:ext cx="6993790" cy="3166824"/>
          </a:xfrm>
          <a:prstGeom prst="wedgeRoundRectCallout">
            <a:avLst>
              <a:gd name="adj1" fmla="val -55467"/>
              <a:gd name="adj2" fmla="val -6690"/>
              <a:gd name="adj3" fmla="val 16667"/>
            </a:avLst>
          </a:prstGeom>
          <a:ln w="3810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361950" algn="just"/>
            <a:r>
              <a:rPr lang="uk-UA" sz="2000" b="1" dirty="0" smtClean="0">
                <a:solidFill>
                  <a:srgbClr val="0070C0"/>
                </a:solidFill>
                <a:latin typeface="Times New Roman" pitchFamily="18" charset="0"/>
                <a:cs typeface="Times New Roman" pitchFamily="18" charset="0"/>
              </a:rPr>
              <a:t>Шкідливе програмне забезпечення – </a:t>
            </a:r>
            <a:r>
              <a:rPr lang="uk-UA" sz="2000" dirty="0" smtClean="0">
                <a:solidFill>
                  <a:schemeClr val="tx1"/>
                </a:solidFill>
                <a:latin typeface="Times New Roman" pitchFamily="18" charset="0"/>
                <a:cs typeface="Times New Roman" pitchFamily="18" charset="0"/>
              </a:rPr>
              <a:t>будь-яке програмне забезпечення, призначене для отримання несанкціонованого доступу до обчислюваних ресурсів самого комп’ютера або інформаційних ресурсів, які зберігаються на ньому, призначене для несанкціонованого власником використання чи спричинення шкоди власникові комп’ютера, інформаційним даним чи комп’ютерній мережі шляхом копіювання, спотворення даних, видалення або підміни даних.</a:t>
            </a:r>
            <a:endParaRPr lang="uk-UA" sz="2000" dirty="0">
              <a:solidFill>
                <a:schemeClr val="tx1"/>
              </a:solidFill>
              <a:latin typeface="Times New Roman" pitchFamily="18" charset="0"/>
              <a:cs typeface="Times New Roman" pitchFamily="18" charset="0"/>
            </a:endParaRPr>
          </a:p>
        </p:txBody>
      </p:sp>
      <p:pic>
        <p:nvPicPr>
          <p:cNvPr id="12" name="Picture 2" descr="http://iskrinka.zp.ua/wp-content/uploads/2015/11/12053673-Business-Attention-exclamation-mark-with-up-hand-Stock-Vector-punctuation-830x1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1538744" cy="193362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Вивчення нового матеріалу</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13" name="Овал 12"/>
          <p:cNvSpPr/>
          <p:nvPr/>
        </p:nvSpPr>
        <p:spPr>
          <a:xfrm rot="21048780">
            <a:off x="62592" y="14506"/>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a:t>
            </a:r>
            <a:r>
              <a:rPr lang="uk-UA" dirty="0">
                <a:latin typeface="Franklin Gothic Heavy" pitchFamily="34" charset="0"/>
              </a:rPr>
              <a:t>4</a:t>
            </a:r>
          </a:p>
        </p:txBody>
      </p:sp>
      <p:sp>
        <p:nvSpPr>
          <p:cNvPr id="2" name="AutoShape 4" descr="Ð ÐµÐ·ÑÐ»ÑÑÐ°Ñ Ð¿Ð¾ÑÑÐºÑ Ð·Ð¾Ð±ÑÐ°Ð¶ÐµÐ½Ñ Ð·Ð° Ð·Ð°Ð¿Ð¸ÑÐ¾Ð¼ &quot;ÑÐ»ÑÑÐ°Ð½Ð½Ñ Ð¼ÑÐ·Ð¸Ðº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Ð ÐµÐ·ÑÐ»ÑÑÐ°Ñ Ð¿Ð¾ÑÑÐºÑ Ð·Ð¾Ð±ÑÐ°Ð¶ÐµÐ½Ñ Ð·Ð° Ð·Ð°Ð¿Ð¸ÑÐ¾Ð¼ &quot;ÑÐ»ÑÑÐ°Ð½Ð½Ñ Ð¼ÑÐ·Ð¸ÐºÐ¸&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6" name="Picture 2" descr="Ð ÐµÐ·ÑÐ»ÑÑÐ°Ñ Ð¿Ð¾ÑÑÐºÑ Ð·Ð¾Ð±ÑÐ°Ð¶ÐµÐ½Ñ Ð·Ð° Ð·Ð°Ð¿Ð¸ÑÐ¾Ð¼ &quot;ÑÐºÑÐ´Ð»Ð¸Ð²Ñ Ð¿ÑÐ¾Ð³ÑÐ°Ð¼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944888"/>
            <a:ext cx="2913112" cy="2913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95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Заголовок 1"/>
          <p:cNvSpPr>
            <a:spLocks noGrp="1"/>
          </p:cNvSpPr>
          <p:nvPr>
            <p:ph type="title"/>
          </p:nvPr>
        </p:nvSpPr>
        <p:spPr>
          <a:xfrm>
            <a:off x="323528" y="133712"/>
            <a:ext cx="8136904" cy="646976"/>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Autofit/>
          </a:bodyPr>
          <a:lstStyle/>
          <a:p>
            <a:pPr algn="ctr"/>
            <a:r>
              <a:rPr lang="uk-UA" sz="2400" dirty="0" smtClean="0">
                <a:latin typeface="Franklin Gothic Medium Cond" pitchFamily="34" charset="0"/>
              </a:rPr>
              <a:t>Як програмне забезпечення може становити </a:t>
            </a:r>
            <a:br>
              <a:rPr lang="uk-UA" sz="2400" dirty="0" smtClean="0">
                <a:latin typeface="Franklin Gothic Medium Cond" pitchFamily="34" charset="0"/>
              </a:rPr>
            </a:br>
            <a:r>
              <a:rPr lang="uk-UA" sz="2400" dirty="0" smtClean="0">
                <a:latin typeface="Franklin Gothic Medium Cond" pitchFamily="34" charset="0"/>
              </a:rPr>
              <a:t>загрозу інформаційній безпеці користувача Інтернету</a:t>
            </a:r>
            <a:r>
              <a:rPr lang="uk-UA" sz="2400" b="1" dirty="0" smtClean="0">
                <a:latin typeface="Franklin Gothic Medium Cond" pitchFamily="34" charset="0"/>
              </a:rPr>
              <a:t>?</a:t>
            </a:r>
            <a:endParaRPr lang="uk-UA" sz="2400" b="1" dirty="0">
              <a:latin typeface="Franklin Gothic Medium Cond" pitchFamily="34" charset="0"/>
            </a:endParaRPr>
          </a:p>
        </p:txBody>
      </p:sp>
      <p:pic>
        <p:nvPicPr>
          <p:cNvPr id="12" name="Picture 2" descr="http://iskrinka.zp.ua/wp-content/uploads/2015/11/12053673-Business-Attention-exclamation-mark-with-up-hand-Stock-Vector-punctuation-830x1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1538744" cy="193362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Вивчення нового матеріалу</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13" name="Овал 12"/>
          <p:cNvSpPr/>
          <p:nvPr/>
        </p:nvSpPr>
        <p:spPr>
          <a:xfrm rot="21048780">
            <a:off x="62592" y="14506"/>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a:t>
            </a:r>
            <a:r>
              <a:rPr lang="uk-UA" dirty="0">
                <a:latin typeface="Franklin Gothic Heavy" pitchFamily="34" charset="0"/>
              </a:rPr>
              <a:t>4</a:t>
            </a:r>
          </a:p>
        </p:txBody>
      </p:sp>
      <p:sp>
        <p:nvSpPr>
          <p:cNvPr id="2" name="AutoShape 4" descr="Ð ÐµÐ·ÑÐ»ÑÑÐ°Ñ Ð¿Ð¾ÑÑÐºÑ Ð·Ð¾Ð±ÑÐ°Ð¶ÐµÐ½Ñ Ð·Ð° Ð·Ð°Ð¿Ð¸ÑÐ¾Ð¼ &quot;ÑÐ»ÑÑÐ°Ð½Ð½Ñ Ð¼ÑÐ·Ð¸Ðº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Ð ÐµÐ·ÑÐ»ÑÑÐ°Ñ Ð¿Ð¾ÑÑÐºÑ Ð·Ð¾Ð±ÑÐ°Ð¶ÐµÐ½Ñ Ð·Ð° Ð·Ð°Ð¿Ð¸ÑÐ¾Ð¼ &quot;ÑÐ»ÑÑÐ°Ð½Ð½Ñ Ð¼ÑÐ·Ð¸ÐºÐ¸&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graphicFrame>
        <p:nvGraphicFramePr>
          <p:cNvPr id="3" name="Схема 2"/>
          <p:cNvGraphicFramePr/>
          <p:nvPr>
            <p:extLst>
              <p:ext uri="{D42A27DB-BD31-4B8C-83A1-F6EECF244321}">
                <p14:modId xmlns:p14="http://schemas.microsoft.com/office/powerpoint/2010/main" val="1020570862"/>
              </p:ext>
            </p:extLst>
          </p:nvPr>
        </p:nvGraphicFramePr>
        <p:xfrm>
          <a:off x="1115616" y="1147952"/>
          <a:ext cx="7272808" cy="5521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79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Заголовок 1"/>
          <p:cNvSpPr>
            <a:spLocks noGrp="1"/>
          </p:cNvSpPr>
          <p:nvPr>
            <p:ph type="title"/>
          </p:nvPr>
        </p:nvSpPr>
        <p:spPr>
          <a:xfrm>
            <a:off x="323528" y="133712"/>
            <a:ext cx="8136904" cy="646976"/>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Autofit/>
          </a:bodyPr>
          <a:lstStyle/>
          <a:p>
            <a:pPr algn="ctr"/>
            <a:r>
              <a:rPr lang="uk-UA" sz="2400" dirty="0" smtClean="0">
                <a:latin typeface="Franklin Gothic Medium Cond" pitchFamily="34" charset="0"/>
              </a:rPr>
              <a:t>Як програмне забезпечення може становити </a:t>
            </a:r>
            <a:br>
              <a:rPr lang="uk-UA" sz="2400" dirty="0" smtClean="0">
                <a:latin typeface="Franklin Gothic Medium Cond" pitchFamily="34" charset="0"/>
              </a:rPr>
            </a:br>
            <a:r>
              <a:rPr lang="uk-UA" sz="2400" dirty="0" smtClean="0">
                <a:latin typeface="Franklin Gothic Medium Cond" pitchFamily="34" charset="0"/>
              </a:rPr>
              <a:t>загрозу інформаційній безпеці користувача Інтернету</a:t>
            </a:r>
            <a:r>
              <a:rPr lang="uk-UA" sz="2400" b="1" dirty="0" smtClean="0">
                <a:latin typeface="Franklin Gothic Medium Cond" pitchFamily="34" charset="0"/>
              </a:rPr>
              <a:t>?</a:t>
            </a:r>
            <a:endParaRPr lang="uk-UA" sz="2400" b="1" dirty="0">
              <a:latin typeface="Franklin Gothic Medium Cond" pitchFamily="34" charset="0"/>
            </a:endParaRPr>
          </a:p>
        </p:txBody>
      </p:sp>
      <p:sp>
        <p:nvSpPr>
          <p:cNvPr id="11" name="TextBox 10"/>
          <p:cNvSpPr txBox="1"/>
          <p:nvPr/>
        </p:nvSpPr>
        <p:spPr>
          <a:xfrm>
            <a:off x="1507268" y="864292"/>
            <a:ext cx="6993790" cy="442674"/>
          </a:xfrm>
          <a:prstGeom prst="wedgeRoundRectCallout">
            <a:avLst>
              <a:gd name="adj1" fmla="val -56677"/>
              <a:gd name="adj2" fmla="val 250629"/>
              <a:gd name="adj3" fmla="val 16667"/>
            </a:avLst>
          </a:prstGeom>
          <a:ln w="3810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361950" algn="just"/>
            <a:r>
              <a:rPr lang="uk-UA" sz="2000" dirty="0" smtClean="0">
                <a:solidFill>
                  <a:schemeClr val="tx1"/>
                </a:solidFill>
                <a:latin typeface="Times New Roman" pitchFamily="18" charset="0"/>
                <a:cs typeface="Times New Roman" pitchFamily="18" charset="0"/>
              </a:rPr>
              <a:t>Загальні правила безпечного використання Інтернету:</a:t>
            </a:r>
            <a:endParaRPr lang="uk-UA" sz="2000" dirty="0">
              <a:solidFill>
                <a:schemeClr val="tx1"/>
              </a:solidFill>
              <a:latin typeface="Times New Roman" pitchFamily="18" charset="0"/>
              <a:cs typeface="Times New Roman" pitchFamily="18" charset="0"/>
            </a:endParaRPr>
          </a:p>
        </p:txBody>
      </p:sp>
      <p:pic>
        <p:nvPicPr>
          <p:cNvPr id="12" name="Picture 2" descr="http://iskrinka.zp.ua/wp-content/uploads/2015/11/12053673-Business-Attention-exclamation-mark-with-up-hand-Stock-Vector-punctuation-830x1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1538744" cy="193362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Вивчення нового матеріалу</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13" name="Овал 12"/>
          <p:cNvSpPr/>
          <p:nvPr/>
        </p:nvSpPr>
        <p:spPr>
          <a:xfrm rot="21048780">
            <a:off x="62592" y="14506"/>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a:t>
            </a:r>
            <a:r>
              <a:rPr lang="uk-UA" dirty="0">
                <a:latin typeface="Franklin Gothic Heavy" pitchFamily="34" charset="0"/>
              </a:rPr>
              <a:t>4</a:t>
            </a:r>
          </a:p>
        </p:txBody>
      </p:sp>
      <p:sp>
        <p:nvSpPr>
          <p:cNvPr id="2" name="AutoShape 4" descr="Ð ÐµÐ·ÑÐ»ÑÑÐ°Ñ Ð¿Ð¾ÑÑÐºÑ Ð·Ð¾Ð±ÑÐ°Ð¶ÐµÐ½Ñ Ð·Ð° Ð·Ð°Ð¿Ð¸ÑÐ¾Ð¼ &quot;ÑÐ»ÑÑÐ°Ð½Ð½Ñ Ð¼ÑÐ·Ð¸Ðº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Ð ÐµÐ·ÑÐ»ÑÑÐ°Ñ Ð¿Ð¾ÑÑÐºÑ Ð·Ð¾Ð±ÑÐ°Ð¶ÐµÐ½Ñ Ð·Ð° Ð·Ð°Ð¿Ð¸ÑÐ¾Ð¼ &quot;ÑÐ»ÑÑÐ°Ð½Ð½Ñ Ð¼ÑÐ·Ð¸ÐºÐ¸&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4" name="Округлений прямокутник 13"/>
          <p:cNvSpPr/>
          <p:nvPr/>
        </p:nvSpPr>
        <p:spPr>
          <a:xfrm>
            <a:off x="1780231" y="2121759"/>
            <a:ext cx="6696744" cy="1163225"/>
          </a:xfrm>
          <a:prstGeom prst="roundRect">
            <a:avLst/>
          </a:prstGeom>
          <a:solidFill>
            <a:srgbClr val="0F6FC6">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Перед підключенням до Інтернету необхідно перевірити, чи включено антивірусний захист на комп’ютері користувача, й оновити (</a:t>
            </a:r>
            <a:r>
              <a:rPr lang="uk-UA" i="1" dirty="0" smtClean="0"/>
              <a:t>якщо необхідно</a:t>
            </a:r>
            <a:r>
              <a:rPr lang="uk-UA" dirty="0" smtClean="0"/>
              <a:t>) версію захисного програмного забезпечення.</a:t>
            </a:r>
            <a:endParaRPr lang="uk-UA" dirty="0"/>
          </a:p>
        </p:txBody>
      </p:sp>
      <p:sp>
        <p:nvSpPr>
          <p:cNvPr id="15" name="TextBox 14"/>
          <p:cNvSpPr txBox="1"/>
          <p:nvPr/>
        </p:nvSpPr>
        <p:spPr>
          <a:xfrm>
            <a:off x="1334877" y="1813177"/>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1</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16" name="Округлений прямокутник 15"/>
          <p:cNvSpPr/>
          <p:nvPr/>
        </p:nvSpPr>
        <p:spPr>
          <a:xfrm>
            <a:off x="1464919" y="3787636"/>
            <a:ext cx="6696744" cy="1108482"/>
          </a:xfrm>
          <a:prstGeom prst="roundRect">
            <a:avLst/>
          </a:prstGeom>
          <a:solidFill>
            <a:srgbClr val="C00000">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Не рекомендується активізувати гіперпосилання, які можуть призвести до завантаження на комп’ютер користувача будь-яких файлів.</a:t>
            </a:r>
            <a:endParaRPr lang="uk-UA" dirty="0"/>
          </a:p>
        </p:txBody>
      </p:sp>
      <p:sp>
        <p:nvSpPr>
          <p:cNvPr id="17" name="TextBox 16"/>
          <p:cNvSpPr txBox="1"/>
          <p:nvPr/>
        </p:nvSpPr>
        <p:spPr>
          <a:xfrm>
            <a:off x="1006667" y="3432258"/>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2</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18" name="Округлений прямокутник 17"/>
          <p:cNvSpPr/>
          <p:nvPr/>
        </p:nvSpPr>
        <p:spPr>
          <a:xfrm>
            <a:off x="1725831" y="5172906"/>
            <a:ext cx="6696744" cy="999065"/>
          </a:xfrm>
          <a:prstGeom prst="roundRect">
            <a:avLst/>
          </a:prstGeom>
          <a:solidFill>
            <a:schemeClr val="tx1">
              <a:lumMod val="95000"/>
              <a:lumOff val="5000"/>
              <a:alpha val="83922"/>
            </a:scheme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Не рекомендується встановлювати на комп’ютер користувача програмне забезпечення з невідомих веб-сайтів.</a:t>
            </a:r>
            <a:endParaRPr lang="uk-UA" dirty="0"/>
          </a:p>
        </p:txBody>
      </p:sp>
      <p:sp>
        <p:nvSpPr>
          <p:cNvPr id="19" name="TextBox 18"/>
          <p:cNvSpPr txBox="1"/>
          <p:nvPr/>
        </p:nvSpPr>
        <p:spPr>
          <a:xfrm>
            <a:off x="1302369" y="4896118"/>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3</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Tree>
    <p:extLst>
      <p:ext uri="{BB962C8B-B14F-4D97-AF65-F5344CB8AC3E}">
        <p14:creationId xmlns:p14="http://schemas.microsoft.com/office/powerpoint/2010/main" val="6213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p:bldP spid="16" grpId="0" animBg="1"/>
      <p:bldP spid="17" grpId="0"/>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8" name="Заголовок 1"/>
          <p:cNvSpPr>
            <a:spLocks noGrp="1"/>
          </p:cNvSpPr>
          <p:nvPr>
            <p:ph type="title"/>
          </p:nvPr>
        </p:nvSpPr>
        <p:spPr>
          <a:xfrm>
            <a:off x="323528" y="133712"/>
            <a:ext cx="8136904" cy="646976"/>
          </a:xfrm>
          <a:solidFill>
            <a:srgbClr val="0070C0">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oAutofit/>
          </a:bodyPr>
          <a:lstStyle/>
          <a:p>
            <a:pPr algn="ctr"/>
            <a:r>
              <a:rPr lang="uk-UA" sz="2400" dirty="0" smtClean="0">
                <a:latin typeface="Franklin Gothic Medium Cond" pitchFamily="34" charset="0"/>
              </a:rPr>
              <a:t>Як програмне забезпечення може становити </a:t>
            </a:r>
            <a:br>
              <a:rPr lang="uk-UA" sz="2400" dirty="0" smtClean="0">
                <a:latin typeface="Franklin Gothic Medium Cond" pitchFamily="34" charset="0"/>
              </a:rPr>
            </a:br>
            <a:r>
              <a:rPr lang="uk-UA" sz="2400" dirty="0" smtClean="0">
                <a:latin typeface="Franklin Gothic Medium Cond" pitchFamily="34" charset="0"/>
              </a:rPr>
              <a:t>загрозу інформаційній безпеці користувача Інтернету</a:t>
            </a:r>
            <a:r>
              <a:rPr lang="uk-UA" sz="2400" b="1" dirty="0" smtClean="0">
                <a:latin typeface="Franklin Gothic Medium Cond" pitchFamily="34" charset="0"/>
              </a:rPr>
              <a:t>?</a:t>
            </a:r>
            <a:endParaRPr lang="uk-UA" sz="2400" b="1" dirty="0">
              <a:latin typeface="Franklin Gothic Medium Cond" pitchFamily="34" charset="0"/>
            </a:endParaRPr>
          </a:p>
        </p:txBody>
      </p:sp>
      <p:sp>
        <p:nvSpPr>
          <p:cNvPr id="11" name="TextBox 10"/>
          <p:cNvSpPr txBox="1"/>
          <p:nvPr/>
        </p:nvSpPr>
        <p:spPr>
          <a:xfrm>
            <a:off x="1507268" y="864292"/>
            <a:ext cx="6993790" cy="442674"/>
          </a:xfrm>
          <a:prstGeom prst="wedgeRoundRectCallout">
            <a:avLst>
              <a:gd name="adj1" fmla="val -56677"/>
              <a:gd name="adj2" fmla="val 250629"/>
              <a:gd name="adj3" fmla="val 16667"/>
            </a:avLst>
          </a:prstGeom>
          <a:ln w="38100"/>
          <a:effectLst>
            <a:outerShdw blurRad="50800" dist="1143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361950" algn="just"/>
            <a:r>
              <a:rPr lang="uk-UA" sz="2000" dirty="0" smtClean="0">
                <a:solidFill>
                  <a:schemeClr val="tx1"/>
                </a:solidFill>
                <a:latin typeface="Times New Roman" pitchFamily="18" charset="0"/>
                <a:cs typeface="Times New Roman" pitchFamily="18" charset="0"/>
              </a:rPr>
              <a:t>Загальні правила безпечного використання Інтернету:</a:t>
            </a:r>
            <a:endParaRPr lang="uk-UA" sz="2000" dirty="0">
              <a:solidFill>
                <a:schemeClr val="tx1"/>
              </a:solidFill>
              <a:latin typeface="Times New Roman" pitchFamily="18" charset="0"/>
              <a:cs typeface="Times New Roman" pitchFamily="18" charset="0"/>
            </a:endParaRPr>
          </a:p>
        </p:txBody>
      </p:sp>
      <p:pic>
        <p:nvPicPr>
          <p:cNvPr id="12" name="Picture 2" descr="http://iskrinka.zp.ua/wp-content/uploads/2015/11/12053673-Business-Attention-exclamation-mark-with-up-hand-Stock-Vector-punctuation-830x1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1538744" cy="193362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rot="5400000">
            <a:off x="5446582" y="3124425"/>
            <a:ext cx="6891792" cy="642942"/>
          </a:xfrm>
          <a:prstGeom prst="rect">
            <a:avLst/>
          </a:prstGeom>
          <a:solidFill>
            <a:srgbClr val="FFFFFF">
              <a:alpha val="69804"/>
            </a:srgbClr>
          </a:solidFill>
          <a:ln>
            <a:noFill/>
          </a:ln>
          <a:effectLst>
            <a:softEdge rad="38100"/>
          </a:effectLst>
        </p:spPr>
        <p:txBody>
          <a:bodyPr lIns="0" rIns="0" bIns="0" anchor="b">
            <a:noAutofit/>
          </a:bodyPr>
          <a:lstStyle/>
          <a:p>
            <a:pPr algn="ctr" fontAlgn="auto">
              <a:spcAft>
                <a:spcPts val="0"/>
              </a:spcAft>
              <a:defRPr/>
            </a:pPr>
            <a:r>
              <a:rPr lang="uk-UA" sz="4000" b="1" dirty="0" smtClean="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rPr>
              <a:t>Вивчення нового матеріалу</a:t>
            </a:r>
            <a:endParaRPr lang="ru-RU" sz="4000" b="1" dirty="0">
              <a:ln w="17780" cmpd="sng">
                <a:solidFill>
                  <a:srgbClr val="FFFFFF"/>
                </a:solidFill>
                <a:prstDash val="solid"/>
                <a:miter lim="800000"/>
              </a:ln>
              <a:solidFill>
                <a:schemeClr val="bg1"/>
              </a:solidFill>
              <a:effectLst>
                <a:outerShdw blurRad="50800" algn="tl" rotWithShape="0">
                  <a:srgbClr val="000000"/>
                </a:outerShdw>
              </a:effectLst>
              <a:latin typeface="+mj-lt"/>
              <a:ea typeface="+mj-ea"/>
              <a:cs typeface="+mj-cs"/>
            </a:endParaRPr>
          </a:p>
        </p:txBody>
      </p:sp>
      <p:sp>
        <p:nvSpPr>
          <p:cNvPr id="13" name="Овал 12"/>
          <p:cNvSpPr/>
          <p:nvPr/>
        </p:nvSpPr>
        <p:spPr>
          <a:xfrm rot="21048780">
            <a:off x="62592" y="14506"/>
            <a:ext cx="1055926" cy="1055926"/>
          </a:xfrm>
          <a:prstGeom prst="ellipse">
            <a:avLst/>
          </a:prstGeom>
          <a:solidFill>
            <a:srgbClr val="B03F1C"/>
          </a:solidFill>
          <a:ln w="38100">
            <a:solidFill>
              <a:schemeClr val="bg1"/>
            </a:solidFill>
          </a:ln>
          <a:effectLst>
            <a:outerShdw blurRad="127000" dist="88900" sx="103000" sy="103000" algn="tl" rotWithShape="0">
              <a:prstClr val="black">
                <a:alpha val="33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Franklin Gothic Heavy" pitchFamily="34" charset="0"/>
              </a:rPr>
              <a:t>Урок </a:t>
            </a:r>
            <a:r>
              <a:rPr lang="uk-UA" dirty="0">
                <a:latin typeface="Franklin Gothic Heavy" pitchFamily="34" charset="0"/>
              </a:rPr>
              <a:t>4</a:t>
            </a:r>
          </a:p>
        </p:txBody>
      </p:sp>
      <p:sp>
        <p:nvSpPr>
          <p:cNvPr id="2" name="AutoShape 4" descr="Ð ÐµÐ·ÑÐ»ÑÑÐ°Ñ Ð¿Ð¾ÑÑÐºÑ Ð·Ð¾Ð±ÑÐ°Ð¶ÐµÐ½Ñ Ð·Ð° Ð·Ð°Ð¿Ð¸ÑÐ¾Ð¼ &quot;ÑÐ»ÑÑÐ°Ð½Ð½Ñ Ð¼ÑÐ·Ð¸Ðº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6" descr="Ð ÐµÐ·ÑÐ»ÑÑÐ°Ñ Ð¿Ð¾ÑÑÐºÑ Ð·Ð¾Ð±ÑÐ°Ð¶ÐµÐ½Ñ Ð·Ð° Ð·Ð°Ð¿Ð¸ÑÐ¾Ð¼ &quot;ÑÐ»ÑÑÐ°Ð½Ð½Ñ Ð¼ÑÐ·Ð¸ÐºÐ¸&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4" name="Округлений прямокутник 13"/>
          <p:cNvSpPr/>
          <p:nvPr/>
        </p:nvSpPr>
        <p:spPr>
          <a:xfrm>
            <a:off x="1780231" y="2121759"/>
            <a:ext cx="6696744" cy="1019209"/>
          </a:xfrm>
          <a:prstGeom prst="roundRect">
            <a:avLst/>
          </a:prstGeom>
          <a:solidFill>
            <a:srgbClr val="0F6FC6">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Не варто активізувати банери (</a:t>
            </a:r>
            <a:r>
              <a:rPr lang="uk-UA" i="1" dirty="0" smtClean="0"/>
              <a:t>рекламного чи розважального характеру</a:t>
            </a:r>
            <a:r>
              <a:rPr lang="uk-UA" dirty="0" smtClean="0"/>
              <a:t>), які розміщені на незнайомих користувачеві веб-сайтах.</a:t>
            </a:r>
            <a:endParaRPr lang="uk-UA" dirty="0"/>
          </a:p>
        </p:txBody>
      </p:sp>
      <p:sp>
        <p:nvSpPr>
          <p:cNvPr id="15" name="TextBox 14"/>
          <p:cNvSpPr txBox="1"/>
          <p:nvPr/>
        </p:nvSpPr>
        <p:spPr>
          <a:xfrm>
            <a:off x="1334877" y="1813177"/>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4</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16" name="Округлений прямокутник 15"/>
          <p:cNvSpPr/>
          <p:nvPr/>
        </p:nvSpPr>
        <p:spPr>
          <a:xfrm>
            <a:off x="1334877" y="3645024"/>
            <a:ext cx="6696744" cy="1108482"/>
          </a:xfrm>
          <a:prstGeom prst="roundRect">
            <a:avLst/>
          </a:prstGeom>
          <a:solidFill>
            <a:srgbClr val="C00000">
              <a:alpha val="83922"/>
            </a:srgb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Забороняється відкривати файли, прикладені до електронних поштових відправлень чи повідомлень в </a:t>
            </a:r>
            <a:r>
              <a:rPr lang="uk-UA" dirty="0" err="1" smtClean="0"/>
              <a:t>месенджерах</a:t>
            </a:r>
            <a:r>
              <a:rPr lang="uk-UA" dirty="0" smtClean="0"/>
              <a:t>, адресат яких користувачеві невідомий.</a:t>
            </a:r>
            <a:endParaRPr lang="uk-UA" dirty="0"/>
          </a:p>
        </p:txBody>
      </p:sp>
      <p:sp>
        <p:nvSpPr>
          <p:cNvPr id="17" name="TextBox 16"/>
          <p:cNvSpPr txBox="1"/>
          <p:nvPr/>
        </p:nvSpPr>
        <p:spPr>
          <a:xfrm>
            <a:off x="876625" y="3289646"/>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5</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
        <p:nvSpPr>
          <p:cNvPr id="18" name="Округлений прямокутник 17"/>
          <p:cNvSpPr/>
          <p:nvPr/>
        </p:nvSpPr>
        <p:spPr>
          <a:xfrm>
            <a:off x="1725831" y="5172907"/>
            <a:ext cx="6696744" cy="831208"/>
          </a:xfrm>
          <a:prstGeom prst="roundRect">
            <a:avLst/>
          </a:prstGeom>
          <a:solidFill>
            <a:schemeClr val="tx1">
              <a:lumMod val="95000"/>
              <a:lumOff val="5000"/>
              <a:alpha val="83922"/>
            </a:schemeClr>
          </a:solidFill>
          <a:effectLst>
            <a:outerShdw blurRad="50800" dist="152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just"/>
            <a:r>
              <a:rPr lang="uk-UA" dirty="0" smtClean="0"/>
              <a:t>Не рекомендується ділитися в Інтернеті особистою інформацією.</a:t>
            </a:r>
            <a:endParaRPr lang="uk-UA" dirty="0"/>
          </a:p>
        </p:txBody>
      </p:sp>
      <p:sp>
        <p:nvSpPr>
          <p:cNvPr id="19" name="TextBox 18"/>
          <p:cNvSpPr txBox="1"/>
          <p:nvPr/>
        </p:nvSpPr>
        <p:spPr>
          <a:xfrm>
            <a:off x="1302369" y="4896118"/>
            <a:ext cx="608275" cy="1107996"/>
          </a:xfrm>
          <a:prstGeom prst="rect">
            <a:avLst/>
          </a:prstGeom>
          <a:noFill/>
        </p:spPr>
        <p:txBody>
          <a:bodyPr wrap="square" rtlCol="0">
            <a:spAutoFit/>
          </a:bodyPr>
          <a:lstStyle/>
          <a:p>
            <a:r>
              <a:rPr lang="uk-UA" sz="6600" dirty="0" smtClean="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rPr>
              <a:t>6</a:t>
            </a:r>
            <a:endParaRPr lang="uk-UA" sz="6600" dirty="0">
              <a:ln w="57150">
                <a:solidFill>
                  <a:schemeClr val="accent2">
                    <a:lumMod val="50000"/>
                  </a:schemeClr>
                </a:solidFill>
              </a:ln>
              <a:solidFill>
                <a:srgbClr val="00B050"/>
              </a:solidFill>
              <a:effectLst>
                <a:glow rad="228600">
                  <a:schemeClr val="accent1">
                    <a:satMod val="175000"/>
                    <a:alpha val="40000"/>
                  </a:schemeClr>
                </a:glow>
              </a:effectLst>
              <a:latin typeface="Franklin Gothic Heavy" panose="020B0903020102020204" pitchFamily="34" charset="0"/>
            </a:endParaRPr>
          </a:p>
        </p:txBody>
      </p:sp>
    </p:spTree>
    <p:extLst>
      <p:ext uri="{BB962C8B-B14F-4D97-AF65-F5344CB8AC3E}">
        <p14:creationId xmlns:p14="http://schemas.microsoft.com/office/powerpoint/2010/main" val="63950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3157</TotalTime>
  <Words>1448</Words>
  <Application>Microsoft Office PowerPoint</Application>
  <PresentationFormat>Экран (4:3)</PresentationFormat>
  <Paragraphs>227</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Поток</vt:lpstr>
      <vt:lpstr>Презентация PowerPoint</vt:lpstr>
      <vt:lpstr>Тема уроку: Загрози при роботі в Інтернеті та їх уникнення</vt:lpstr>
      <vt:lpstr>Презентация PowerPoint</vt:lpstr>
      <vt:lpstr>Презентация PowerPoint</vt:lpstr>
      <vt:lpstr>Онлайн тестування:</vt:lpstr>
      <vt:lpstr>Як програмне забезпечення може становити  загрозу інформаційній безпеці користувача Інтернету?</vt:lpstr>
      <vt:lpstr>Як програмне забезпечення може становити  загрозу інформаційній безпеці користувача Інтернету?</vt:lpstr>
      <vt:lpstr>Як програмне забезпечення може становити  загрозу інформаційній безпеці користувача Інтернету?</vt:lpstr>
      <vt:lpstr>Як програмне забезпечення може становити  загрозу інформаційній безпеці користувача Інтернету?</vt:lpstr>
      <vt:lpstr>Як програмне забезпечення може становити  загрозу інформаційній безпеці користувача Інтернету?</vt:lpstr>
      <vt:lpstr>Чи безпечним є використання публічного Wi-Fi?</vt:lpstr>
      <vt:lpstr>Чи безпечним є використання публічного Wi-Fi?</vt:lpstr>
      <vt:lpstr>Які загрози здоров’ю користувача  може становити Інтернет?</vt:lpstr>
      <vt:lpstr>Як захистити авторське право в Інтернеті?</vt:lpstr>
      <vt:lpstr>Як захистити авторське право в Інтернеті?</vt:lpstr>
      <vt:lpstr>Як захистити авторське право в Інтернеті?</vt:lpstr>
      <vt:lpstr>Презентация PowerPoint</vt:lpstr>
      <vt:lpstr>Презентация PowerPoint</vt:lpstr>
      <vt:lpstr>Презентация PowerPoint</vt:lpstr>
      <vt:lpstr>Презентация PowerPoint</vt:lpstr>
      <vt:lpstr>Презентация PowerPoint</vt:lpstr>
      <vt:lpstr>Рефлексія</vt:lpstr>
      <vt:lpstr>Рефлексія</vt:lpstr>
      <vt:lpstr>Рефлексія</vt:lpstr>
      <vt:lpstr>Рефлексія</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уроку: Порівняння десяткових дробів</dc:title>
  <dc:creator>Admin</dc:creator>
  <cp:lastModifiedBy>User</cp:lastModifiedBy>
  <cp:revision>354</cp:revision>
  <dcterms:created xsi:type="dcterms:W3CDTF">2009-02-11T11:50:24Z</dcterms:created>
  <dcterms:modified xsi:type="dcterms:W3CDTF">2023-09-21T09:19:22Z</dcterms:modified>
</cp:coreProperties>
</file>