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80" r:id="rId10"/>
    <p:sldId id="266" r:id="rId11"/>
    <p:sldId id="267" r:id="rId12"/>
    <p:sldId id="268" r:id="rId13"/>
    <p:sldId id="277" r:id="rId14"/>
    <p:sldId id="275" r:id="rId15"/>
    <p:sldId id="279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1622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46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7" y="1772816"/>
            <a:ext cx="2427588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</a:rPr>
              <a:t>Пісні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dirty="0" err="1" smtClean="0">
                <a:solidFill>
                  <a:srgbClr val="FF0000"/>
                </a:solidFill>
              </a:rPr>
              <a:t>зимового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Циклу</a:t>
            </a:r>
          </a:p>
          <a:p>
            <a:pPr algn="ctr"/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12" y="3463686"/>
            <a:ext cx="3237265" cy="18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38" y="1124744"/>
            <a:ext cx="2933706" cy="211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5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92696"/>
            <a:ext cx="595840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Нова </a:t>
            </a:r>
            <a:r>
              <a:rPr lang="ru-RU" sz="2400" b="1" dirty="0" err="1">
                <a:solidFill>
                  <a:srgbClr val="FF0000"/>
                </a:solidFill>
              </a:rPr>
              <a:t>радість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стала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Нова </a:t>
            </a:r>
            <a:r>
              <a:rPr lang="ru-RU" sz="2400" b="1" dirty="0" err="1">
                <a:solidFill>
                  <a:srgbClr val="0000CC"/>
                </a:solidFill>
              </a:rPr>
              <a:t>радість</a:t>
            </a:r>
            <a:r>
              <a:rPr lang="ru-RU" sz="2400" b="1" dirty="0">
                <a:solidFill>
                  <a:srgbClr val="0000CC"/>
                </a:solidFill>
              </a:rPr>
              <a:t> стала, яка не </a:t>
            </a:r>
            <a:r>
              <a:rPr lang="ru-RU" sz="2400" b="1" dirty="0" err="1">
                <a:solidFill>
                  <a:srgbClr val="0000CC"/>
                </a:solidFill>
              </a:rPr>
              <a:t>бувала</a:t>
            </a:r>
            <a:r>
              <a:rPr lang="ru-RU" sz="2400" b="1" dirty="0">
                <a:solidFill>
                  <a:srgbClr val="0000CC"/>
                </a:solidFill>
              </a:rPr>
              <a:t>,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Над вертепом </a:t>
            </a:r>
            <a:r>
              <a:rPr lang="ru-RU" sz="2400" b="1" dirty="0" err="1">
                <a:solidFill>
                  <a:srgbClr val="0000CC"/>
                </a:solidFill>
              </a:rPr>
              <a:t>звізда</a:t>
            </a:r>
            <a:r>
              <a:rPr lang="ru-RU" sz="2400" b="1" dirty="0">
                <a:solidFill>
                  <a:srgbClr val="0000CC"/>
                </a:solidFill>
              </a:rPr>
              <a:t> ясна </a:t>
            </a:r>
            <a:r>
              <a:rPr lang="ru-RU" sz="2400" b="1" dirty="0" err="1">
                <a:solidFill>
                  <a:srgbClr val="0000CC"/>
                </a:solidFill>
              </a:rPr>
              <a:t>світлом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засіяла</a:t>
            </a:r>
            <a:r>
              <a:rPr lang="ru-RU" sz="2400" b="1" dirty="0" smtClean="0">
                <a:solidFill>
                  <a:srgbClr val="0000CC"/>
                </a:solidFill>
              </a:rPr>
              <a:t>.</a:t>
            </a:r>
          </a:p>
          <a:p>
            <a:endParaRPr lang="ru-RU" sz="10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Де Христос </a:t>
            </a:r>
            <a:r>
              <a:rPr lang="ru-RU" sz="2400" b="1" dirty="0" err="1">
                <a:solidFill>
                  <a:srgbClr val="0000CC"/>
                </a:solidFill>
              </a:rPr>
              <a:t>родився</a:t>
            </a:r>
            <a:r>
              <a:rPr lang="ru-RU" sz="2400" b="1" dirty="0">
                <a:solidFill>
                  <a:srgbClr val="0000CC"/>
                </a:solidFill>
              </a:rPr>
              <a:t>, з </a:t>
            </a:r>
            <a:r>
              <a:rPr lang="ru-RU" sz="2400" b="1" dirty="0" err="1">
                <a:solidFill>
                  <a:srgbClr val="0000CC"/>
                </a:solidFill>
              </a:rPr>
              <a:t>Діви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воплотився</a:t>
            </a:r>
            <a:r>
              <a:rPr lang="ru-RU" sz="2400" b="1" dirty="0">
                <a:solidFill>
                  <a:srgbClr val="0000CC"/>
                </a:solidFill>
              </a:rPr>
              <a:t>,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Як </a:t>
            </a:r>
            <a:r>
              <a:rPr lang="ru-RU" sz="2400" b="1" dirty="0" err="1">
                <a:solidFill>
                  <a:srgbClr val="0000CC"/>
                </a:solidFill>
              </a:rPr>
              <a:t>чоловік</a:t>
            </a:r>
            <a:r>
              <a:rPr lang="ru-RU" sz="2400" b="1" dirty="0">
                <a:solidFill>
                  <a:srgbClr val="0000CC"/>
                </a:solidFill>
              </a:rPr>
              <a:t> пеленами убого </a:t>
            </a:r>
            <a:r>
              <a:rPr lang="ru-RU" sz="2400" b="1" dirty="0" err="1">
                <a:solidFill>
                  <a:srgbClr val="0000CC"/>
                </a:solidFill>
              </a:rPr>
              <a:t>оповився</a:t>
            </a:r>
            <a:r>
              <a:rPr lang="ru-RU" sz="2400" b="1" dirty="0" smtClean="0">
                <a:solidFill>
                  <a:srgbClr val="0000CC"/>
                </a:solidFill>
              </a:rPr>
              <a:t>.</a:t>
            </a:r>
          </a:p>
          <a:p>
            <a:endParaRPr lang="ru-RU" sz="10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Пастушки з </a:t>
            </a:r>
            <a:r>
              <a:rPr lang="ru-RU" sz="2400" b="1" dirty="0" err="1">
                <a:solidFill>
                  <a:srgbClr val="0000CC"/>
                </a:solidFill>
              </a:rPr>
              <a:t>ягнятком</a:t>
            </a:r>
            <a:r>
              <a:rPr lang="ru-RU" sz="2400" b="1" dirty="0">
                <a:solidFill>
                  <a:srgbClr val="0000CC"/>
                </a:solidFill>
              </a:rPr>
              <a:t> перед </a:t>
            </a:r>
            <a:r>
              <a:rPr lang="ru-RU" sz="2400" b="1" dirty="0" err="1">
                <a:solidFill>
                  <a:srgbClr val="0000CC"/>
                </a:solidFill>
              </a:rPr>
              <a:t>тим</a:t>
            </a:r>
            <a:r>
              <a:rPr lang="ru-RU" sz="2400" b="1" dirty="0">
                <a:solidFill>
                  <a:srgbClr val="0000CC"/>
                </a:solidFill>
              </a:rPr>
              <a:t> дитятком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На </a:t>
            </a:r>
            <a:r>
              <a:rPr lang="ru-RU" sz="2400" b="1" dirty="0" err="1">
                <a:solidFill>
                  <a:srgbClr val="0000CC"/>
                </a:solidFill>
              </a:rPr>
              <a:t>колінця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припадають</a:t>
            </a:r>
            <a:r>
              <a:rPr lang="ru-RU" sz="2400" b="1" dirty="0">
                <a:solidFill>
                  <a:srgbClr val="0000CC"/>
                </a:solidFill>
              </a:rPr>
              <a:t>, Царя-Бога </a:t>
            </a:r>
            <a:r>
              <a:rPr lang="ru-RU" sz="2400" b="1" dirty="0" err="1">
                <a:solidFill>
                  <a:srgbClr val="0000CC"/>
                </a:solidFill>
              </a:rPr>
              <a:t>вихваляють</a:t>
            </a:r>
            <a:r>
              <a:rPr lang="ru-RU" sz="2400" b="1" dirty="0">
                <a:solidFill>
                  <a:srgbClr val="0000CC"/>
                </a:solidFill>
              </a:rPr>
              <a:t>.</a:t>
            </a:r>
          </a:p>
          <a:p>
            <a:endParaRPr lang="ru-RU" sz="10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– Ой </a:t>
            </a:r>
            <a:r>
              <a:rPr lang="ru-RU" sz="2400" b="1" dirty="0" err="1">
                <a:solidFill>
                  <a:srgbClr val="0000CC"/>
                </a:solidFill>
              </a:rPr>
              <a:t>ти</a:t>
            </a:r>
            <a:r>
              <a:rPr lang="ru-RU" sz="2400" b="1" dirty="0">
                <a:solidFill>
                  <a:srgbClr val="0000CC"/>
                </a:solidFill>
              </a:rPr>
              <a:t>, Царю, Царю, </a:t>
            </a:r>
            <a:r>
              <a:rPr lang="ru-RU" sz="2400" b="1" dirty="0" err="1">
                <a:solidFill>
                  <a:srgbClr val="0000CC"/>
                </a:solidFill>
              </a:rPr>
              <a:t>небесний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Владарю</a:t>
            </a:r>
            <a:r>
              <a:rPr lang="ru-RU" sz="2400" b="1" dirty="0">
                <a:solidFill>
                  <a:srgbClr val="0000CC"/>
                </a:solidFill>
              </a:rPr>
              <a:t>,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Даруй </a:t>
            </a:r>
            <a:r>
              <a:rPr lang="ru-RU" sz="2400" b="1" dirty="0" err="1">
                <a:solidFill>
                  <a:srgbClr val="0000CC"/>
                </a:solidFill>
              </a:rPr>
              <a:t>літа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щасливії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цього</a:t>
            </a:r>
            <a:r>
              <a:rPr lang="ru-RU" sz="2400" b="1" dirty="0">
                <a:solidFill>
                  <a:srgbClr val="0000CC"/>
                </a:solidFill>
              </a:rPr>
              <a:t> дому господарю.</a:t>
            </a:r>
          </a:p>
          <a:p>
            <a:endParaRPr lang="ru-RU" sz="10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Даруй господарю, даруй </a:t>
            </a:r>
            <a:r>
              <a:rPr lang="ru-RU" sz="2400" b="1" dirty="0" err="1">
                <a:solidFill>
                  <a:srgbClr val="0000CC"/>
                </a:solidFill>
              </a:rPr>
              <a:t>господині</a:t>
            </a:r>
            <a:r>
              <a:rPr lang="ru-RU" sz="2400" b="1" dirty="0">
                <a:solidFill>
                  <a:srgbClr val="0000CC"/>
                </a:solidFill>
              </a:rPr>
              <a:t>,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Даруй </a:t>
            </a:r>
            <a:r>
              <a:rPr lang="ru-RU" sz="2400" b="1" dirty="0" err="1">
                <a:solidFill>
                  <a:srgbClr val="0000CC"/>
                </a:solidFill>
              </a:rPr>
              <a:t>літа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щасливії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нашій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славній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Україні</a:t>
            </a:r>
            <a:r>
              <a:rPr lang="ru-RU" sz="2400" b="1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72" y="332656"/>
            <a:ext cx="2561481" cy="178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69" y="2490874"/>
            <a:ext cx="2305686" cy="187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45" y="4653136"/>
            <a:ext cx="2455134" cy="188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10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18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766" y="2882"/>
            <a:ext cx="7920880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351508"/>
            <a:ext cx="68407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Бесіда</a:t>
            </a:r>
            <a:r>
              <a:rPr lang="ru-RU" sz="2400" b="1" dirty="0">
                <a:solidFill>
                  <a:srgbClr val="FF0000"/>
                </a:solidFill>
              </a:rPr>
              <a:t> за </a:t>
            </a:r>
            <a:r>
              <a:rPr lang="ru-RU" sz="2400" b="1" dirty="0" err="1">
                <a:solidFill>
                  <a:srgbClr val="FF0000"/>
                </a:solidFill>
              </a:rPr>
              <a:t>змістом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прочитаного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1. Яке </a:t>
            </a:r>
            <a:r>
              <a:rPr lang="ru-RU" sz="2400" b="1" dirty="0" err="1">
                <a:solidFill>
                  <a:srgbClr val="0000CC"/>
                </a:solidFill>
              </a:rPr>
              <a:t>враження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викликала</a:t>
            </a:r>
            <a:r>
              <a:rPr lang="ru-RU" sz="2400" b="1" dirty="0">
                <a:solidFill>
                  <a:srgbClr val="0000CC"/>
                </a:solidFill>
              </a:rPr>
              <a:t> у вас </a:t>
            </a:r>
            <a:r>
              <a:rPr lang="ru-RU" sz="2400" b="1" dirty="0" err="1">
                <a:solidFill>
                  <a:srgbClr val="0000CC"/>
                </a:solidFill>
              </a:rPr>
              <a:t>музика</a:t>
            </a:r>
            <a:r>
              <a:rPr lang="ru-RU" sz="2400" b="1" dirty="0">
                <a:solidFill>
                  <a:srgbClr val="0000CC"/>
                </a:solidFill>
              </a:rPr>
              <a:t>? 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0000CC"/>
                </a:solidFill>
              </a:rPr>
              <a:t>2</a:t>
            </a:r>
            <a:r>
              <a:rPr lang="ru-RU" sz="2400" b="1" dirty="0">
                <a:solidFill>
                  <a:srgbClr val="0000CC"/>
                </a:solidFill>
              </a:rPr>
              <a:t>. Як </a:t>
            </a:r>
            <a:r>
              <a:rPr lang="ru-RU" sz="2400" b="1" dirty="0" err="1">
                <a:solidFill>
                  <a:srgbClr val="0000CC"/>
                </a:solidFill>
              </a:rPr>
              <a:t>ви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гадаєте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err="1">
                <a:solidFill>
                  <a:srgbClr val="0000CC"/>
                </a:solidFill>
              </a:rPr>
              <a:t>пісня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належить</a:t>
            </a:r>
            <a:r>
              <a:rPr lang="ru-RU" sz="2400" b="1" dirty="0">
                <a:solidFill>
                  <a:srgbClr val="0000CC"/>
                </a:solidFill>
              </a:rPr>
              <a:t> до колядок 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чи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>
                <a:solidFill>
                  <a:srgbClr val="0000CC"/>
                </a:solidFill>
              </a:rPr>
              <a:t>до </a:t>
            </a:r>
            <a:r>
              <a:rPr lang="ru-RU" sz="2400" b="1" dirty="0" err="1">
                <a:solidFill>
                  <a:srgbClr val="0000CC"/>
                </a:solidFill>
              </a:rPr>
              <a:t>щедрівок</a:t>
            </a:r>
            <a:r>
              <a:rPr lang="ru-RU" sz="2400" b="1" dirty="0">
                <a:solidFill>
                  <a:srgbClr val="0000CC"/>
                </a:solidFill>
              </a:rPr>
              <a:t>? </a:t>
            </a:r>
            <a:r>
              <a:rPr lang="ru-RU" sz="2400" b="1" dirty="0" err="1">
                <a:solidFill>
                  <a:srgbClr val="0000CC"/>
                </a:solidFill>
              </a:rPr>
              <a:t>Обґрунтуйте</a:t>
            </a:r>
            <a:r>
              <a:rPr lang="ru-RU" sz="2400" b="1" dirty="0">
                <a:solidFill>
                  <a:srgbClr val="0000CC"/>
                </a:solidFill>
              </a:rPr>
              <a:t> свою </a:t>
            </a:r>
            <a:r>
              <a:rPr lang="ru-RU" sz="2400" b="1" dirty="0" err="1">
                <a:solidFill>
                  <a:srgbClr val="0000CC"/>
                </a:solidFill>
              </a:rPr>
              <a:t>відповідь</a:t>
            </a:r>
            <a:r>
              <a:rPr lang="ru-RU" sz="2400" b="1" dirty="0">
                <a:solidFill>
                  <a:srgbClr val="0000CC"/>
                </a:solidFill>
              </a:rPr>
              <a:t>. 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0000CC"/>
                </a:solidFill>
              </a:rPr>
              <a:t>3</a:t>
            </a:r>
            <a:r>
              <a:rPr lang="ru-RU" sz="2400" b="1" dirty="0">
                <a:solidFill>
                  <a:srgbClr val="0000CC"/>
                </a:solidFill>
              </a:rPr>
              <a:t>. До кого </a:t>
            </a:r>
            <a:r>
              <a:rPr lang="ru-RU" sz="2400" b="1" dirty="0" err="1">
                <a:solidFill>
                  <a:srgbClr val="0000CC"/>
                </a:solidFill>
              </a:rPr>
              <a:t>звертаються</a:t>
            </a:r>
            <a:r>
              <a:rPr lang="ru-RU" sz="2400" b="1" dirty="0">
                <a:solidFill>
                  <a:srgbClr val="0000CC"/>
                </a:solidFill>
              </a:rPr>
              <a:t> в </a:t>
            </a:r>
            <a:r>
              <a:rPr lang="ru-RU" sz="2400" b="1" dirty="0" err="1">
                <a:solidFill>
                  <a:srgbClr val="0000CC"/>
                </a:solidFill>
              </a:rPr>
              <a:t>пісні</a:t>
            </a:r>
            <a:r>
              <a:rPr lang="ru-RU" sz="2400" b="1" dirty="0">
                <a:solidFill>
                  <a:srgbClr val="0000CC"/>
                </a:solidFill>
              </a:rPr>
              <a:t>? 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0000CC"/>
                </a:solidFill>
              </a:rPr>
              <a:t>4</a:t>
            </a:r>
            <a:r>
              <a:rPr lang="ru-RU" sz="2400" b="1" dirty="0">
                <a:solidFill>
                  <a:srgbClr val="0000CC"/>
                </a:solidFill>
              </a:rPr>
              <a:t>. Про </a:t>
            </a:r>
            <a:r>
              <a:rPr lang="ru-RU" sz="2400" b="1" dirty="0" err="1">
                <a:solidFill>
                  <a:srgbClr val="0000CC"/>
                </a:solidFill>
              </a:rPr>
              <a:t>які</a:t>
            </a:r>
            <a:r>
              <a:rPr lang="ru-RU" sz="2400" b="1" dirty="0">
                <a:solidFill>
                  <a:srgbClr val="0000CC"/>
                </a:solidFill>
              </a:rPr>
              <a:t> три свята </a:t>
            </a:r>
            <a:r>
              <a:rPr lang="ru-RU" sz="2400" b="1" dirty="0" err="1">
                <a:solidFill>
                  <a:srgbClr val="0000CC"/>
                </a:solidFill>
              </a:rPr>
              <a:t>йдеться</a:t>
            </a:r>
            <a:r>
              <a:rPr lang="ru-RU" sz="2400" b="1" dirty="0">
                <a:solidFill>
                  <a:srgbClr val="0000CC"/>
                </a:solidFill>
              </a:rPr>
              <a:t> в </a:t>
            </a:r>
            <a:r>
              <a:rPr lang="ru-RU" sz="2400" b="1" dirty="0" err="1">
                <a:solidFill>
                  <a:srgbClr val="0000CC"/>
                </a:solidFill>
              </a:rPr>
              <a:t>колядці</a:t>
            </a:r>
            <a:r>
              <a:rPr lang="ru-RU" sz="2400" b="1" dirty="0">
                <a:solidFill>
                  <a:srgbClr val="0000CC"/>
                </a:solidFill>
              </a:rPr>
              <a:t>? 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0000CC"/>
                </a:solidFill>
              </a:rPr>
              <a:t>5</a:t>
            </a:r>
            <a:r>
              <a:rPr lang="ru-RU" sz="2400" b="1" dirty="0">
                <a:solidFill>
                  <a:srgbClr val="0000CC"/>
                </a:solidFill>
              </a:rPr>
              <a:t>. </a:t>
            </a:r>
            <a:r>
              <a:rPr lang="ru-RU" sz="2400" b="1" dirty="0" err="1">
                <a:solidFill>
                  <a:srgbClr val="0000CC"/>
                </a:solidFill>
              </a:rPr>
              <a:t>Що</a:t>
            </a:r>
            <a:r>
              <a:rPr lang="ru-RU" sz="2400" b="1" dirty="0">
                <a:solidFill>
                  <a:srgbClr val="0000CC"/>
                </a:solidFill>
              </a:rPr>
              <a:t> вам </a:t>
            </a:r>
            <a:r>
              <a:rPr lang="ru-RU" sz="2400" b="1" dirty="0" err="1">
                <a:solidFill>
                  <a:srgbClr val="0000CC"/>
                </a:solidFill>
              </a:rPr>
              <a:t>відомо</a:t>
            </a:r>
            <a:r>
              <a:rPr lang="ru-RU" sz="2400" b="1" dirty="0">
                <a:solidFill>
                  <a:srgbClr val="0000CC"/>
                </a:solidFill>
              </a:rPr>
              <a:t> про свято Василя? 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0000CC"/>
                </a:solidFill>
              </a:rPr>
              <a:t>6</a:t>
            </a:r>
            <a:r>
              <a:rPr lang="ru-RU" sz="2400" b="1" dirty="0">
                <a:solidFill>
                  <a:srgbClr val="0000CC"/>
                </a:solidFill>
              </a:rPr>
              <a:t>. </a:t>
            </a:r>
            <a:r>
              <a:rPr lang="ru-RU" sz="2400" b="1" dirty="0" err="1">
                <a:solidFill>
                  <a:srgbClr val="0000CC"/>
                </a:solidFill>
              </a:rPr>
              <a:t>Що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ви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знаєте</a:t>
            </a:r>
            <a:r>
              <a:rPr lang="ru-RU" sz="2400" b="1" dirty="0">
                <a:solidFill>
                  <a:srgbClr val="0000CC"/>
                </a:solidFill>
              </a:rPr>
              <a:t> про </a:t>
            </a:r>
            <a:r>
              <a:rPr lang="ru-RU" sz="2400" b="1" dirty="0" err="1">
                <a:solidFill>
                  <a:srgbClr val="0000CC"/>
                </a:solidFill>
              </a:rPr>
              <a:t>Водохреще</a:t>
            </a:r>
            <a:r>
              <a:rPr lang="ru-RU" sz="2400" b="1" dirty="0">
                <a:solidFill>
                  <a:srgbClr val="0000CC"/>
                </a:solidFill>
              </a:rPr>
              <a:t>? 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0000CC"/>
                </a:solidFill>
              </a:rPr>
              <a:t>7</a:t>
            </a:r>
            <a:r>
              <a:rPr lang="ru-RU" sz="2400" b="1" dirty="0">
                <a:solidFill>
                  <a:srgbClr val="0000CC"/>
                </a:solidFill>
              </a:rPr>
              <a:t>. </a:t>
            </a:r>
            <a:r>
              <a:rPr lang="ru-RU" sz="2400" b="1" dirty="0" err="1">
                <a:solidFill>
                  <a:srgbClr val="0000CC"/>
                </a:solidFill>
              </a:rPr>
              <a:t>Пригадайте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err="1">
                <a:solidFill>
                  <a:srgbClr val="0000CC"/>
                </a:solidFill>
              </a:rPr>
              <a:t>що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таке</a:t>
            </a:r>
            <a:r>
              <a:rPr lang="ru-RU" sz="2400" b="1" dirty="0">
                <a:solidFill>
                  <a:srgbClr val="0000CC"/>
                </a:solidFill>
              </a:rPr>
              <a:t> анафора та рефрен. </a:t>
            </a:r>
            <a:r>
              <a:rPr lang="ru-RU" sz="2400" b="1" dirty="0" err="1">
                <a:solidFill>
                  <a:srgbClr val="0000CC"/>
                </a:solidFill>
              </a:rPr>
              <a:t>Знайдіть</a:t>
            </a:r>
            <a:r>
              <a:rPr lang="ru-RU" sz="2400" b="1" dirty="0">
                <a:solidFill>
                  <a:srgbClr val="0000CC"/>
                </a:solidFill>
              </a:rPr>
              <a:t> у </a:t>
            </a:r>
            <a:r>
              <a:rPr lang="ru-RU" sz="2400" b="1" dirty="0" err="1">
                <a:solidFill>
                  <a:srgbClr val="0000CC"/>
                </a:solidFill>
              </a:rPr>
              <a:t>тексті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приклади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анафори</a:t>
            </a:r>
            <a:r>
              <a:rPr lang="ru-RU" sz="2400" b="1" dirty="0">
                <a:solidFill>
                  <a:srgbClr val="0000CC"/>
                </a:solidFill>
              </a:rPr>
              <a:t> та рефрену.</a:t>
            </a:r>
          </a:p>
        </p:txBody>
      </p:sp>
    </p:spTree>
    <p:extLst>
      <p:ext uri="{BB962C8B-B14F-4D97-AF65-F5344CB8AC3E}">
        <p14:creationId xmlns:p14="http://schemas.microsoft.com/office/powerpoint/2010/main" val="212389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зимние мотивы | учебные презентац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0"/>
            <a:ext cx="9129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0805" y="332656"/>
            <a:ext cx="813690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Щедрівки</a:t>
            </a:r>
            <a:r>
              <a:rPr lang="ru-RU" sz="2400" b="1" dirty="0">
                <a:solidFill>
                  <a:srgbClr val="0000CC"/>
                </a:solidFill>
              </a:rPr>
              <a:t> — </a:t>
            </a:r>
            <a:r>
              <a:rPr lang="ru-RU" sz="2400" b="1" dirty="0" err="1">
                <a:solidFill>
                  <a:srgbClr val="0000CC"/>
                </a:solidFill>
              </a:rPr>
              <a:t>це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віршовані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побажання</a:t>
            </a:r>
            <a:r>
              <a:rPr lang="ru-RU" sz="2400" b="1" dirty="0">
                <a:solidFill>
                  <a:srgbClr val="0000CC"/>
                </a:solidFill>
              </a:rPr>
              <a:t> добра, </a:t>
            </a:r>
            <a:r>
              <a:rPr lang="ru-RU" sz="2400" b="1" dirty="0" err="1">
                <a:solidFill>
                  <a:srgbClr val="0000CC"/>
                </a:solidFill>
              </a:rPr>
              <a:t>злагоди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err="1">
                <a:solidFill>
                  <a:srgbClr val="0000CC"/>
                </a:solidFill>
              </a:rPr>
              <a:t>успіху</a:t>
            </a:r>
            <a:r>
              <a:rPr lang="ru-RU" sz="2400" b="1" dirty="0">
                <a:solidFill>
                  <a:srgbClr val="0000CC"/>
                </a:solidFill>
              </a:rPr>
              <a:t> в новому </a:t>
            </a:r>
            <a:r>
              <a:rPr lang="ru-RU" sz="2400" b="1" dirty="0" err="1">
                <a:solidFill>
                  <a:srgbClr val="0000CC"/>
                </a:solidFill>
              </a:rPr>
              <a:t>році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своїм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рідним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err="1">
                <a:solidFill>
                  <a:srgbClr val="0000CC"/>
                </a:solidFill>
              </a:rPr>
              <a:t>близьким</a:t>
            </a:r>
            <a:r>
              <a:rPr lang="ru-RU" sz="2400" b="1" dirty="0">
                <a:solidFill>
                  <a:srgbClr val="0000CC"/>
                </a:solidFill>
              </a:rPr>
              <a:t>, гостям. </a:t>
            </a:r>
            <a:r>
              <a:rPr lang="ru-RU" sz="2400" b="1" dirty="0" err="1">
                <a:solidFill>
                  <a:srgbClr val="0000CC"/>
                </a:solidFill>
              </a:rPr>
              <a:t>Щедрівки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співали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напередодні</a:t>
            </a:r>
            <a:r>
              <a:rPr lang="ru-RU" sz="2400" b="1" dirty="0">
                <a:solidFill>
                  <a:srgbClr val="0000CC"/>
                </a:solidFill>
              </a:rPr>
              <a:t> Нового року (на </a:t>
            </a:r>
            <a:r>
              <a:rPr lang="ru-RU" sz="2400" b="1" dirty="0" err="1">
                <a:solidFill>
                  <a:srgbClr val="0000CC"/>
                </a:solidFill>
              </a:rPr>
              <a:t>Щедрий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вечір</a:t>
            </a:r>
            <a:r>
              <a:rPr lang="ru-RU" sz="2400" b="1" dirty="0">
                <a:solidFill>
                  <a:srgbClr val="0000CC"/>
                </a:solidFill>
              </a:rPr>
              <a:t>). </a:t>
            </a:r>
            <a:r>
              <a:rPr lang="ru-RU" sz="2400" b="1" dirty="0" err="1">
                <a:solidFill>
                  <a:srgbClr val="0000CC"/>
                </a:solidFill>
              </a:rPr>
              <a:t>Щедрівки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зазвичай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виконували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дівчата</a:t>
            </a:r>
            <a:r>
              <a:rPr lang="ru-RU" sz="2400" b="1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3" name="Щедрик Щедрик Щедрівочка _ (Мультик для дітей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2110840"/>
            <a:ext cx="7447963" cy="41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зимние мотивы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" y="0"/>
            <a:ext cx="9129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12789"/>
            <a:ext cx="82809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Міні-вікторина</a:t>
            </a:r>
            <a:r>
              <a:rPr lang="ru-RU" sz="3200" b="1" dirty="0" smtClean="0">
                <a:solidFill>
                  <a:srgbClr val="FF0000"/>
                </a:solidFill>
              </a:rPr>
              <a:t>.</a:t>
            </a:r>
            <a:endParaRPr lang="ru-RU" dirty="0"/>
          </a:p>
          <a:p>
            <a:pPr marL="457200" indent="-457200">
              <a:buAutoNum type="arabicParenR"/>
            </a:pPr>
            <a:r>
              <a:rPr lang="ru-RU" sz="2400" b="1" dirty="0" smtClean="0">
                <a:solidFill>
                  <a:srgbClr val="0000CC"/>
                </a:solidFill>
              </a:rPr>
              <a:t>Яке </a:t>
            </a:r>
            <a:r>
              <a:rPr lang="ru-RU" sz="2400" b="1" dirty="0">
                <a:solidFill>
                  <a:srgbClr val="0000CC"/>
                </a:solidFill>
              </a:rPr>
              <a:t>перше </a:t>
            </a:r>
            <a:r>
              <a:rPr lang="ru-RU" sz="2400" b="1" dirty="0" err="1">
                <a:solidFill>
                  <a:srgbClr val="0000CC"/>
                </a:solidFill>
              </a:rPr>
              <a:t>найбільше</a:t>
            </a:r>
            <a:r>
              <a:rPr lang="ru-RU" sz="2400" b="1" dirty="0">
                <a:solidFill>
                  <a:srgbClr val="0000CC"/>
                </a:solidFill>
              </a:rPr>
              <a:t> свято </a:t>
            </a:r>
            <a:r>
              <a:rPr lang="ru-RU" sz="2400" b="1" dirty="0" err="1">
                <a:solidFill>
                  <a:srgbClr val="0000CC"/>
                </a:solidFill>
              </a:rPr>
              <a:t>зимового</a:t>
            </a:r>
            <a:r>
              <a:rPr lang="ru-RU" sz="2400" b="1" dirty="0">
                <a:solidFill>
                  <a:srgbClr val="0000CC"/>
                </a:solidFill>
              </a:rPr>
              <a:t> циклу</a:t>
            </a:r>
            <a:r>
              <a:rPr lang="ru-RU" sz="2400" b="1" dirty="0" smtClean="0">
                <a:solidFill>
                  <a:srgbClr val="0000CC"/>
                </a:solidFill>
              </a:rPr>
              <a:t>?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</a:rPr>
              <a:t>                                    </a:t>
            </a:r>
            <a:r>
              <a:rPr lang="ru-RU" sz="2400" b="1" dirty="0">
                <a:solidFill>
                  <a:srgbClr val="0000CC"/>
                </a:solidFill>
              </a:rPr>
              <a:t>(Святого </a:t>
            </a:r>
            <a:r>
              <a:rPr lang="ru-RU" sz="2400" b="1" dirty="0" err="1">
                <a:solidFill>
                  <a:srgbClr val="0000CC"/>
                </a:solidFill>
              </a:rPr>
              <a:t>Миколая</a:t>
            </a:r>
            <a:r>
              <a:rPr lang="ru-RU" sz="2400" b="1" dirty="0" smtClean="0">
                <a:solidFill>
                  <a:srgbClr val="0000CC"/>
                </a:solidFill>
              </a:rPr>
              <a:t>.)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2) </a:t>
            </a:r>
            <a:r>
              <a:rPr lang="ru-RU" sz="2400" b="1" dirty="0" err="1">
                <a:solidFill>
                  <a:srgbClr val="0000CC"/>
                </a:solidFill>
              </a:rPr>
              <a:t>Яким</a:t>
            </a:r>
            <a:r>
              <a:rPr lang="ru-RU" sz="2400" b="1" dirty="0">
                <a:solidFill>
                  <a:srgbClr val="0000CC"/>
                </a:solidFill>
              </a:rPr>
              <a:t> великим святом </a:t>
            </a:r>
            <a:r>
              <a:rPr lang="ru-RU" sz="2400" b="1" dirty="0" err="1">
                <a:solidFill>
                  <a:srgbClr val="0000CC"/>
                </a:solidFill>
              </a:rPr>
              <a:t>завершується</a:t>
            </a:r>
            <a:r>
              <a:rPr lang="ru-RU" sz="2400" b="1" dirty="0">
                <a:solidFill>
                  <a:srgbClr val="0000CC"/>
                </a:solidFill>
              </a:rPr>
              <a:t> зимовий цикл? </a:t>
            </a:r>
            <a:r>
              <a:rPr lang="ru-RU" sz="2400" b="1" dirty="0" smtClean="0">
                <a:solidFill>
                  <a:srgbClr val="0000CC"/>
                </a:solidFill>
              </a:rPr>
              <a:t>                                            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0000CC"/>
                </a:solidFill>
              </a:rPr>
              <a:t>                                     (</a:t>
            </a:r>
            <a:r>
              <a:rPr lang="ru-RU" sz="2400" b="1" dirty="0" err="1">
                <a:solidFill>
                  <a:srgbClr val="0000CC"/>
                </a:solidFill>
              </a:rPr>
              <a:t>Водохреща</a:t>
            </a:r>
            <a:r>
              <a:rPr lang="ru-RU" sz="2400" b="1" dirty="0" smtClean="0">
                <a:solidFill>
                  <a:srgbClr val="0000CC"/>
                </a:solidFill>
              </a:rPr>
              <a:t>.)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3) Про </a:t>
            </a:r>
            <a:r>
              <a:rPr lang="ru-RU" sz="2400" b="1" dirty="0" err="1">
                <a:solidFill>
                  <a:srgbClr val="0000CC"/>
                </a:solidFill>
              </a:rPr>
              <a:t>які</a:t>
            </a:r>
            <a:r>
              <a:rPr lang="ru-RU" sz="2400" b="1" dirty="0">
                <a:solidFill>
                  <a:srgbClr val="0000CC"/>
                </a:solidFill>
              </a:rPr>
              <a:t> три </a:t>
            </a:r>
            <a:r>
              <a:rPr lang="ru-RU" sz="2400" b="1" dirty="0" err="1">
                <a:solidFill>
                  <a:srgbClr val="0000CC"/>
                </a:solidFill>
              </a:rPr>
              <a:t>празники</a:t>
            </a:r>
            <a:r>
              <a:rPr lang="ru-RU" sz="2400" b="1" dirty="0">
                <a:solidFill>
                  <a:srgbClr val="0000CC"/>
                </a:solidFill>
              </a:rPr>
              <a:t> говориться в </a:t>
            </a:r>
            <a:r>
              <a:rPr lang="ru-RU" sz="2400" b="1" dirty="0" err="1">
                <a:solidFill>
                  <a:srgbClr val="0000CC"/>
                </a:solidFill>
              </a:rPr>
              <a:t>пісні</a:t>
            </a:r>
            <a:r>
              <a:rPr lang="ru-RU" sz="2400" b="1" dirty="0">
                <a:solidFill>
                  <a:srgbClr val="0000CC"/>
                </a:solidFill>
              </a:rPr>
              <a:t> «</a:t>
            </a:r>
            <a:r>
              <a:rPr lang="ru-RU" sz="2400" b="1" dirty="0" err="1">
                <a:solidFill>
                  <a:srgbClr val="0000CC"/>
                </a:solidFill>
              </a:rPr>
              <a:t>Добрий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вечір</a:t>
            </a:r>
            <a:r>
              <a:rPr lang="ru-RU" sz="2400" b="1" dirty="0">
                <a:solidFill>
                  <a:srgbClr val="0000CC"/>
                </a:solidFill>
              </a:rPr>
              <a:t>» ? </a:t>
            </a:r>
          </a:p>
          <a:p>
            <a:r>
              <a:rPr lang="ru-RU" sz="2400" b="1" dirty="0" smtClean="0">
                <a:solidFill>
                  <a:srgbClr val="0000CC"/>
                </a:solidFill>
              </a:rPr>
              <a:t>                                     (</a:t>
            </a:r>
            <a:r>
              <a:rPr lang="ru-RU" sz="2400" b="1" dirty="0" err="1">
                <a:solidFill>
                  <a:srgbClr val="0000CC"/>
                </a:solidFill>
              </a:rPr>
              <a:t>Різдво</a:t>
            </a:r>
            <a:r>
              <a:rPr lang="ru-RU" sz="2400" b="1" dirty="0">
                <a:solidFill>
                  <a:srgbClr val="0000CC"/>
                </a:solidFill>
              </a:rPr>
              <a:t>, Св. Василя, </a:t>
            </a:r>
            <a:r>
              <a:rPr lang="ru-RU" sz="2400" b="1" dirty="0" err="1">
                <a:solidFill>
                  <a:srgbClr val="0000CC"/>
                </a:solidFill>
              </a:rPr>
              <a:t>Водохреща</a:t>
            </a:r>
            <a:r>
              <a:rPr lang="ru-RU" sz="2400" b="1" dirty="0" smtClean="0">
                <a:solidFill>
                  <a:srgbClr val="0000CC"/>
                </a:solidFill>
              </a:rPr>
              <a:t>.)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4) Коли </a:t>
            </a:r>
            <a:r>
              <a:rPr lang="ru-RU" sz="2400" b="1" dirty="0" err="1">
                <a:solidFill>
                  <a:srgbClr val="0000CC"/>
                </a:solidFill>
              </a:rPr>
              <a:t>відзначають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Святвечір</a:t>
            </a:r>
            <a:r>
              <a:rPr lang="ru-RU" sz="2400" b="1" dirty="0" smtClean="0">
                <a:solidFill>
                  <a:srgbClr val="0000CC"/>
                </a:solidFill>
              </a:rPr>
              <a:t>?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</a:rPr>
              <a:t>                                    </a:t>
            </a:r>
            <a:r>
              <a:rPr lang="ru-RU" sz="2400" b="1" dirty="0">
                <a:solidFill>
                  <a:srgbClr val="0000CC"/>
                </a:solidFill>
              </a:rPr>
              <a:t>(</a:t>
            </a:r>
            <a:r>
              <a:rPr lang="ru-RU" sz="2400" b="1" dirty="0" err="1">
                <a:solidFill>
                  <a:srgbClr val="0000CC"/>
                </a:solidFill>
              </a:rPr>
              <a:t>Увечері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</a:rPr>
              <a:t>24 </a:t>
            </a:r>
            <a:r>
              <a:rPr lang="ru-RU" sz="2400" b="1" dirty="0" err="1" smtClean="0">
                <a:solidFill>
                  <a:srgbClr val="0000CC"/>
                </a:solidFill>
              </a:rPr>
              <a:t>грудня</a:t>
            </a:r>
            <a:r>
              <a:rPr lang="ru-RU" sz="2400" b="1" dirty="0" smtClean="0">
                <a:solidFill>
                  <a:srgbClr val="0000CC"/>
                </a:solidFill>
              </a:rPr>
              <a:t>)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5) </a:t>
            </a:r>
            <a:r>
              <a:rPr lang="ru-RU" sz="2400" b="1" dirty="0" err="1">
                <a:solidFill>
                  <a:srgbClr val="0000CC"/>
                </a:solidFill>
              </a:rPr>
              <a:t>Чому</a:t>
            </a:r>
            <a:r>
              <a:rPr lang="ru-RU" sz="2400" b="1" dirty="0">
                <a:solidFill>
                  <a:srgbClr val="0000CC"/>
                </a:solidFill>
              </a:rPr>
              <a:t> в </a:t>
            </a:r>
            <a:r>
              <a:rPr lang="ru-RU" sz="2400" b="1" dirty="0" err="1">
                <a:solidFill>
                  <a:srgbClr val="0000CC"/>
                </a:solidFill>
              </a:rPr>
              <a:t>колядці</a:t>
            </a:r>
            <a:r>
              <a:rPr lang="ru-RU" sz="2400" b="1" dirty="0">
                <a:solidFill>
                  <a:srgbClr val="0000CC"/>
                </a:solidFill>
              </a:rPr>
              <a:t> «</a:t>
            </a:r>
            <a:r>
              <a:rPr lang="ru-RU" sz="2400" b="1" dirty="0" err="1">
                <a:solidFill>
                  <a:srgbClr val="0000CC"/>
                </a:solidFill>
              </a:rPr>
              <a:t>Щедрик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err="1">
                <a:solidFill>
                  <a:srgbClr val="0000CC"/>
                </a:solidFill>
              </a:rPr>
              <a:t>щедрик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err="1">
                <a:solidFill>
                  <a:srgbClr val="0000CC"/>
                </a:solidFill>
              </a:rPr>
              <a:t>щедрівочка</a:t>
            </a:r>
            <a:r>
              <a:rPr lang="ru-RU" sz="2400" b="1" dirty="0">
                <a:solidFill>
                  <a:srgbClr val="0000CC"/>
                </a:solidFill>
              </a:rPr>
              <a:t>» </a:t>
            </a:r>
            <a:r>
              <a:rPr lang="ru-RU" sz="2400" b="1" dirty="0" err="1">
                <a:solidFill>
                  <a:srgbClr val="0000CC"/>
                </a:solidFill>
              </a:rPr>
              <a:t>серед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зими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раптом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прилетіла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ластівочка</a:t>
            </a:r>
            <a:r>
              <a:rPr lang="ru-RU" sz="2400" b="1" dirty="0" smtClean="0">
                <a:solidFill>
                  <a:srgbClr val="0000CC"/>
                </a:solidFill>
              </a:rPr>
              <a:t>?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</a:rPr>
              <a:t>                        </a:t>
            </a:r>
            <a:r>
              <a:rPr lang="ru-RU" sz="2400" b="1" dirty="0">
                <a:solidFill>
                  <a:srgbClr val="0000CC"/>
                </a:solidFill>
              </a:rPr>
              <a:t>(У </a:t>
            </a:r>
            <a:r>
              <a:rPr lang="ru-RU" sz="2400" b="1" dirty="0" err="1">
                <a:solidFill>
                  <a:srgbClr val="0000CC"/>
                </a:solidFill>
              </a:rPr>
              <a:t>давніх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слов’ян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новий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рік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починався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навесні</a:t>
            </a:r>
            <a:r>
              <a:rPr lang="ru-RU" sz="2400" b="1" dirty="0" smtClean="0">
                <a:solidFill>
                  <a:srgbClr val="0000CC"/>
                </a:solidFill>
              </a:rPr>
              <a:t>.)</a:t>
            </a:r>
            <a:endParaRPr lang="ru-RU" sz="2400" b="1" dirty="0">
              <a:solidFill>
                <a:srgbClr val="0000CC"/>
              </a:solidFill>
            </a:endParaRPr>
          </a:p>
          <a:p>
            <a:r>
              <a:rPr lang="ru-RU" sz="2400" b="1" dirty="0">
                <a:solidFill>
                  <a:srgbClr val="0000CC"/>
                </a:solidFill>
              </a:rPr>
              <a:t>6) У колядках і </a:t>
            </a:r>
            <a:r>
              <a:rPr lang="ru-RU" sz="2400" b="1" dirty="0" err="1">
                <a:solidFill>
                  <a:srgbClr val="0000CC"/>
                </a:solidFill>
              </a:rPr>
              <a:t>щедрівках</a:t>
            </a:r>
            <a:r>
              <a:rPr lang="ru-RU" sz="2400" b="1" dirty="0">
                <a:solidFill>
                  <a:srgbClr val="0000CC"/>
                </a:solidFill>
              </a:rPr>
              <a:t> часто </a:t>
            </a:r>
            <a:r>
              <a:rPr lang="ru-RU" sz="2400" b="1" dirty="0" err="1">
                <a:solidFill>
                  <a:srgbClr val="0000CC"/>
                </a:solidFill>
              </a:rPr>
              <a:t>згадують</a:t>
            </a:r>
            <a:r>
              <a:rPr lang="ru-RU" sz="2400" b="1" dirty="0">
                <a:solidFill>
                  <a:srgbClr val="0000CC"/>
                </a:solidFill>
              </a:rPr>
              <a:t> пана, </a:t>
            </a:r>
            <a:r>
              <a:rPr lang="ru-RU" sz="2400" b="1" dirty="0" err="1">
                <a:solidFill>
                  <a:srgbClr val="0000CC"/>
                </a:solidFill>
              </a:rPr>
              <a:t>пані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smtClean="0">
                <a:solidFill>
                  <a:srgbClr val="0000CC"/>
                </a:solidFill>
              </a:rPr>
              <a:t>князя.  </a:t>
            </a:r>
            <a:r>
              <a:rPr lang="ru-RU" sz="2400" b="1" dirty="0" err="1" smtClean="0">
                <a:solidFill>
                  <a:srgbClr val="0000CC"/>
                </a:solidFill>
              </a:rPr>
              <a:t>Чи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>
                <a:solidFill>
                  <a:srgbClr val="0000CC"/>
                </a:solidFill>
              </a:rPr>
              <a:t>значить </a:t>
            </a:r>
            <a:r>
              <a:rPr lang="ru-RU" sz="2400" b="1" dirty="0" err="1">
                <a:solidFill>
                  <a:srgbClr val="0000CC"/>
                </a:solidFill>
              </a:rPr>
              <a:t>це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err="1">
                <a:solidFill>
                  <a:srgbClr val="0000CC"/>
                </a:solidFill>
              </a:rPr>
              <a:t>що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пісні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призначалися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тільки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багатим</a:t>
            </a:r>
            <a:r>
              <a:rPr lang="ru-RU" sz="2400" b="1" dirty="0">
                <a:solidFill>
                  <a:srgbClr val="0000CC"/>
                </a:solidFill>
              </a:rPr>
              <a:t> людям</a:t>
            </a:r>
            <a:r>
              <a:rPr lang="ru-RU" sz="2400" b="1" dirty="0" smtClean="0">
                <a:solidFill>
                  <a:srgbClr val="0000CC"/>
                </a:solidFill>
              </a:rPr>
              <a:t>?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</a:rPr>
              <a:t>                        </a:t>
            </a:r>
            <a:r>
              <a:rPr lang="ru-RU" sz="2400" b="1" dirty="0">
                <a:solidFill>
                  <a:srgbClr val="0000CC"/>
                </a:solidFill>
              </a:rPr>
              <a:t>(</a:t>
            </a:r>
            <a:r>
              <a:rPr lang="ru-RU" sz="2400" b="1" dirty="0" err="1">
                <a:solidFill>
                  <a:srgbClr val="0000CC"/>
                </a:solidFill>
              </a:rPr>
              <a:t>Ні</a:t>
            </a:r>
            <a:r>
              <a:rPr lang="ru-RU" sz="2400" b="1" dirty="0">
                <a:solidFill>
                  <a:srgbClr val="0000CC"/>
                </a:solidFill>
              </a:rPr>
              <a:t>, </a:t>
            </a:r>
            <a:r>
              <a:rPr lang="ru-RU" sz="2400" b="1" dirty="0" err="1">
                <a:solidFill>
                  <a:srgbClr val="0000CC"/>
                </a:solidFill>
              </a:rPr>
              <a:t>це</a:t>
            </a:r>
            <a:r>
              <a:rPr lang="ru-RU" sz="2400" b="1" dirty="0">
                <a:solidFill>
                  <a:srgbClr val="0000CC"/>
                </a:solidFill>
              </a:rPr>
              <a:t> так </a:t>
            </a:r>
            <a:r>
              <a:rPr lang="ru-RU" sz="2400" b="1" dirty="0" err="1">
                <a:solidFill>
                  <a:srgbClr val="0000CC"/>
                </a:solidFill>
              </a:rPr>
              <a:t>шанували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простих</a:t>
            </a:r>
            <a:r>
              <a:rPr lang="ru-RU" sz="2400" b="1" dirty="0">
                <a:solidFill>
                  <a:srgbClr val="0000CC"/>
                </a:solidFill>
              </a:rPr>
              <a:t> </a:t>
            </a:r>
            <a:r>
              <a:rPr lang="ru-RU" sz="2400" b="1" dirty="0" err="1">
                <a:solidFill>
                  <a:srgbClr val="0000CC"/>
                </a:solidFill>
              </a:rPr>
              <a:t>господарів</a:t>
            </a:r>
            <a:r>
              <a:rPr lang="ru-RU" sz="2400" b="1" dirty="0">
                <a:solidFill>
                  <a:srgbClr val="0000CC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705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зимние мотивы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0"/>
            <a:ext cx="9129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3257" y="1556792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“</a:t>
            </a:r>
            <a:r>
              <a:rPr lang="ru-RU" sz="4400" b="1" dirty="0" err="1">
                <a:solidFill>
                  <a:srgbClr val="FF0000"/>
                </a:solidFill>
              </a:rPr>
              <a:t>Інтерв’ю</a:t>
            </a:r>
            <a:r>
              <a:rPr lang="ru-RU" sz="4400" b="1" dirty="0">
                <a:solidFill>
                  <a:srgbClr val="FF0000"/>
                </a:solidFill>
              </a:rPr>
              <a:t>” 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0000CC"/>
                </a:solidFill>
              </a:rPr>
              <a:t>На </a:t>
            </a:r>
            <a:r>
              <a:rPr lang="ru-RU" sz="4400" b="1" dirty="0" err="1" smtClean="0">
                <a:solidFill>
                  <a:srgbClr val="0000CC"/>
                </a:solidFill>
              </a:rPr>
              <a:t>уроці</a:t>
            </a:r>
            <a:r>
              <a:rPr lang="ru-RU" sz="4400" b="1" smtClean="0">
                <a:solidFill>
                  <a:srgbClr val="0000CC"/>
                </a:solidFill>
              </a:rPr>
              <a:t> </a:t>
            </a:r>
            <a:r>
              <a:rPr lang="ru-RU" sz="4400" b="1" dirty="0">
                <a:solidFill>
                  <a:srgbClr val="0000CC"/>
                </a:solidFill>
              </a:rPr>
              <a:t>я: </a:t>
            </a:r>
            <a:endParaRPr lang="ru-RU" sz="4400" b="1" dirty="0" smtClean="0">
              <a:solidFill>
                <a:srgbClr val="0000CC"/>
              </a:solidFill>
            </a:endParaRPr>
          </a:p>
          <a:p>
            <a:r>
              <a:rPr lang="ru-RU" sz="4400" b="1" dirty="0" err="1" smtClean="0">
                <a:solidFill>
                  <a:srgbClr val="0000CC"/>
                </a:solidFill>
              </a:rPr>
              <a:t>дізнався</a:t>
            </a:r>
            <a:r>
              <a:rPr lang="ru-RU" sz="4400" b="1" dirty="0">
                <a:solidFill>
                  <a:srgbClr val="0000CC"/>
                </a:solidFill>
              </a:rPr>
              <a:t>... </a:t>
            </a:r>
          </a:p>
          <a:p>
            <a:r>
              <a:rPr lang="ru-RU" sz="4400" b="1" dirty="0" err="1" smtClean="0">
                <a:solidFill>
                  <a:srgbClr val="0000CC"/>
                </a:solidFill>
              </a:rPr>
              <a:t>навчився</a:t>
            </a:r>
            <a:r>
              <a:rPr lang="ru-RU" sz="4400" b="1" dirty="0">
                <a:solidFill>
                  <a:srgbClr val="0000CC"/>
                </a:solidFill>
              </a:rPr>
              <a:t>... </a:t>
            </a:r>
            <a:endParaRPr lang="ru-RU" sz="4400" b="1" dirty="0" smtClean="0">
              <a:solidFill>
                <a:srgbClr val="0000CC"/>
              </a:solidFill>
            </a:endParaRPr>
          </a:p>
          <a:p>
            <a:r>
              <a:rPr lang="ru-RU" sz="4400" b="1" dirty="0" err="1" smtClean="0">
                <a:solidFill>
                  <a:srgbClr val="0000CC"/>
                </a:solidFill>
              </a:rPr>
              <a:t>зрозумів</a:t>
            </a:r>
            <a:r>
              <a:rPr lang="ru-RU" sz="4400" b="1" dirty="0">
                <a:solidFill>
                  <a:srgbClr val="0000CC"/>
                </a:solidFill>
              </a:rPr>
              <a:t>... </a:t>
            </a:r>
            <a:r>
              <a:rPr lang="ru-RU" sz="4400" b="1" dirty="0" smtClean="0">
                <a:solidFill>
                  <a:srgbClr val="0000CC"/>
                </a:solidFill>
              </a:rPr>
              <a:t> </a:t>
            </a:r>
            <a:endParaRPr lang="ru-RU" sz="4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для презентации - зимние мотивы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0"/>
            <a:ext cx="9129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813173"/>
            <a:ext cx="53823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>
                <a:solidFill>
                  <a:srgbClr val="FF0000"/>
                </a:solidFill>
              </a:rPr>
              <a:t>Домашнє</a:t>
            </a:r>
            <a:r>
              <a:rPr lang="ru-RU" sz="4400" b="1" dirty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завдання</a:t>
            </a:r>
            <a:r>
              <a:rPr lang="ru-RU" sz="4400" b="1" dirty="0">
                <a:solidFill>
                  <a:srgbClr val="FF0000"/>
                </a:solidFill>
              </a:rPr>
              <a:t>:</a:t>
            </a:r>
          </a:p>
          <a:p>
            <a:pPr algn="ctr"/>
            <a:endParaRPr lang="ru-RU" sz="3200" b="1" dirty="0">
              <a:solidFill>
                <a:srgbClr val="0000CC"/>
              </a:solidFill>
            </a:endParaRPr>
          </a:p>
          <a:p>
            <a:pPr algn="ctr"/>
            <a:r>
              <a:rPr lang="ru-RU" sz="3200" b="1" dirty="0" err="1">
                <a:solidFill>
                  <a:srgbClr val="0000CC"/>
                </a:solidFill>
              </a:rPr>
              <a:t>Вивчити</a:t>
            </a:r>
            <a:r>
              <a:rPr lang="ru-RU" sz="3200" b="1" dirty="0">
                <a:solidFill>
                  <a:srgbClr val="0000CC"/>
                </a:solidFill>
              </a:rPr>
              <a:t> одну </a:t>
            </a:r>
            <a:r>
              <a:rPr lang="ru-RU" sz="3200" b="1" dirty="0" err="1">
                <a:solidFill>
                  <a:srgbClr val="0000CC"/>
                </a:solidFill>
              </a:rPr>
              <a:t>пісню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зимового</a:t>
            </a:r>
            <a:r>
              <a:rPr lang="ru-RU" sz="3200" b="1" dirty="0">
                <a:solidFill>
                  <a:srgbClr val="0000CC"/>
                </a:solidFill>
              </a:rPr>
              <a:t> циклу </a:t>
            </a:r>
            <a:r>
              <a:rPr lang="ru-RU" sz="3200" b="1" dirty="0" err="1">
                <a:solidFill>
                  <a:srgbClr val="0000CC"/>
                </a:solidFill>
              </a:rPr>
              <a:t>напам'ять</a:t>
            </a:r>
            <a:r>
              <a:rPr lang="ru-RU" sz="3200" b="1" dirty="0">
                <a:solidFill>
                  <a:srgbClr val="0000CC"/>
                </a:solidFill>
              </a:rPr>
              <a:t>; </a:t>
            </a:r>
            <a:r>
              <a:rPr lang="ru-RU" sz="3200" b="1" dirty="0" err="1">
                <a:solidFill>
                  <a:srgbClr val="0000CC"/>
                </a:solidFill>
              </a:rPr>
              <a:t>зробити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err="1">
                <a:solidFill>
                  <a:srgbClr val="0000CC"/>
                </a:solidFill>
              </a:rPr>
              <a:t>малюнки</a:t>
            </a:r>
            <a:r>
              <a:rPr lang="ru-RU" sz="3200" b="1" dirty="0">
                <a:solidFill>
                  <a:srgbClr val="0000CC"/>
                </a:solidFill>
              </a:rPr>
              <a:t> до </a:t>
            </a:r>
            <a:r>
              <a:rPr lang="ru-RU" sz="3200" b="1" dirty="0" err="1">
                <a:solidFill>
                  <a:srgbClr val="0000CC"/>
                </a:solidFill>
              </a:rPr>
              <a:t>зимових</a:t>
            </a:r>
            <a:r>
              <a:rPr lang="ru-RU" sz="3200" b="1" dirty="0">
                <a:solidFill>
                  <a:srgbClr val="0000CC"/>
                </a:solidFill>
              </a:rPr>
              <a:t> свят</a:t>
            </a:r>
          </a:p>
        </p:txBody>
      </p:sp>
    </p:spTree>
    <p:extLst>
      <p:ext uri="{BB962C8B-B14F-4D97-AF65-F5344CB8AC3E}">
        <p14:creationId xmlns:p14="http://schemas.microsoft.com/office/powerpoint/2010/main" val="3705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48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547" y="476672"/>
            <a:ext cx="806489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Я: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0000CC"/>
                </a:solidFill>
              </a:rPr>
              <a:t>- </a:t>
            </a:r>
            <a:r>
              <a:rPr lang="ru-RU" sz="3600" dirty="0" err="1" smtClean="0">
                <a:solidFill>
                  <a:srgbClr val="0000CC"/>
                </a:solidFill>
              </a:rPr>
              <a:t>Розширю</a:t>
            </a:r>
            <a:r>
              <a:rPr lang="ru-RU" sz="3600" dirty="0" smtClean="0">
                <a:solidFill>
                  <a:srgbClr val="0000CC"/>
                </a:solidFill>
              </a:rPr>
              <a:t> </a:t>
            </a:r>
            <a:r>
              <a:rPr lang="ru-RU" sz="3600" dirty="0" err="1" smtClean="0">
                <a:solidFill>
                  <a:srgbClr val="0000CC"/>
                </a:solidFill>
              </a:rPr>
              <a:t>свої</a:t>
            </a:r>
            <a:r>
              <a:rPr lang="ru-RU" sz="3600" dirty="0" smtClean="0">
                <a:solidFill>
                  <a:srgbClr val="0000CC"/>
                </a:solidFill>
              </a:rPr>
              <a:t> </a:t>
            </a:r>
            <a:r>
              <a:rPr lang="ru-RU" sz="3600" dirty="0" err="1" smtClean="0">
                <a:solidFill>
                  <a:srgbClr val="0000CC"/>
                </a:solidFill>
              </a:rPr>
              <a:t>відомості</a:t>
            </a:r>
            <a:r>
              <a:rPr lang="ru-RU" sz="3600" dirty="0" smtClean="0">
                <a:solidFill>
                  <a:srgbClr val="0000CC"/>
                </a:solidFill>
              </a:rPr>
              <a:t> про </a:t>
            </a:r>
            <a:r>
              <a:rPr lang="ru-RU" sz="3600" dirty="0">
                <a:solidFill>
                  <a:srgbClr val="0000CC"/>
                </a:solidFill>
              </a:rPr>
              <a:t>календарно-</a:t>
            </a:r>
            <a:r>
              <a:rPr lang="ru-RU" sz="3600" dirty="0" err="1">
                <a:solidFill>
                  <a:srgbClr val="0000CC"/>
                </a:solidFill>
              </a:rPr>
              <a:t>обрядову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  <a:r>
              <a:rPr lang="ru-RU" sz="3600" dirty="0" err="1">
                <a:solidFill>
                  <a:srgbClr val="0000CC"/>
                </a:solidFill>
              </a:rPr>
              <a:t>поезію</a:t>
            </a:r>
            <a:r>
              <a:rPr lang="ru-RU" sz="3600" dirty="0">
                <a:solidFill>
                  <a:srgbClr val="0000CC"/>
                </a:solidFill>
              </a:rPr>
              <a:t>, </a:t>
            </a:r>
            <a:r>
              <a:rPr lang="ru-RU" sz="3600" dirty="0" smtClean="0">
                <a:solidFill>
                  <a:srgbClr val="0000CC"/>
                </a:solidFill>
              </a:rPr>
              <a:t>а </a:t>
            </a:r>
            <a:r>
              <a:rPr lang="ru-RU" sz="3600" dirty="0" err="1" smtClean="0">
                <a:solidFill>
                  <a:srgbClr val="0000CC"/>
                </a:solidFill>
              </a:rPr>
              <a:t>саме</a:t>
            </a:r>
            <a:r>
              <a:rPr lang="ru-RU" sz="3600" dirty="0" smtClean="0">
                <a:solidFill>
                  <a:srgbClr val="0000CC"/>
                </a:solidFill>
              </a:rPr>
              <a:t> </a:t>
            </a:r>
            <a:r>
              <a:rPr lang="ru-RU" sz="3600" b="1" dirty="0" err="1">
                <a:solidFill>
                  <a:srgbClr val="0000CC"/>
                </a:solidFill>
              </a:rPr>
              <a:t>пісні</a:t>
            </a:r>
            <a:r>
              <a:rPr lang="ru-RU" sz="3600" b="1" dirty="0">
                <a:solidFill>
                  <a:srgbClr val="0000CC"/>
                </a:solidFill>
              </a:rPr>
              <a:t> </a:t>
            </a:r>
            <a:r>
              <a:rPr lang="ru-RU" sz="3600" b="1" dirty="0" err="1">
                <a:solidFill>
                  <a:srgbClr val="0000CC"/>
                </a:solidFill>
              </a:rPr>
              <a:t>зимового</a:t>
            </a:r>
            <a:r>
              <a:rPr lang="ru-RU" sz="3600" b="1" dirty="0">
                <a:solidFill>
                  <a:srgbClr val="0000CC"/>
                </a:solidFill>
              </a:rPr>
              <a:t> </a:t>
            </a:r>
            <a:r>
              <a:rPr lang="ru-RU" sz="3600" b="1" dirty="0" smtClean="0">
                <a:solidFill>
                  <a:srgbClr val="0000CC"/>
                </a:solidFill>
              </a:rPr>
              <a:t>циклу</a:t>
            </a:r>
            <a:r>
              <a:rPr lang="ru-RU" sz="3600" dirty="0" smtClean="0">
                <a:solidFill>
                  <a:srgbClr val="0000CC"/>
                </a:solidFill>
              </a:rPr>
              <a:t>:  </a:t>
            </a:r>
            <a:r>
              <a:rPr lang="ru-RU" sz="3600" dirty="0">
                <a:solidFill>
                  <a:srgbClr val="0000CC"/>
                </a:solidFill>
              </a:rPr>
              <a:t>колядки та </a:t>
            </a:r>
            <a:r>
              <a:rPr lang="ru-RU" sz="3600" dirty="0" err="1">
                <a:solidFill>
                  <a:srgbClr val="0000CC"/>
                </a:solidFill>
              </a:rPr>
              <a:t>щедрівки</a:t>
            </a:r>
            <a:r>
              <a:rPr lang="ru-RU" sz="3600" dirty="0">
                <a:solidFill>
                  <a:srgbClr val="0000CC"/>
                </a:solidFill>
              </a:rPr>
              <a:t>;</a:t>
            </a:r>
          </a:p>
          <a:p>
            <a:endParaRPr lang="ru-RU" sz="3600" dirty="0">
              <a:solidFill>
                <a:srgbClr val="0000CC"/>
              </a:solidFill>
            </a:endParaRPr>
          </a:p>
          <a:p>
            <a:r>
              <a:rPr lang="ru-RU" sz="3600" dirty="0" smtClean="0">
                <a:solidFill>
                  <a:srgbClr val="0000CC"/>
                </a:solidFill>
              </a:rPr>
              <a:t>- </a:t>
            </a:r>
            <a:r>
              <a:rPr lang="ru-RU" sz="3600" dirty="0" err="1" smtClean="0">
                <a:solidFill>
                  <a:srgbClr val="0000CC"/>
                </a:solidFill>
              </a:rPr>
              <a:t>Навчуся</a:t>
            </a:r>
            <a:r>
              <a:rPr lang="ru-RU" sz="3600" dirty="0" smtClean="0">
                <a:solidFill>
                  <a:srgbClr val="0000CC"/>
                </a:solidFill>
              </a:rPr>
              <a:t> </a:t>
            </a:r>
            <a:r>
              <a:rPr lang="ru-RU" sz="3600" dirty="0" err="1" smtClean="0">
                <a:solidFill>
                  <a:srgbClr val="0000CC"/>
                </a:solidFill>
              </a:rPr>
              <a:t>виразно</a:t>
            </a:r>
            <a:r>
              <a:rPr lang="ru-RU" sz="3600" dirty="0" smtClean="0">
                <a:solidFill>
                  <a:srgbClr val="0000CC"/>
                </a:solidFill>
              </a:rPr>
              <a:t> </a:t>
            </a:r>
            <a:r>
              <a:rPr lang="ru-RU" sz="3600" dirty="0">
                <a:solidFill>
                  <a:srgbClr val="0000CC"/>
                </a:solidFill>
              </a:rPr>
              <a:t>й </a:t>
            </a:r>
            <a:r>
              <a:rPr lang="ru-RU" sz="3600" dirty="0" err="1">
                <a:solidFill>
                  <a:srgbClr val="0000CC"/>
                </a:solidFill>
              </a:rPr>
              <a:t>вдумливо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  <a:r>
              <a:rPr lang="ru-RU" sz="3600" dirty="0" err="1">
                <a:solidFill>
                  <a:srgbClr val="0000CC"/>
                </a:solidFill>
              </a:rPr>
              <a:t>читати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  <a:r>
              <a:rPr lang="ru-RU" sz="3600" dirty="0" err="1">
                <a:solidFill>
                  <a:srgbClr val="0000CC"/>
                </a:solidFill>
              </a:rPr>
              <a:t>народні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  <a:r>
              <a:rPr lang="ru-RU" sz="3600" dirty="0" err="1">
                <a:solidFill>
                  <a:srgbClr val="0000CC"/>
                </a:solidFill>
              </a:rPr>
              <a:t>пісні</a:t>
            </a:r>
            <a:r>
              <a:rPr lang="ru-RU" sz="3600" dirty="0">
                <a:solidFill>
                  <a:srgbClr val="0000CC"/>
                </a:solidFill>
              </a:rPr>
              <a:t>, </a:t>
            </a:r>
            <a:r>
              <a:rPr lang="ru-RU" sz="3600" dirty="0" err="1">
                <a:solidFill>
                  <a:srgbClr val="0000CC"/>
                </a:solidFill>
              </a:rPr>
              <a:t>коментувати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  <a:r>
              <a:rPr lang="ru-RU" sz="3600" dirty="0" err="1">
                <a:solidFill>
                  <a:srgbClr val="0000CC"/>
                </a:solidFill>
              </a:rPr>
              <a:t>їхній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  <a:r>
              <a:rPr lang="ru-RU" sz="3600" dirty="0" err="1">
                <a:solidFill>
                  <a:srgbClr val="0000CC"/>
                </a:solidFill>
              </a:rPr>
              <a:t>зміст</a:t>
            </a:r>
            <a:r>
              <a:rPr lang="ru-RU" sz="3600" dirty="0">
                <a:solidFill>
                  <a:srgbClr val="0000CC"/>
                </a:solidFill>
              </a:rPr>
              <a:t>, </a:t>
            </a:r>
            <a:r>
              <a:rPr lang="ru-RU" sz="3600" dirty="0" err="1">
                <a:solidFill>
                  <a:srgbClr val="0000CC"/>
                </a:solidFill>
              </a:rPr>
              <a:t>виокремлювати</a:t>
            </a:r>
            <a:r>
              <a:rPr lang="ru-RU" sz="3600" dirty="0">
                <a:solidFill>
                  <a:srgbClr val="0000CC"/>
                </a:solidFill>
              </a:rPr>
              <a:t> й </a:t>
            </a:r>
            <a:r>
              <a:rPr lang="ru-RU" sz="3600" dirty="0" err="1">
                <a:solidFill>
                  <a:srgbClr val="0000CC"/>
                </a:solidFill>
              </a:rPr>
              <a:t>пояснювати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  <a:r>
              <a:rPr lang="ru-RU" sz="3600" dirty="0" err="1">
                <a:solidFill>
                  <a:srgbClr val="0000CC"/>
                </a:solidFill>
              </a:rPr>
              <a:t>художні</a:t>
            </a:r>
            <a:r>
              <a:rPr lang="ru-RU" sz="3600" dirty="0">
                <a:solidFill>
                  <a:srgbClr val="0000CC"/>
                </a:solidFill>
              </a:rPr>
              <a:t> </a:t>
            </a:r>
            <a:r>
              <a:rPr lang="ru-RU" sz="3600" dirty="0" err="1" smtClean="0">
                <a:solidFill>
                  <a:srgbClr val="0000CC"/>
                </a:solidFill>
              </a:rPr>
              <a:t>засоби</a:t>
            </a:r>
            <a:r>
              <a:rPr lang="ru-RU" sz="3600" dirty="0" smtClean="0">
                <a:solidFill>
                  <a:srgbClr val="0000CC"/>
                </a:solidFill>
              </a:rPr>
              <a:t>.</a:t>
            </a:r>
            <a:endParaRPr lang="ru-RU" sz="3600" dirty="0">
              <a:solidFill>
                <a:srgbClr val="0000CC"/>
              </a:solidFill>
            </a:endParaRPr>
          </a:p>
          <a:p>
            <a:endParaRPr lang="ru-RU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720840"/>
            <a:ext cx="619268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Пригадай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  <a:endParaRPr lang="ru-RU" sz="3200" b="1" dirty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sz="2800" dirty="0">
                <a:solidFill>
                  <a:srgbClr val="0000CC"/>
                </a:solidFill>
              </a:rPr>
              <a:t>— </a:t>
            </a:r>
            <a:r>
              <a:rPr lang="ru-RU" sz="2800" dirty="0" err="1" smtClean="0">
                <a:solidFill>
                  <a:srgbClr val="0000CC"/>
                </a:solidFill>
              </a:rPr>
              <a:t>Головні</a:t>
            </a:r>
            <a:r>
              <a:rPr lang="ru-RU" sz="2800" dirty="0" smtClean="0">
                <a:solidFill>
                  <a:srgbClr val="0000CC"/>
                </a:solidFill>
              </a:rPr>
              <a:t> </a:t>
            </a:r>
            <a:r>
              <a:rPr lang="ru-RU" sz="2800" dirty="0" err="1">
                <a:solidFill>
                  <a:srgbClr val="0000CC"/>
                </a:solidFill>
              </a:rPr>
              <a:t>зимові</a:t>
            </a:r>
            <a:r>
              <a:rPr lang="ru-RU" sz="2800" dirty="0">
                <a:solidFill>
                  <a:srgbClr val="0000CC"/>
                </a:solidFill>
              </a:rPr>
              <a:t> свята</a:t>
            </a:r>
            <a:r>
              <a:rPr lang="ru-RU" sz="2800" dirty="0" smtClean="0">
                <a:solidFill>
                  <a:srgbClr val="0000CC"/>
                </a:solidFill>
              </a:rPr>
              <a:t>.</a:t>
            </a:r>
            <a:endParaRPr lang="ru-RU" sz="2800" dirty="0">
              <a:solidFill>
                <a:srgbClr val="0000CC"/>
              </a:solidFill>
            </a:endParaRPr>
          </a:p>
          <a:p>
            <a:r>
              <a:rPr lang="ru-RU" sz="2800" dirty="0">
                <a:solidFill>
                  <a:srgbClr val="0000CC"/>
                </a:solidFill>
              </a:rPr>
              <a:t>— Коли </a:t>
            </a:r>
            <a:r>
              <a:rPr lang="ru-RU" sz="2800" dirty="0" err="1">
                <a:solidFill>
                  <a:srgbClr val="0000CC"/>
                </a:solidFill>
              </a:rPr>
              <a:t>колядують</a:t>
            </a:r>
            <a:r>
              <a:rPr lang="ru-RU" sz="2800" dirty="0">
                <a:solidFill>
                  <a:srgbClr val="0000CC"/>
                </a:solidFill>
              </a:rPr>
              <a:t>, </a:t>
            </a:r>
            <a:r>
              <a:rPr lang="ru-RU" sz="2800" dirty="0" err="1">
                <a:solidFill>
                  <a:srgbClr val="0000CC"/>
                </a:solidFill>
              </a:rPr>
              <a:t>щедрують</a:t>
            </a:r>
            <a:r>
              <a:rPr lang="ru-RU" sz="2800" dirty="0" smtClean="0">
                <a:solidFill>
                  <a:srgbClr val="0000CC"/>
                </a:solidFill>
              </a:rPr>
              <a:t>?</a:t>
            </a:r>
            <a:endParaRPr lang="ru-RU" sz="2800" dirty="0">
              <a:solidFill>
                <a:srgbClr val="0000CC"/>
              </a:solidFill>
            </a:endParaRPr>
          </a:p>
          <a:p>
            <a:r>
              <a:rPr lang="ru-RU" sz="2800" dirty="0">
                <a:solidFill>
                  <a:srgbClr val="0000CC"/>
                </a:solidFill>
              </a:rPr>
              <a:t>— </a:t>
            </a:r>
            <a:r>
              <a:rPr lang="ru-RU" sz="2800" dirty="0" err="1">
                <a:solidFill>
                  <a:srgbClr val="0000CC"/>
                </a:solidFill>
              </a:rPr>
              <a:t>Згадайте</a:t>
            </a:r>
            <a:r>
              <a:rPr lang="ru-RU" sz="2800" dirty="0">
                <a:solidFill>
                  <a:srgbClr val="0000CC"/>
                </a:solidFill>
              </a:rPr>
              <a:t>, коли </a:t>
            </a:r>
            <a:r>
              <a:rPr lang="ru-RU" sz="2800" dirty="0" err="1">
                <a:solidFill>
                  <a:srgbClr val="0000CC"/>
                </a:solidFill>
              </a:rPr>
              <a:t>ви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ru-RU" sz="2800" dirty="0" err="1">
                <a:solidFill>
                  <a:srgbClr val="0000CC"/>
                </a:solidFill>
              </a:rPr>
              <a:t>отримуєте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ru-RU" sz="2800" dirty="0" err="1">
                <a:solidFill>
                  <a:srgbClr val="0000CC"/>
                </a:solidFill>
              </a:rPr>
              <a:t>найбільше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ru-RU" sz="2800" dirty="0" err="1">
                <a:solidFill>
                  <a:srgbClr val="0000CC"/>
                </a:solidFill>
              </a:rPr>
              <a:t>подарунків</a:t>
            </a:r>
            <a:r>
              <a:rPr lang="ru-RU" sz="2800" dirty="0">
                <a:solidFill>
                  <a:srgbClr val="0000CC"/>
                </a:solidFill>
              </a:rPr>
              <a:t>? </a:t>
            </a:r>
          </a:p>
          <a:p>
            <a:r>
              <a:rPr lang="ru-RU" sz="2800" dirty="0">
                <a:solidFill>
                  <a:srgbClr val="0000CC"/>
                </a:solidFill>
              </a:rPr>
              <a:t>— Ким </a:t>
            </a:r>
            <a:r>
              <a:rPr lang="ru-RU" sz="2800" dirty="0" err="1">
                <a:solidFill>
                  <a:srgbClr val="0000CC"/>
                </a:solidFill>
              </a:rPr>
              <a:t>був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ru-RU" sz="2800" dirty="0" err="1">
                <a:solidFill>
                  <a:srgbClr val="0000CC"/>
                </a:solidFill>
              </a:rPr>
              <a:t>Святий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ru-RU" sz="2800" dirty="0" err="1">
                <a:solidFill>
                  <a:srgbClr val="0000CC"/>
                </a:solidFill>
              </a:rPr>
              <a:t>Миколай</a:t>
            </a:r>
            <a:r>
              <a:rPr lang="ru-RU" sz="2800" dirty="0">
                <a:solidFill>
                  <a:srgbClr val="0000CC"/>
                </a:solidFill>
              </a:rPr>
              <a:t>? </a:t>
            </a:r>
            <a:r>
              <a:rPr lang="ru-RU" sz="2800" dirty="0" err="1">
                <a:solidFill>
                  <a:srgbClr val="0000CC"/>
                </a:solidFill>
              </a:rPr>
              <a:t>Що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ru-RU" sz="2800" dirty="0" err="1">
                <a:solidFill>
                  <a:srgbClr val="0000CC"/>
                </a:solidFill>
              </a:rPr>
              <a:t>ви</a:t>
            </a:r>
            <a:r>
              <a:rPr lang="ru-RU" sz="2800" dirty="0">
                <a:solidFill>
                  <a:srgbClr val="0000CC"/>
                </a:solidFill>
              </a:rPr>
              <a:t> </a:t>
            </a:r>
            <a:r>
              <a:rPr lang="ru-RU" sz="2800" dirty="0" err="1">
                <a:solidFill>
                  <a:srgbClr val="0000CC"/>
                </a:solidFill>
              </a:rPr>
              <a:t>знаєте</a:t>
            </a:r>
            <a:r>
              <a:rPr lang="ru-RU" sz="2800" dirty="0">
                <a:solidFill>
                  <a:srgbClr val="0000CC"/>
                </a:solidFill>
              </a:rPr>
              <a:t> про </a:t>
            </a:r>
            <a:r>
              <a:rPr lang="ru-RU" sz="2800" dirty="0" err="1">
                <a:solidFill>
                  <a:srgbClr val="0000CC"/>
                </a:solidFill>
              </a:rPr>
              <a:t>нього</a:t>
            </a:r>
            <a:r>
              <a:rPr lang="ru-RU" sz="2800" dirty="0">
                <a:solidFill>
                  <a:srgbClr val="0000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019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89" y="3284984"/>
            <a:ext cx="4482074" cy="336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6322" y="939814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00CC"/>
                </a:solidFill>
              </a:rPr>
              <a:t>Одне</a:t>
            </a:r>
            <a:r>
              <a:rPr lang="ru-RU" sz="2800" b="1" dirty="0">
                <a:solidFill>
                  <a:srgbClr val="0000CC"/>
                </a:solidFill>
              </a:rPr>
              <a:t> з </a:t>
            </a:r>
            <a:r>
              <a:rPr lang="ru-RU" sz="2800" b="1" dirty="0" err="1">
                <a:solidFill>
                  <a:srgbClr val="0000CC"/>
                </a:solidFill>
              </a:rPr>
              <a:t>найбільших</a:t>
            </a:r>
            <a:r>
              <a:rPr lang="ru-RU" sz="2800" b="1" dirty="0">
                <a:solidFill>
                  <a:srgbClr val="0000CC"/>
                </a:solidFill>
              </a:rPr>
              <a:t> свят </a:t>
            </a:r>
            <a:r>
              <a:rPr lang="ru-RU" sz="2800" b="1" dirty="0" err="1" smtClean="0">
                <a:solidFill>
                  <a:srgbClr val="0000CC"/>
                </a:solidFill>
              </a:rPr>
              <a:t>грудня</a:t>
            </a:r>
            <a:r>
              <a:rPr lang="ru-RU" sz="2800" b="1" dirty="0" smtClean="0">
                <a:solidFill>
                  <a:srgbClr val="0000CC"/>
                </a:solidFill>
              </a:rPr>
              <a:t> </a:t>
            </a:r>
            <a:r>
              <a:rPr lang="ru-RU" sz="2800" b="1" dirty="0">
                <a:solidFill>
                  <a:srgbClr val="0000CC"/>
                </a:solidFill>
              </a:rPr>
              <a:t>— Святого </a:t>
            </a:r>
            <a:r>
              <a:rPr lang="ru-RU" sz="2800" b="1" dirty="0" err="1" smtClean="0">
                <a:solidFill>
                  <a:srgbClr val="0000CC"/>
                </a:solidFill>
              </a:rPr>
              <a:t>Миколая</a:t>
            </a:r>
            <a:r>
              <a:rPr lang="ru-RU" sz="2800" b="1" dirty="0" smtClean="0">
                <a:solidFill>
                  <a:srgbClr val="0000CC"/>
                </a:solidFill>
              </a:rPr>
              <a:t>, яке </a:t>
            </a:r>
            <a:r>
              <a:rPr lang="ru-RU" sz="2800" b="1" dirty="0" err="1" smtClean="0">
                <a:solidFill>
                  <a:srgbClr val="0000CC"/>
                </a:solidFill>
              </a:rPr>
              <a:t>відбувається</a:t>
            </a:r>
            <a:r>
              <a:rPr lang="ru-RU" sz="2800" b="1" dirty="0" smtClean="0">
                <a:solidFill>
                  <a:srgbClr val="0000CC"/>
                </a:solidFill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</a:rPr>
              <a:t>6 (19) </a:t>
            </a:r>
            <a:r>
              <a:rPr lang="ru-RU" sz="2800" b="1" dirty="0" err="1" smtClean="0">
                <a:solidFill>
                  <a:srgbClr val="0000CC"/>
                </a:solidFill>
              </a:rPr>
              <a:t>грудня</a:t>
            </a:r>
            <a:r>
              <a:rPr lang="ru-RU" sz="2800" b="1" dirty="0" smtClean="0">
                <a:solidFill>
                  <a:srgbClr val="0000CC"/>
                </a:solidFill>
              </a:rPr>
              <a:t>.</a:t>
            </a:r>
            <a:endParaRPr lang="ru-RU" sz="2800" b="1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896688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00CC"/>
                </a:solidFill>
              </a:rPr>
              <a:t>Вночі</a:t>
            </a:r>
            <a:r>
              <a:rPr lang="ru-RU" sz="2800" b="1" dirty="0">
                <a:solidFill>
                  <a:srgbClr val="0000CC"/>
                </a:solidFill>
              </a:rPr>
              <a:t> св. </a:t>
            </a:r>
            <a:r>
              <a:rPr lang="ru-RU" sz="2800" b="1" dirty="0" err="1">
                <a:solidFill>
                  <a:srgbClr val="0000CC"/>
                </a:solidFill>
              </a:rPr>
              <a:t>Миколай</a:t>
            </a:r>
            <a:r>
              <a:rPr lang="ru-RU" sz="2800" b="1" dirty="0">
                <a:solidFill>
                  <a:srgbClr val="0000CC"/>
                </a:solidFill>
              </a:rPr>
              <a:t> приходить до </a:t>
            </a:r>
            <a:r>
              <a:rPr lang="ru-RU" sz="2800" b="1" dirty="0" err="1">
                <a:solidFill>
                  <a:srgbClr val="0000CC"/>
                </a:solidFill>
              </a:rPr>
              <a:t>дітей</a:t>
            </a:r>
            <a:r>
              <a:rPr lang="ru-RU" sz="2800" b="1" dirty="0">
                <a:solidFill>
                  <a:srgbClr val="0000CC"/>
                </a:solidFill>
              </a:rPr>
              <a:t> і </a:t>
            </a:r>
            <a:r>
              <a:rPr lang="ru-RU" sz="2800" b="1" dirty="0" err="1">
                <a:solidFill>
                  <a:srgbClr val="0000CC"/>
                </a:solidFill>
              </a:rPr>
              <a:t>роздає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їм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подарунки</a:t>
            </a:r>
            <a:r>
              <a:rPr lang="ru-RU" sz="2800" b="1" dirty="0">
                <a:solidFill>
                  <a:srgbClr val="0000CC"/>
                </a:solidFill>
              </a:rPr>
              <a:t>. Особливо </a:t>
            </a:r>
            <a:r>
              <a:rPr lang="ru-RU" sz="2800" b="1" dirty="0" err="1">
                <a:solidFill>
                  <a:srgbClr val="0000CC"/>
                </a:solidFill>
              </a:rPr>
              <a:t>жалує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слухняних</a:t>
            </a:r>
            <a:r>
              <a:rPr lang="ru-RU" sz="2800" b="1" dirty="0">
                <a:solidFill>
                  <a:srgbClr val="0000CC"/>
                </a:solidFill>
              </a:rPr>
              <a:t>, </a:t>
            </a:r>
            <a:r>
              <a:rPr lang="ru-RU" sz="2800" b="1" dirty="0" err="1">
                <a:solidFill>
                  <a:srgbClr val="0000CC"/>
                </a:solidFill>
              </a:rPr>
              <a:t>чемних</a:t>
            </a:r>
            <a:r>
              <a:rPr lang="ru-RU" sz="2800" b="1" dirty="0">
                <a:solidFill>
                  <a:srgbClr val="0000CC"/>
                </a:solidFill>
              </a:rPr>
              <a:t>, </a:t>
            </a:r>
            <a:r>
              <a:rPr lang="ru-RU" sz="2800" b="1" dirty="0" err="1">
                <a:solidFill>
                  <a:srgbClr val="0000CC"/>
                </a:solidFill>
              </a:rPr>
              <a:t>працьовитих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діток</a:t>
            </a:r>
            <a:r>
              <a:rPr lang="ru-RU" sz="2800" b="1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0" y="4293096"/>
            <a:ext cx="3431813" cy="171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3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214583"/>
            <a:ext cx="424847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</a:rPr>
              <a:t>Ой, </a:t>
            </a:r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, </a:t>
            </a:r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Миколая</a:t>
            </a:r>
            <a:r>
              <a:rPr lang="ru-RU" b="1" dirty="0">
                <a:solidFill>
                  <a:srgbClr val="0000CC"/>
                </a:solidFill>
              </a:rPr>
              <a:t> любить,</a:t>
            </a:r>
          </a:p>
          <a:p>
            <a:r>
              <a:rPr lang="ru-RU" b="1" dirty="0">
                <a:solidFill>
                  <a:srgbClr val="0000CC"/>
                </a:solidFill>
              </a:rPr>
              <a:t>Ой, </a:t>
            </a:r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, </a:t>
            </a:r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Миколаю</a:t>
            </a:r>
            <a:r>
              <a:rPr lang="ru-RU" b="1" dirty="0">
                <a:solidFill>
                  <a:srgbClr val="0000CC"/>
                </a:solidFill>
              </a:rPr>
              <a:t> служить,</a:t>
            </a:r>
          </a:p>
          <a:p>
            <a:r>
              <a:rPr lang="ru-RU" b="1" dirty="0">
                <a:solidFill>
                  <a:srgbClr val="0000CC"/>
                </a:solidFill>
              </a:rPr>
              <a:t>Тому </a:t>
            </a:r>
            <a:r>
              <a:rPr lang="ru-RU" b="1" dirty="0" err="1">
                <a:solidFill>
                  <a:srgbClr val="0000CC"/>
                </a:solidFill>
              </a:rPr>
              <a:t>святий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Миколай</a:t>
            </a:r>
            <a:r>
              <a:rPr lang="ru-RU" b="1" dirty="0">
                <a:solidFill>
                  <a:srgbClr val="0000CC"/>
                </a:solidFill>
              </a:rPr>
              <a:t>,       |</a:t>
            </a:r>
          </a:p>
          <a:p>
            <a:r>
              <a:rPr lang="ru-RU" b="1" dirty="0">
                <a:solidFill>
                  <a:srgbClr val="0000CC"/>
                </a:solidFill>
              </a:rPr>
              <a:t>На всякий час </a:t>
            </a:r>
            <a:r>
              <a:rPr lang="ru-RU" b="1" dirty="0" err="1">
                <a:solidFill>
                  <a:srgbClr val="0000CC"/>
                </a:solidFill>
              </a:rPr>
              <a:t>помагай</a:t>
            </a:r>
            <a:r>
              <a:rPr lang="ru-RU" b="1" dirty="0">
                <a:solidFill>
                  <a:srgbClr val="0000CC"/>
                </a:solidFill>
              </a:rPr>
              <a:t>,     |(</a:t>
            </a:r>
            <a:r>
              <a:rPr lang="en-US" b="1" dirty="0">
                <a:solidFill>
                  <a:srgbClr val="0000CC"/>
                </a:solidFill>
              </a:rPr>
              <a:t>x2)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Миколай</a:t>
            </a:r>
            <a:r>
              <a:rPr lang="ru-RU" b="1" dirty="0">
                <a:solidFill>
                  <a:srgbClr val="0000CC"/>
                </a:solidFill>
              </a:rPr>
              <a:t>!                   |</a:t>
            </a:r>
          </a:p>
          <a:p>
            <a:endParaRPr lang="ru-RU" b="1" dirty="0">
              <a:solidFill>
                <a:srgbClr val="0000CC"/>
              </a:solidFill>
            </a:endParaRPr>
          </a:p>
          <a:p>
            <a:r>
              <a:rPr lang="ru-RU" b="1" dirty="0">
                <a:solidFill>
                  <a:srgbClr val="0000CC"/>
                </a:solidFill>
              </a:rPr>
              <a:t>Ой, </a:t>
            </a:r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, </a:t>
            </a:r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 к </a:t>
            </a:r>
            <a:r>
              <a:rPr lang="ru-RU" b="1" dirty="0" err="1">
                <a:solidFill>
                  <a:srgbClr val="0000CC"/>
                </a:solidFill>
              </a:rPr>
              <a:t>ньому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прибігає</a:t>
            </a:r>
            <a:r>
              <a:rPr lang="ru-RU" b="1" dirty="0">
                <a:solidFill>
                  <a:srgbClr val="0000CC"/>
                </a:solidFill>
              </a:rPr>
              <a:t>,</a:t>
            </a:r>
          </a:p>
          <a:p>
            <a:r>
              <a:rPr lang="ru-RU" b="1" dirty="0">
                <a:solidFill>
                  <a:srgbClr val="0000CC"/>
                </a:solidFill>
              </a:rPr>
              <a:t>На </a:t>
            </a:r>
            <a:r>
              <a:rPr lang="ru-RU" b="1" dirty="0" err="1">
                <a:solidFill>
                  <a:srgbClr val="0000CC"/>
                </a:solidFill>
              </a:rPr>
              <a:t>поміч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його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призиває</a:t>
            </a:r>
            <a:r>
              <a:rPr lang="ru-RU" b="1" dirty="0">
                <a:solidFill>
                  <a:srgbClr val="0000CC"/>
                </a:solidFill>
              </a:rPr>
              <a:t>,</a:t>
            </a:r>
          </a:p>
          <a:p>
            <a:r>
              <a:rPr lang="ru-RU" b="1" dirty="0">
                <a:solidFill>
                  <a:srgbClr val="0000CC"/>
                </a:solidFill>
              </a:rPr>
              <a:t>Той все з горя </a:t>
            </a:r>
            <a:r>
              <a:rPr lang="ru-RU" b="1" dirty="0" err="1">
                <a:solidFill>
                  <a:srgbClr val="0000CC"/>
                </a:solidFill>
              </a:rPr>
              <a:t>вийде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ціло</a:t>
            </a:r>
            <a:r>
              <a:rPr lang="ru-RU" b="1" dirty="0">
                <a:solidFill>
                  <a:srgbClr val="0000CC"/>
                </a:solidFill>
              </a:rPr>
              <a:t>, |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Охоронить</a:t>
            </a:r>
            <a:r>
              <a:rPr lang="ru-RU" b="1" dirty="0">
                <a:solidFill>
                  <a:srgbClr val="0000CC"/>
                </a:solidFill>
              </a:rPr>
              <a:t> душу й </a:t>
            </a:r>
            <a:r>
              <a:rPr lang="ru-RU" b="1" dirty="0" err="1">
                <a:solidFill>
                  <a:srgbClr val="0000CC"/>
                </a:solidFill>
              </a:rPr>
              <a:t>тіло</a:t>
            </a:r>
            <a:r>
              <a:rPr lang="ru-RU" b="1" dirty="0">
                <a:solidFill>
                  <a:srgbClr val="0000CC"/>
                </a:solidFill>
              </a:rPr>
              <a:t>,     |(</a:t>
            </a:r>
            <a:r>
              <a:rPr lang="en-US" b="1" dirty="0">
                <a:solidFill>
                  <a:srgbClr val="0000CC"/>
                </a:solidFill>
              </a:rPr>
              <a:t>x2)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Миколай</a:t>
            </a:r>
            <a:r>
              <a:rPr lang="ru-RU" b="1" dirty="0">
                <a:solidFill>
                  <a:srgbClr val="0000CC"/>
                </a:solidFill>
              </a:rPr>
              <a:t>!                   |</a:t>
            </a:r>
          </a:p>
          <a:p>
            <a:endParaRPr lang="ru-RU" b="1" dirty="0">
              <a:solidFill>
                <a:srgbClr val="0000CC"/>
              </a:solidFill>
            </a:endParaRPr>
          </a:p>
          <a:p>
            <a:r>
              <a:rPr lang="ru-RU" b="1" dirty="0">
                <a:solidFill>
                  <a:srgbClr val="0000CC"/>
                </a:solidFill>
              </a:rPr>
              <a:t>Ой, </a:t>
            </a:r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, </a:t>
            </a:r>
            <a:r>
              <a:rPr lang="ru-RU" b="1" dirty="0" err="1">
                <a:solidFill>
                  <a:srgbClr val="0000CC"/>
                </a:solidFill>
              </a:rPr>
              <a:t>хто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спішить</a:t>
            </a:r>
            <a:r>
              <a:rPr lang="ru-RU" b="1" dirty="0">
                <a:solidFill>
                  <a:srgbClr val="0000CC"/>
                </a:solidFill>
              </a:rPr>
              <a:t> в </a:t>
            </a:r>
            <a:r>
              <a:rPr lang="ru-RU" b="1" dirty="0" err="1">
                <a:solidFill>
                  <a:srgbClr val="0000CC"/>
                </a:solidFill>
              </a:rPr>
              <a:t>Твої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двори</a:t>
            </a:r>
            <a:r>
              <a:rPr lang="ru-RU" b="1" dirty="0">
                <a:solidFill>
                  <a:srgbClr val="0000CC"/>
                </a:solidFill>
              </a:rPr>
              <a:t>,</a:t>
            </a:r>
          </a:p>
          <a:p>
            <a:r>
              <a:rPr lang="ru-RU" b="1" dirty="0">
                <a:solidFill>
                  <a:srgbClr val="0000CC"/>
                </a:solidFill>
              </a:rPr>
              <a:t>Сего </a:t>
            </a:r>
            <a:r>
              <a:rPr lang="ru-RU" b="1" dirty="0" err="1">
                <a:solidFill>
                  <a:srgbClr val="0000CC"/>
                </a:solidFill>
              </a:rPr>
              <a:t>Ти</a:t>
            </a:r>
            <a:r>
              <a:rPr lang="ru-RU" b="1" dirty="0">
                <a:solidFill>
                  <a:srgbClr val="0000CC"/>
                </a:solidFill>
              </a:rPr>
              <a:t> на </a:t>
            </a:r>
            <a:r>
              <a:rPr lang="ru-RU" b="1" dirty="0" err="1">
                <a:solidFill>
                  <a:srgbClr val="0000CC"/>
                </a:solidFill>
              </a:rPr>
              <a:t>землі</a:t>
            </a:r>
            <a:r>
              <a:rPr lang="ru-RU" b="1" dirty="0">
                <a:solidFill>
                  <a:srgbClr val="0000CC"/>
                </a:solidFill>
              </a:rPr>
              <a:t> і в </a:t>
            </a:r>
            <a:r>
              <a:rPr lang="ru-RU" b="1" dirty="0" err="1">
                <a:solidFill>
                  <a:srgbClr val="0000CC"/>
                </a:solidFill>
              </a:rPr>
              <a:t>морі</a:t>
            </a:r>
            <a:endParaRPr lang="ru-RU" b="1" dirty="0">
              <a:solidFill>
                <a:srgbClr val="0000CC"/>
              </a:solidFill>
            </a:endParaRPr>
          </a:p>
          <a:p>
            <a:r>
              <a:rPr lang="ru-RU" b="1" dirty="0">
                <a:solidFill>
                  <a:srgbClr val="0000CC"/>
                </a:solidFill>
              </a:rPr>
              <a:t>Все </a:t>
            </a:r>
            <a:r>
              <a:rPr lang="ru-RU" b="1" dirty="0" err="1">
                <a:solidFill>
                  <a:srgbClr val="0000CC"/>
                </a:solidFill>
              </a:rPr>
              <a:t>хорониш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від</a:t>
            </a:r>
            <a:r>
              <a:rPr lang="ru-RU" b="1" dirty="0">
                <a:solidFill>
                  <a:srgbClr val="0000CC"/>
                </a:solidFill>
              </a:rPr>
              <a:t> напасти,   |</a:t>
            </a:r>
          </a:p>
          <a:p>
            <a:r>
              <a:rPr lang="ru-RU" b="1" dirty="0">
                <a:solidFill>
                  <a:srgbClr val="0000CC"/>
                </a:solidFill>
              </a:rPr>
              <a:t>Не </a:t>
            </a:r>
            <a:r>
              <a:rPr lang="ru-RU" b="1" dirty="0" err="1">
                <a:solidFill>
                  <a:srgbClr val="0000CC"/>
                </a:solidFill>
              </a:rPr>
              <a:t>даєш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му</a:t>
            </a:r>
            <a:r>
              <a:rPr lang="ru-RU" b="1" dirty="0">
                <a:solidFill>
                  <a:srgbClr val="0000CC"/>
                </a:solidFill>
              </a:rPr>
              <a:t> в </a:t>
            </a:r>
            <a:r>
              <a:rPr lang="ru-RU" b="1" dirty="0" err="1">
                <a:solidFill>
                  <a:srgbClr val="0000CC"/>
                </a:solidFill>
              </a:rPr>
              <a:t>гріхи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впасти</a:t>
            </a:r>
            <a:r>
              <a:rPr lang="ru-RU" b="1" dirty="0">
                <a:solidFill>
                  <a:srgbClr val="0000CC"/>
                </a:solidFill>
              </a:rPr>
              <a:t>, |(</a:t>
            </a:r>
            <a:r>
              <a:rPr lang="en-US" b="1" dirty="0">
                <a:solidFill>
                  <a:srgbClr val="0000CC"/>
                </a:solidFill>
              </a:rPr>
              <a:t>x2)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Миколай</a:t>
            </a:r>
            <a:r>
              <a:rPr lang="ru-RU" b="1" dirty="0">
                <a:solidFill>
                  <a:srgbClr val="0000CC"/>
                </a:solidFill>
              </a:rPr>
              <a:t>!                   |</a:t>
            </a:r>
          </a:p>
          <a:p>
            <a:endParaRPr lang="ru-RU" b="1" dirty="0">
              <a:solidFill>
                <a:srgbClr val="0000CC"/>
              </a:solidFill>
            </a:endParaRPr>
          </a:p>
          <a:p>
            <a:r>
              <a:rPr lang="ru-RU" b="1" dirty="0" err="1">
                <a:solidFill>
                  <a:srgbClr val="0000CC"/>
                </a:solidFill>
              </a:rPr>
              <a:t>Миколай</a:t>
            </a:r>
            <a:r>
              <a:rPr lang="ru-RU" b="1" dirty="0">
                <a:solidFill>
                  <a:srgbClr val="0000CC"/>
                </a:solidFill>
              </a:rPr>
              <a:t>, </a:t>
            </a:r>
            <a:r>
              <a:rPr lang="ru-RU" b="1" dirty="0" err="1">
                <a:solidFill>
                  <a:srgbClr val="0000CC"/>
                </a:solidFill>
              </a:rPr>
              <a:t>молися</a:t>
            </a:r>
            <a:r>
              <a:rPr lang="ru-RU" b="1" dirty="0">
                <a:solidFill>
                  <a:srgbClr val="0000CC"/>
                </a:solidFill>
              </a:rPr>
              <a:t> за нами,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Благаєм</a:t>
            </a:r>
            <a:r>
              <a:rPr lang="ru-RU" b="1" dirty="0">
                <a:solidFill>
                  <a:srgbClr val="0000CC"/>
                </a:solidFill>
              </a:rPr>
              <a:t> Тебе </a:t>
            </a:r>
            <a:r>
              <a:rPr lang="ru-RU" b="1" dirty="0" err="1">
                <a:solidFill>
                  <a:srgbClr val="0000CC"/>
                </a:solidFill>
              </a:rPr>
              <a:t>зі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сльозами</a:t>
            </a:r>
            <a:r>
              <a:rPr lang="ru-RU" b="1" dirty="0">
                <a:solidFill>
                  <a:srgbClr val="0000CC"/>
                </a:solidFill>
              </a:rPr>
              <a:t>.</a:t>
            </a:r>
          </a:p>
          <a:p>
            <a:r>
              <a:rPr lang="ru-RU" b="1" dirty="0">
                <a:solidFill>
                  <a:srgbClr val="0000CC"/>
                </a:solidFill>
              </a:rPr>
              <a:t>Ми </a:t>
            </a:r>
            <a:r>
              <a:rPr lang="ru-RU" b="1" dirty="0" err="1">
                <a:solidFill>
                  <a:srgbClr val="0000CC"/>
                </a:solidFill>
              </a:rPr>
              <a:t>Тя</a:t>
            </a:r>
            <a:r>
              <a:rPr lang="ru-RU" b="1" dirty="0">
                <a:solidFill>
                  <a:srgbClr val="0000CC"/>
                </a:solidFill>
              </a:rPr>
              <a:t> будем </a:t>
            </a:r>
            <a:r>
              <a:rPr lang="ru-RU" b="1" dirty="0" err="1">
                <a:solidFill>
                  <a:srgbClr val="0000CC"/>
                </a:solidFill>
              </a:rPr>
              <a:t>вихваляти</a:t>
            </a:r>
            <a:r>
              <a:rPr lang="ru-RU" b="1" dirty="0">
                <a:solidFill>
                  <a:srgbClr val="0000CC"/>
                </a:solidFill>
              </a:rPr>
              <a:t>,     |</a:t>
            </a:r>
          </a:p>
          <a:p>
            <a:r>
              <a:rPr lang="ru-RU" b="1" dirty="0" err="1">
                <a:solidFill>
                  <a:srgbClr val="0000CC"/>
                </a:solidFill>
              </a:rPr>
              <a:t>Ім'я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Твоє</a:t>
            </a:r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err="1">
                <a:solidFill>
                  <a:srgbClr val="0000CC"/>
                </a:solidFill>
              </a:rPr>
              <a:t>величати</a:t>
            </a:r>
            <a:r>
              <a:rPr lang="ru-RU" b="1" dirty="0">
                <a:solidFill>
                  <a:srgbClr val="0000CC"/>
                </a:solidFill>
              </a:rPr>
              <a:t>,        |(</a:t>
            </a:r>
            <a:r>
              <a:rPr lang="en-US" b="1" dirty="0">
                <a:solidFill>
                  <a:srgbClr val="0000CC"/>
                </a:solidFill>
              </a:rPr>
              <a:t>x2)</a:t>
            </a:r>
          </a:p>
          <a:p>
            <a:r>
              <a:rPr lang="ru-RU" b="1" dirty="0">
                <a:solidFill>
                  <a:srgbClr val="0000CC"/>
                </a:solidFill>
              </a:rPr>
              <a:t>На </a:t>
            </a:r>
            <a:r>
              <a:rPr lang="ru-RU" b="1" dirty="0" err="1">
                <a:solidFill>
                  <a:srgbClr val="0000CC"/>
                </a:solidFill>
              </a:rPr>
              <a:t>віки</a:t>
            </a:r>
            <a:r>
              <a:rPr lang="ru-RU" b="1" dirty="0">
                <a:solidFill>
                  <a:srgbClr val="0000CC"/>
                </a:solidFill>
              </a:rPr>
              <a:t>.                   </a:t>
            </a:r>
            <a:r>
              <a:rPr lang="ru-RU" dirty="0"/>
              <a:t>|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446512" cy="538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74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331416"/>
            <a:ext cx="5256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24 </a:t>
            </a:r>
            <a:r>
              <a:rPr lang="ru-RU" sz="2400" b="1" dirty="0" err="1" smtClean="0">
                <a:solidFill>
                  <a:srgbClr val="FF0000"/>
                </a:solidFill>
              </a:rPr>
              <a:t>грудня</a:t>
            </a:r>
            <a:r>
              <a:rPr lang="ru-RU" sz="2400" b="1" dirty="0" smtClean="0">
                <a:solidFill>
                  <a:srgbClr val="FF0000"/>
                </a:solidFill>
              </a:rPr>
              <a:t> (6 </a:t>
            </a:r>
            <a:r>
              <a:rPr lang="ru-RU" sz="2400" b="1" dirty="0" err="1" smtClean="0">
                <a:solidFill>
                  <a:srgbClr val="FF0000"/>
                </a:solidFill>
              </a:rPr>
              <a:t>січня</a:t>
            </a:r>
            <a:r>
              <a:rPr lang="ru-RU" sz="2400" b="1" dirty="0" smtClean="0">
                <a:solidFill>
                  <a:srgbClr val="FF0000"/>
                </a:solidFill>
              </a:rPr>
              <a:t>) </a:t>
            </a:r>
            <a:r>
              <a:rPr lang="ru-RU" sz="2400" b="1" dirty="0" smtClean="0">
                <a:solidFill>
                  <a:srgbClr val="0000CC"/>
                </a:solidFill>
              </a:rPr>
              <a:t>— </a:t>
            </a:r>
            <a:r>
              <a:rPr lang="ru-RU" sz="2400" b="1" dirty="0" err="1" smtClean="0">
                <a:solidFill>
                  <a:srgbClr val="0000CC"/>
                </a:solidFill>
              </a:rPr>
              <a:t>Святвечір</a:t>
            </a:r>
            <a:r>
              <a:rPr lang="ru-RU" sz="2400" b="1" dirty="0" smtClean="0">
                <a:solidFill>
                  <a:srgbClr val="0000CC"/>
                </a:solidFill>
              </a:rPr>
              <a:t>. </a:t>
            </a:r>
            <a:r>
              <a:rPr lang="ru-RU" sz="2400" b="1" dirty="0" err="1" smtClean="0">
                <a:solidFill>
                  <a:srgbClr val="0000CC"/>
                </a:solidFill>
              </a:rPr>
              <a:t>Намагаються</a:t>
            </a:r>
            <a:r>
              <a:rPr lang="ru-RU" sz="2400" b="1" dirty="0" smtClean="0">
                <a:solidFill>
                  <a:srgbClr val="0000CC"/>
                </a:solidFill>
              </a:rPr>
              <a:t>, </a:t>
            </a:r>
            <a:r>
              <a:rPr lang="ru-RU" sz="2400" b="1" dirty="0" err="1" smtClean="0">
                <a:solidFill>
                  <a:srgbClr val="0000CC"/>
                </a:solidFill>
              </a:rPr>
              <a:t>щоб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усі</a:t>
            </a:r>
            <a:r>
              <a:rPr lang="ru-RU" sz="2400" b="1" dirty="0" smtClean="0">
                <a:solidFill>
                  <a:srgbClr val="0000CC"/>
                </a:solidFill>
              </a:rPr>
              <a:t> члени </a:t>
            </a:r>
            <a:r>
              <a:rPr lang="ru-RU" sz="2400" b="1" dirty="0" err="1" smtClean="0">
                <a:solidFill>
                  <a:srgbClr val="0000CC"/>
                </a:solidFill>
              </a:rPr>
              <a:t>родини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були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вдома</a:t>
            </a:r>
            <a:r>
              <a:rPr lang="ru-RU" sz="2400" b="1" dirty="0" smtClean="0">
                <a:solidFill>
                  <a:srgbClr val="0000CC"/>
                </a:solidFill>
              </a:rPr>
              <a:t> і </a:t>
            </a:r>
            <a:r>
              <a:rPr lang="ru-RU" sz="2400" b="1" dirty="0" err="1" smtClean="0">
                <a:solidFill>
                  <a:srgbClr val="0000CC"/>
                </a:solidFill>
              </a:rPr>
              <a:t>щоб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ніяка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річ</a:t>
            </a:r>
            <a:r>
              <a:rPr lang="ru-RU" sz="2400" b="1" dirty="0" smtClean="0">
                <a:solidFill>
                  <a:srgbClr val="0000CC"/>
                </a:solidFill>
              </a:rPr>
              <a:t> не «</a:t>
            </a:r>
            <a:r>
              <a:rPr lang="ru-RU" sz="2400" b="1" dirty="0" err="1" smtClean="0">
                <a:solidFill>
                  <a:srgbClr val="0000CC"/>
                </a:solidFill>
              </a:rPr>
              <a:t>світувала</a:t>
            </a:r>
            <a:r>
              <a:rPr lang="ru-RU" sz="2400" b="1" dirty="0" smtClean="0">
                <a:solidFill>
                  <a:srgbClr val="0000CC"/>
                </a:solidFill>
              </a:rPr>
              <a:t>» (не </a:t>
            </a:r>
            <a:r>
              <a:rPr lang="ru-RU" sz="2400" b="1" dirty="0" err="1" smtClean="0">
                <a:solidFill>
                  <a:srgbClr val="0000CC"/>
                </a:solidFill>
              </a:rPr>
              <a:t>була</a:t>
            </a:r>
            <a:r>
              <a:rPr lang="ru-RU" sz="2400" b="1" dirty="0" smtClean="0">
                <a:solidFill>
                  <a:srgbClr val="0000CC"/>
                </a:solidFill>
              </a:rPr>
              <a:t> до ранку в чу-жому </a:t>
            </a:r>
            <a:r>
              <a:rPr lang="ru-RU" sz="2400" b="1" dirty="0" err="1" smtClean="0">
                <a:solidFill>
                  <a:srgbClr val="0000CC"/>
                </a:solidFill>
              </a:rPr>
              <a:t>домі</a:t>
            </a:r>
            <a:r>
              <a:rPr lang="ru-RU" sz="2400" b="1" dirty="0" smtClean="0">
                <a:solidFill>
                  <a:srgbClr val="0000CC"/>
                </a:solidFill>
              </a:rPr>
              <a:t>). </a:t>
            </a:r>
            <a:r>
              <a:rPr lang="ru-RU" sz="2400" b="1" dirty="0" err="1" smtClean="0">
                <a:solidFill>
                  <a:srgbClr val="0000CC"/>
                </a:solidFill>
              </a:rPr>
              <a:t>Вечеряти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починають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із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першою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зіркою</a:t>
            </a:r>
            <a:r>
              <a:rPr lang="ru-RU" sz="2400" b="1" dirty="0" smtClean="0">
                <a:solidFill>
                  <a:srgbClr val="0000CC"/>
                </a:solidFill>
              </a:rPr>
              <a:t>, </a:t>
            </a:r>
            <a:r>
              <a:rPr lang="ru-RU" sz="2400" b="1" dirty="0" err="1" smtClean="0">
                <a:solidFill>
                  <a:srgbClr val="0000CC"/>
                </a:solidFill>
              </a:rPr>
              <a:t>потім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колядують</a:t>
            </a:r>
            <a:r>
              <a:rPr lang="ru-RU" sz="2400" b="1" dirty="0" smtClean="0">
                <a:solidFill>
                  <a:srgbClr val="0000CC"/>
                </a:solidFill>
              </a:rPr>
              <a:t>. </a:t>
            </a:r>
            <a:r>
              <a:rPr lang="ru-RU" sz="2400" b="1" dirty="0" err="1" smtClean="0">
                <a:solidFill>
                  <a:srgbClr val="0000CC"/>
                </a:solidFill>
              </a:rPr>
              <a:t>Діти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err="1" smtClean="0">
                <a:solidFill>
                  <a:srgbClr val="0000CC"/>
                </a:solidFill>
              </a:rPr>
              <a:t>носять</a:t>
            </a:r>
            <a:r>
              <a:rPr lang="ru-RU" sz="2400" b="1" dirty="0" smtClean="0">
                <a:solidFill>
                  <a:srgbClr val="0000CC"/>
                </a:solidFill>
              </a:rPr>
              <a:t> вечерю </a:t>
            </a:r>
            <a:r>
              <a:rPr lang="ru-RU" sz="2400" b="1" dirty="0" err="1" smtClean="0">
                <a:solidFill>
                  <a:srgbClr val="0000CC"/>
                </a:solidFill>
              </a:rPr>
              <a:t>хрещеним</a:t>
            </a:r>
            <a:r>
              <a:rPr lang="ru-RU" sz="2400" b="1" dirty="0" smtClean="0">
                <a:solidFill>
                  <a:srgbClr val="0000CC"/>
                </a:solidFill>
              </a:rPr>
              <a:t> батькам, </a:t>
            </a:r>
            <a:r>
              <a:rPr lang="ru-RU" sz="2400" b="1" dirty="0" err="1" smtClean="0">
                <a:solidFill>
                  <a:srgbClr val="0000CC"/>
                </a:solidFill>
              </a:rPr>
              <a:t>дідусям</a:t>
            </a:r>
            <a:r>
              <a:rPr lang="ru-RU" sz="2400" b="1" dirty="0" smtClean="0">
                <a:solidFill>
                  <a:srgbClr val="0000CC"/>
                </a:solidFill>
              </a:rPr>
              <a:t> і бабусям, родичам. </a:t>
            </a:r>
            <a:r>
              <a:rPr lang="ru-RU" sz="2400" b="1" dirty="0" err="1" smtClean="0">
                <a:solidFill>
                  <a:srgbClr val="0000CC"/>
                </a:solidFill>
              </a:rPr>
              <a:t>Ходять</a:t>
            </a:r>
            <a:r>
              <a:rPr lang="ru-RU" sz="2400" b="1" dirty="0" smtClean="0">
                <a:solidFill>
                  <a:srgbClr val="0000CC"/>
                </a:solidFill>
              </a:rPr>
              <a:t> до церкви.</a:t>
            </a:r>
          </a:p>
          <a:p>
            <a:endParaRPr lang="ru-RU" sz="2400" b="1" dirty="0" smtClean="0">
              <a:solidFill>
                <a:srgbClr val="0000CC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25 </a:t>
            </a:r>
            <a:r>
              <a:rPr lang="ru-RU" sz="2400" b="1" dirty="0" err="1" smtClean="0">
                <a:solidFill>
                  <a:srgbClr val="FF0000"/>
                </a:solidFill>
              </a:rPr>
              <a:t>грудня</a:t>
            </a:r>
            <a:r>
              <a:rPr lang="ru-RU" sz="2400" b="1" dirty="0" smtClean="0">
                <a:solidFill>
                  <a:srgbClr val="FF0000"/>
                </a:solidFill>
              </a:rPr>
              <a:t> (7 </a:t>
            </a:r>
            <a:r>
              <a:rPr lang="ru-RU" sz="2400" b="1" dirty="0" err="1" smtClean="0">
                <a:solidFill>
                  <a:srgbClr val="FF0000"/>
                </a:solidFill>
              </a:rPr>
              <a:t>січня</a:t>
            </a:r>
            <a:r>
              <a:rPr lang="ru-RU" sz="2400" b="1" dirty="0" smtClean="0">
                <a:solidFill>
                  <a:srgbClr val="FF0000"/>
                </a:solidFill>
              </a:rPr>
              <a:t>) </a:t>
            </a:r>
            <a:r>
              <a:rPr lang="ru-RU" sz="2400" b="1" dirty="0" smtClean="0">
                <a:solidFill>
                  <a:srgbClr val="0000CC"/>
                </a:solidFill>
              </a:rPr>
              <a:t>— </a:t>
            </a:r>
            <a:r>
              <a:rPr lang="ru-RU" sz="2400" b="1" dirty="0" err="1" smtClean="0">
                <a:solidFill>
                  <a:srgbClr val="0000CC"/>
                </a:solidFill>
              </a:rPr>
              <a:t>Різдво</a:t>
            </a:r>
            <a:r>
              <a:rPr lang="ru-RU" sz="2400" b="1" dirty="0" smtClean="0">
                <a:solidFill>
                  <a:srgbClr val="0000CC"/>
                </a:solidFill>
              </a:rPr>
              <a:t> Христове. Першим до </a:t>
            </a:r>
            <a:r>
              <a:rPr lang="ru-RU" sz="2400" b="1" dirty="0" err="1" smtClean="0">
                <a:solidFill>
                  <a:srgbClr val="0000CC"/>
                </a:solidFill>
              </a:rPr>
              <a:t>хати</a:t>
            </a:r>
            <a:r>
              <a:rPr lang="ru-RU" sz="2400" b="1" dirty="0" smtClean="0">
                <a:solidFill>
                  <a:srgbClr val="0000CC"/>
                </a:solidFill>
              </a:rPr>
              <a:t> заходить </a:t>
            </a:r>
            <a:r>
              <a:rPr lang="ru-RU" sz="2400" b="1" dirty="0" err="1" smtClean="0">
                <a:solidFill>
                  <a:srgbClr val="0000CC"/>
                </a:solidFill>
              </a:rPr>
              <a:t>чоловік</a:t>
            </a:r>
            <a:r>
              <a:rPr lang="ru-RU" sz="2400" b="1" dirty="0" smtClean="0">
                <a:solidFill>
                  <a:srgbClr val="0000CC"/>
                </a:solidFill>
              </a:rPr>
              <a:t>.</a:t>
            </a:r>
            <a:endParaRPr lang="ru-RU" sz="2400" b="1" dirty="0">
              <a:solidFill>
                <a:srgbClr val="0000CC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82" y="4365104"/>
            <a:ext cx="2978632" cy="208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8868"/>
            <a:ext cx="3098478" cy="166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78" y="2276872"/>
            <a:ext cx="2671240" cy="192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6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7861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 descr="Зірка, яка не зовсім зірка. Таємниця Вифлеємської зорі. Еспресо.Захі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6556" y="2555664"/>
            <a:ext cx="253468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ой радуйся земле син божий народився караок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55" y="4913040"/>
            <a:ext cx="253773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904" y="298560"/>
            <a:ext cx="2281434" cy="17110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2132856"/>
            <a:ext cx="1409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Ялинка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9181" y="3505944"/>
            <a:ext cx="1072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дідух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4842" y="1954254"/>
            <a:ext cx="1659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Вифлеєм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6984" y="4725144"/>
            <a:ext cx="1552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12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страв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8405" y="3667320"/>
            <a:ext cx="1052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зірка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39582" y="3181492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РІЗДВО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09616" y="4393978"/>
            <a:ext cx="1550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колядки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64288" y="2102032"/>
            <a:ext cx="932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кутя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4605" y="4172550"/>
            <a:ext cx="1986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С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ин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Божий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30" name="Picture 6" descr="Как варить кутью: способы приготовления пошагов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43" y="887492"/>
            <a:ext cx="2049487" cy="136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0 ідей, як прикрасити ялинку на 2022 рік. ФОТО | Українська правда _Житт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21" y="490158"/>
            <a:ext cx="1199070" cy="1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Дідух – символ Різдва. Більше 30 ідей – Самотуж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9" y="2615154"/>
            <a:ext cx="1725820" cy="23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Різдвяне меню: що має бути на столі у Святвечір | Chas.New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74" y="5202757"/>
            <a:ext cx="2476795" cy="165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Христос народився! Славімо Його!» Такі короткі й прості слова, але  наскільки глибоким змістом наповнені вони - Главком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82" y="4649006"/>
            <a:ext cx="2409552" cy="16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20688"/>
            <a:ext cx="7416824" cy="5447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</a:rPr>
              <a:t>Колядки</a:t>
            </a:r>
            <a:r>
              <a:rPr lang="ru-RU" sz="2800" b="1" dirty="0">
                <a:solidFill>
                  <a:srgbClr val="0000CC"/>
                </a:solidFill>
              </a:rPr>
              <a:t> — </a:t>
            </a:r>
            <a:r>
              <a:rPr lang="ru-RU" sz="2800" b="1" dirty="0" err="1">
                <a:solidFill>
                  <a:srgbClr val="0000CC"/>
                </a:solidFill>
              </a:rPr>
              <a:t>величальні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пісні</a:t>
            </a:r>
            <a:r>
              <a:rPr lang="ru-RU" sz="2800" b="1" dirty="0">
                <a:solidFill>
                  <a:srgbClr val="0000CC"/>
                </a:solidFill>
              </a:rPr>
              <a:t>, </a:t>
            </a:r>
            <a:r>
              <a:rPr lang="ru-RU" sz="2800" b="1" dirty="0" err="1">
                <a:solidFill>
                  <a:srgbClr val="0000CC"/>
                </a:solidFill>
              </a:rPr>
              <a:t>які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співають</a:t>
            </a:r>
            <a:r>
              <a:rPr lang="ru-RU" sz="2800" b="1" dirty="0">
                <a:solidFill>
                  <a:srgbClr val="0000CC"/>
                </a:solidFill>
              </a:rPr>
              <a:t> перед </a:t>
            </a:r>
            <a:r>
              <a:rPr lang="ru-RU" sz="2800" b="1" dirty="0" err="1">
                <a:solidFill>
                  <a:srgbClr val="0000CC"/>
                </a:solidFill>
              </a:rPr>
              <a:t>Різдвом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  <a:r>
              <a:rPr lang="ru-RU" sz="2800" b="1" dirty="0" err="1">
                <a:solidFill>
                  <a:srgbClr val="0000CC"/>
                </a:solidFill>
              </a:rPr>
              <a:t>Христовим</a:t>
            </a:r>
            <a:r>
              <a:rPr lang="ru-RU" sz="2800" b="1" dirty="0">
                <a:solidFill>
                  <a:srgbClr val="0000CC"/>
                </a:solidFill>
              </a:rPr>
              <a:t>. </a:t>
            </a:r>
            <a:endParaRPr lang="ru-RU" sz="2800" b="1" dirty="0" smtClean="0">
              <a:solidFill>
                <a:srgbClr val="0000CC"/>
              </a:solidFill>
            </a:endParaRPr>
          </a:p>
          <a:p>
            <a:pPr algn="just"/>
            <a:endParaRPr lang="ru-RU" sz="2800" b="1" dirty="0" smtClean="0">
              <a:solidFill>
                <a:srgbClr val="0000CC"/>
              </a:solidFill>
            </a:endParaRPr>
          </a:p>
          <a:p>
            <a:pPr algn="just"/>
            <a:r>
              <a:rPr lang="ru-RU" sz="2200" b="1" dirty="0" err="1" smtClean="0">
                <a:solidFill>
                  <a:srgbClr val="0000CC"/>
                </a:solidFill>
              </a:rPr>
              <a:t>Назва</a:t>
            </a:r>
            <a:r>
              <a:rPr lang="ru-RU" sz="2200" b="1" dirty="0" smtClean="0">
                <a:solidFill>
                  <a:srgbClr val="0000CC"/>
                </a:solidFill>
              </a:rPr>
              <a:t> </a:t>
            </a:r>
            <a:r>
              <a:rPr lang="ru-RU" sz="2200" b="1" dirty="0">
                <a:solidFill>
                  <a:srgbClr val="0000CC"/>
                </a:solidFill>
              </a:rPr>
              <a:t>походить </a:t>
            </a:r>
            <a:r>
              <a:rPr lang="ru-RU" sz="2200" b="1" dirty="0" err="1">
                <a:solidFill>
                  <a:srgbClr val="0000CC"/>
                </a:solidFill>
              </a:rPr>
              <a:t>від</a:t>
            </a:r>
            <a:r>
              <a:rPr lang="ru-RU" sz="2200" b="1" dirty="0">
                <a:solidFill>
                  <a:srgbClr val="0000CC"/>
                </a:solidFill>
              </a:rPr>
              <a:t> слова «коляда</a:t>
            </a:r>
            <a:r>
              <a:rPr lang="ru-RU" sz="2200" b="1" dirty="0">
                <a:solidFill>
                  <a:srgbClr val="0000CC"/>
                </a:solidFill>
              </a:rPr>
              <a:t>». </a:t>
            </a:r>
            <a:endParaRPr lang="ru-RU" sz="2200" b="1" dirty="0" smtClean="0">
              <a:solidFill>
                <a:srgbClr val="0000CC"/>
              </a:solidFill>
            </a:endParaRPr>
          </a:p>
          <a:p>
            <a:pPr algn="just"/>
            <a:r>
              <a:rPr lang="ru-RU" sz="2200" b="1" dirty="0" err="1" smtClean="0">
                <a:solidFill>
                  <a:srgbClr val="7030A0"/>
                </a:solidFill>
              </a:rPr>
              <a:t>Рожана</a:t>
            </a:r>
            <a:r>
              <a:rPr lang="ru-RU" sz="2200" b="1" dirty="0" smtClean="0">
                <a:solidFill>
                  <a:srgbClr val="0000CC"/>
                </a:solidFill>
              </a:rPr>
              <a:t> – </a:t>
            </a:r>
            <a:r>
              <a:rPr lang="ru-RU" sz="2200" b="1" dirty="0" err="1" smtClean="0">
                <a:solidFill>
                  <a:srgbClr val="0000CC"/>
                </a:solidFill>
              </a:rPr>
              <a:t>язичницька</a:t>
            </a:r>
            <a:r>
              <a:rPr lang="ru-RU" sz="2200" b="1" dirty="0" smtClean="0">
                <a:solidFill>
                  <a:srgbClr val="0000CC"/>
                </a:solidFill>
              </a:rPr>
              <a:t> богиня - </a:t>
            </a:r>
            <a:r>
              <a:rPr lang="ru-RU" sz="2200" b="1" dirty="0" err="1" smtClean="0">
                <a:solidFill>
                  <a:srgbClr val="0000CC"/>
                </a:solidFill>
              </a:rPr>
              <a:t>щороку</a:t>
            </a:r>
            <a:r>
              <a:rPr lang="ru-RU" sz="2200" b="1" dirty="0" smtClean="0">
                <a:solidFill>
                  <a:srgbClr val="0000CC"/>
                </a:solidFill>
              </a:rPr>
              <a:t> </a:t>
            </a:r>
            <a:r>
              <a:rPr lang="ru-RU" sz="2200" b="1" dirty="0">
                <a:solidFill>
                  <a:srgbClr val="0000CC"/>
                </a:solidFill>
              </a:rPr>
              <a:t>в </a:t>
            </a:r>
            <a:r>
              <a:rPr lang="ru-RU" sz="2200" b="1" dirty="0" err="1">
                <a:solidFill>
                  <a:srgbClr val="0000CC"/>
                </a:solidFill>
              </a:rPr>
              <a:t>найдовшу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ніч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зими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народжує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Божича</a:t>
            </a:r>
            <a:r>
              <a:rPr lang="ru-RU" sz="2200" b="1" dirty="0">
                <a:solidFill>
                  <a:srgbClr val="0000CC"/>
                </a:solidFill>
              </a:rPr>
              <a:t> — </a:t>
            </a:r>
            <a:r>
              <a:rPr lang="ru-RU" sz="2200" b="1" dirty="0" err="1">
                <a:solidFill>
                  <a:srgbClr val="0000CC"/>
                </a:solidFill>
              </a:rPr>
              <a:t>нове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Сонце</a:t>
            </a:r>
            <a:r>
              <a:rPr lang="ru-RU" sz="2200" b="1" dirty="0">
                <a:solidFill>
                  <a:srgbClr val="0000CC"/>
                </a:solidFill>
              </a:rPr>
              <a:t>, </a:t>
            </a:r>
            <a:r>
              <a:rPr lang="ru-RU" sz="2200" b="1" dirty="0" err="1">
                <a:solidFill>
                  <a:srgbClr val="0000CC"/>
                </a:solidFill>
              </a:rPr>
              <a:t>Новий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рік</a:t>
            </a:r>
            <a:r>
              <a:rPr lang="ru-RU" sz="2200" b="1" dirty="0">
                <a:solidFill>
                  <a:srgbClr val="0000CC"/>
                </a:solidFill>
              </a:rPr>
              <a:t>, </a:t>
            </a:r>
            <a:r>
              <a:rPr lang="ru-RU" sz="2200" b="1" dirty="0" err="1">
                <a:solidFill>
                  <a:srgbClr val="0000CC"/>
                </a:solidFill>
              </a:rPr>
              <a:t>сина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 smtClean="0">
                <a:solidFill>
                  <a:srgbClr val="0000CC"/>
                </a:solidFill>
              </a:rPr>
              <a:t>Дажбога</a:t>
            </a:r>
            <a:r>
              <a:rPr lang="ru-RU" sz="2200" b="1" dirty="0" smtClean="0">
                <a:solidFill>
                  <a:srgbClr val="0000CC"/>
                </a:solidFill>
              </a:rPr>
              <a:t>. </a:t>
            </a:r>
            <a:r>
              <a:rPr lang="ru-RU" sz="2200" b="1" dirty="0" err="1" smtClean="0">
                <a:solidFill>
                  <a:srgbClr val="0000CC"/>
                </a:solidFill>
              </a:rPr>
              <a:t>Цьому</a:t>
            </a:r>
            <a:r>
              <a:rPr lang="ru-RU" sz="2200" b="1" dirty="0" smtClean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передує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перевтілення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 smtClean="0">
                <a:solidFill>
                  <a:srgbClr val="0000CC"/>
                </a:solidFill>
              </a:rPr>
              <a:t>Рожани</a:t>
            </a:r>
            <a:r>
              <a:rPr lang="ru-RU" sz="2200" b="1" dirty="0" smtClean="0">
                <a:solidFill>
                  <a:srgbClr val="0000CC"/>
                </a:solidFill>
              </a:rPr>
              <a:t> </a:t>
            </a:r>
            <a:r>
              <a:rPr lang="ru-RU" sz="2200" b="1" dirty="0">
                <a:solidFill>
                  <a:srgbClr val="0000CC"/>
                </a:solidFill>
              </a:rPr>
              <a:t>в козу, </a:t>
            </a:r>
            <a:r>
              <a:rPr lang="ru-RU" sz="2200" b="1" dirty="0" err="1">
                <a:solidFill>
                  <a:srgbClr val="0000CC"/>
                </a:solidFill>
              </a:rPr>
              <a:t>аби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її</a:t>
            </a:r>
            <a:r>
              <a:rPr lang="ru-RU" sz="2200" b="1" dirty="0">
                <a:solidFill>
                  <a:srgbClr val="0000CC"/>
                </a:solidFill>
              </a:rPr>
              <a:t> не </a:t>
            </a:r>
            <a:r>
              <a:rPr lang="ru-RU" sz="2200" b="1" dirty="0" err="1">
                <a:solidFill>
                  <a:srgbClr val="0000CC"/>
                </a:solidFill>
              </a:rPr>
              <a:t>впізнала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 smtClean="0">
                <a:solidFill>
                  <a:srgbClr val="0000CC"/>
                </a:solidFill>
              </a:rPr>
              <a:t>Мара</a:t>
            </a:r>
            <a:r>
              <a:rPr lang="ru-RU" sz="2200" b="1" dirty="0" smtClean="0">
                <a:solidFill>
                  <a:srgbClr val="0000CC"/>
                </a:solidFill>
              </a:rPr>
              <a:t>. </a:t>
            </a:r>
            <a:r>
              <a:rPr lang="ru-RU" sz="2200" b="1" dirty="0" err="1" smtClean="0">
                <a:solidFill>
                  <a:srgbClr val="0000CC"/>
                </a:solidFill>
              </a:rPr>
              <a:t>Язичники</a:t>
            </a:r>
            <a:r>
              <a:rPr lang="ru-RU" sz="2200" b="1" dirty="0" smtClean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проганяли</a:t>
            </a:r>
            <a:r>
              <a:rPr lang="ru-RU" sz="2200" b="1" dirty="0">
                <a:solidFill>
                  <a:srgbClr val="0000CC"/>
                </a:solidFill>
              </a:rPr>
              <a:t> злого </a:t>
            </a:r>
            <a:r>
              <a:rPr lang="ru-RU" sz="2200" b="1" dirty="0" smtClean="0">
                <a:solidFill>
                  <a:srgbClr val="0000CC"/>
                </a:solidFill>
              </a:rPr>
              <a:t>бога </a:t>
            </a:r>
            <a:r>
              <a:rPr lang="ru-RU" sz="2200" b="1" dirty="0" err="1" smtClean="0">
                <a:solidFill>
                  <a:srgbClr val="0000CC"/>
                </a:solidFill>
              </a:rPr>
              <a:t>Мару</a:t>
            </a:r>
            <a:r>
              <a:rPr lang="ru-RU" sz="2200" b="1" dirty="0" smtClean="0">
                <a:solidFill>
                  <a:srgbClr val="0000CC"/>
                </a:solidFill>
              </a:rPr>
              <a:t>, яка </a:t>
            </a:r>
            <a:r>
              <a:rPr lang="ru-RU" sz="2200" b="1" dirty="0" err="1" smtClean="0">
                <a:solidFill>
                  <a:srgbClr val="0000CC"/>
                </a:solidFill>
              </a:rPr>
              <a:t>хотіла</a:t>
            </a:r>
            <a:r>
              <a:rPr lang="ru-RU" sz="2200" b="1" dirty="0" smtClean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з'їсти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нове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Сонце</a:t>
            </a:r>
            <a:r>
              <a:rPr lang="ru-RU" sz="2200" b="1" dirty="0">
                <a:solidFill>
                  <a:srgbClr val="0000CC"/>
                </a:solidFill>
              </a:rPr>
              <a:t>, а </a:t>
            </a:r>
            <a:r>
              <a:rPr lang="ru-RU" sz="2200" b="1" dirty="0" err="1">
                <a:solidFill>
                  <a:srgbClr val="0000CC"/>
                </a:solidFill>
              </a:rPr>
              <a:t>потім</a:t>
            </a:r>
            <a:r>
              <a:rPr lang="ru-RU" sz="2200" b="1" dirty="0">
                <a:solidFill>
                  <a:srgbClr val="0000CC"/>
                </a:solidFill>
              </a:rPr>
              <a:t> ходили </a:t>
            </a:r>
            <a:r>
              <a:rPr lang="ru-RU" sz="2200" b="1" dirty="0" err="1">
                <a:solidFill>
                  <a:srgbClr val="0000CC"/>
                </a:solidFill>
              </a:rPr>
              <a:t>від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хати</a:t>
            </a:r>
            <a:r>
              <a:rPr lang="ru-RU" sz="2200" b="1" dirty="0">
                <a:solidFill>
                  <a:srgbClr val="0000CC"/>
                </a:solidFill>
              </a:rPr>
              <a:t> до </a:t>
            </a:r>
            <a:r>
              <a:rPr lang="ru-RU" sz="2200" b="1" dirty="0" err="1">
                <a:solidFill>
                  <a:srgbClr val="0000CC"/>
                </a:solidFill>
              </a:rPr>
              <a:t>хати</a:t>
            </a:r>
            <a:r>
              <a:rPr lang="ru-RU" sz="2200" b="1" dirty="0">
                <a:solidFill>
                  <a:srgbClr val="0000CC"/>
                </a:solidFill>
              </a:rPr>
              <a:t>, </a:t>
            </a:r>
            <a:r>
              <a:rPr lang="ru-RU" sz="2200" b="1" dirty="0" err="1">
                <a:solidFill>
                  <a:srgbClr val="0000CC"/>
                </a:solidFill>
              </a:rPr>
              <a:t>щоб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сповістити</a:t>
            </a:r>
            <a:r>
              <a:rPr lang="ru-RU" sz="2200" b="1" dirty="0">
                <a:solidFill>
                  <a:srgbClr val="0000CC"/>
                </a:solidFill>
              </a:rPr>
              <a:t> людям </a:t>
            </a:r>
            <a:r>
              <a:rPr lang="ru-RU" sz="2200" b="1" dirty="0" err="1">
                <a:solidFill>
                  <a:srgbClr val="0000CC"/>
                </a:solidFill>
              </a:rPr>
              <a:t>радісну</a:t>
            </a:r>
            <a:r>
              <a:rPr lang="ru-RU" sz="2200" b="1" dirty="0">
                <a:solidFill>
                  <a:srgbClr val="0000CC"/>
                </a:solidFill>
              </a:rPr>
              <a:t> новину. </a:t>
            </a:r>
            <a:r>
              <a:rPr lang="ru-RU" sz="2200" b="1" dirty="0" err="1">
                <a:solidFill>
                  <a:srgbClr val="0000CC"/>
                </a:solidFill>
              </a:rPr>
              <a:t>Із</a:t>
            </a:r>
            <a:r>
              <a:rPr lang="ru-RU" sz="2200" b="1" dirty="0">
                <a:solidFill>
                  <a:srgbClr val="0000CC"/>
                </a:solidFill>
              </a:rPr>
              <a:t> собою вони брали </a:t>
            </a:r>
            <a:r>
              <a:rPr lang="ru-RU" sz="2200" b="1" dirty="0" err="1">
                <a:solidFill>
                  <a:srgbClr val="0000CC"/>
                </a:solidFill>
              </a:rPr>
              <a:t>зображення</a:t>
            </a:r>
            <a:r>
              <a:rPr lang="ru-RU" sz="2200" b="1" dirty="0">
                <a:solidFill>
                  <a:srgbClr val="0000CC"/>
                </a:solidFill>
              </a:rPr>
              <a:t> нового </a:t>
            </a:r>
            <a:r>
              <a:rPr lang="ru-RU" sz="2200" b="1" dirty="0" err="1">
                <a:solidFill>
                  <a:srgbClr val="0000CC"/>
                </a:solidFill>
              </a:rPr>
              <a:t>Сонця</a:t>
            </a:r>
            <a:r>
              <a:rPr lang="ru-RU" sz="2200" b="1" dirty="0">
                <a:solidFill>
                  <a:srgbClr val="0000CC"/>
                </a:solidFill>
              </a:rPr>
              <a:t> — </a:t>
            </a:r>
            <a:r>
              <a:rPr lang="ru-RU" sz="2200" b="1" dirty="0" err="1">
                <a:solidFill>
                  <a:srgbClr val="0000CC"/>
                </a:solidFill>
              </a:rPr>
              <a:t>різдвяну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зірку</a:t>
            </a:r>
            <a:r>
              <a:rPr lang="ru-RU" sz="2200" b="1" dirty="0">
                <a:solidFill>
                  <a:srgbClr val="0000CC"/>
                </a:solidFill>
              </a:rPr>
              <a:t>. </a:t>
            </a:r>
            <a:r>
              <a:rPr lang="ru-RU" sz="2200" b="1" dirty="0" err="1">
                <a:solidFill>
                  <a:srgbClr val="0000CC"/>
                </a:solidFill>
              </a:rPr>
              <a:t>Ця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традиція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збереглася</a:t>
            </a:r>
            <a:r>
              <a:rPr lang="ru-RU" sz="2200" b="1" dirty="0">
                <a:solidFill>
                  <a:srgbClr val="0000CC"/>
                </a:solidFill>
              </a:rPr>
              <a:t> й </a:t>
            </a:r>
            <a:r>
              <a:rPr lang="ru-RU" sz="2200" b="1" dirty="0" err="1">
                <a:solidFill>
                  <a:srgbClr val="0000CC"/>
                </a:solidFill>
              </a:rPr>
              <a:t>понині</a:t>
            </a:r>
            <a:r>
              <a:rPr lang="ru-RU" sz="2200" b="1" dirty="0" smtClean="0">
                <a:solidFill>
                  <a:srgbClr val="0000CC"/>
                </a:solidFill>
              </a:rPr>
              <a:t>.</a:t>
            </a:r>
          </a:p>
          <a:p>
            <a:pPr algn="just"/>
            <a:r>
              <a:rPr lang="ru-RU" sz="2200" b="1" dirty="0">
                <a:solidFill>
                  <a:srgbClr val="0000CC"/>
                </a:solidFill>
              </a:rPr>
              <a:t>У </a:t>
            </a:r>
            <a:r>
              <a:rPr lang="ru-RU" sz="2200" b="1" dirty="0" err="1">
                <a:solidFill>
                  <a:srgbClr val="0000CC"/>
                </a:solidFill>
              </a:rPr>
              <a:t>сучасному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слов'янському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язичництві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smtClean="0">
                <a:solidFill>
                  <a:srgbClr val="0000CC"/>
                </a:solidFill>
              </a:rPr>
              <a:t>Коляда (бог) </a:t>
            </a:r>
            <a:r>
              <a:rPr lang="ru-RU" sz="2200" b="1" dirty="0" err="1">
                <a:solidFill>
                  <a:srgbClr val="0000CC"/>
                </a:solidFill>
              </a:rPr>
              <a:t>отримав</a:t>
            </a:r>
            <a:r>
              <a:rPr lang="ru-RU" sz="2200" b="1" dirty="0">
                <a:solidFill>
                  <a:srgbClr val="0000CC"/>
                </a:solidFill>
              </a:rPr>
              <a:t> статус бога </a:t>
            </a:r>
            <a:r>
              <a:rPr lang="ru-RU" sz="2200" b="1" dirty="0" err="1">
                <a:solidFill>
                  <a:srgbClr val="0000CC"/>
                </a:solidFill>
              </a:rPr>
              <a:t>зимового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сонця</a:t>
            </a:r>
            <a:r>
              <a:rPr lang="ru-RU" sz="2200" b="1" dirty="0">
                <a:solidFill>
                  <a:srgbClr val="0000CC"/>
                </a:solidFill>
              </a:rPr>
              <a:t>, </a:t>
            </a:r>
            <a:r>
              <a:rPr lang="ru-RU" sz="2200" b="1" dirty="0" err="1">
                <a:solidFill>
                  <a:srgbClr val="0000CC"/>
                </a:solidFill>
              </a:rPr>
              <a:t>який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відповідає</a:t>
            </a:r>
            <a:r>
              <a:rPr lang="ru-RU" sz="2200" b="1" dirty="0">
                <a:solidFill>
                  <a:srgbClr val="0000CC"/>
                </a:solidFill>
              </a:rPr>
              <a:t> за </a:t>
            </a:r>
            <a:r>
              <a:rPr lang="ru-RU" sz="2200" b="1" dirty="0" err="1">
                <a:solidFill>
                  <a:srgbClr val="0000CC"/>
                </a:solidFill>
              </a:rPr>
              <a:t>здійснення</a:t>
            </a:r>
            <a:r>
              <a:rPr lang="ru-RU" sz="2200" b="1" dirty="0">
                <a:solidFill>
                  <a:srgbClr val="0000CC"/>
                </a:solidFill>
              </a:rPr>
              <a:t> </a:t>
            </a:r>
            <a:r>
              <a:rPr lang="ru-RU" sz="2200" b="1" dirty="0" err="1">
                <a:solidFill>
                  <a:srgbClr val="0000CC"/>
                </a:solidFill>
              </a:rPr>
              <a:t>річного</a:t>
            </a:r>
            <a:r>
              <a:rPr lang="ru-RU" sz="2200" b="1" dirty="0">
                <a:solidFill>
                  <a:srgbClr val="0000CC"/>
                </a:solidFill>
              </a:rPr>
              <a:t> циклу «</a:t>
            </a:r>
            <a:r>
              <a:rPr lang="ru-RU" sz="2200" b="1" dirty="0" err="1">
                <a:solidFill>
                  <a:srgbClr val="0000CC"/>
                </a:solidFill>
              </a:rPr>
              <a:t>Сварожого</a:t>
            </a:r>
            <a:r>
              <a:rPr lang="ru-RU" sz="2200" b="1" dirty="0">
                <a:solidFill>
                  <a:srgbClr val="0000CC"/>
                </a:solidFill>
              </a:rPr>
              <a:t> кола</a:t>
            </a:r>
            <a:r>
              <a:rPr lang="ru-RU" sz="2200" b="1" dirty="0" smtClean="0">
                <a:solidFill>
                  <a:srgbClr val="0000CC"/>
                </a:solidFill>
              </a:rPr>
              <a:t>» - </a:t>
            </a:r>
            <a:r>
              <a:rPr lang="ru-RU" sz="2200" b="1" dirty="0" err="1" smtClean="0">
                <a:solidFill>
                  <a:srgbClr val="0000CC"/>
                </a:solidFill>
              </a:rPr>
              <a:t>календар</a:t>
            </a:r>
            <a:r>
              <a:rPr lang="ru-RU" sz="2200" b="1" dirty="0" smtClean="0">
                <a:solidFill>
                  <a:srgbClr val="0000CC"/>
                </a:solidFill>
              </a:rPr>
              <a:t>. </a:t>
            </a:r>
            <a:endParaRPr lang="ru-RU" sz="2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9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ог Коляда. Женский образ символизирует Святой Дух,Его Мощь, энергию жизни,  носительницей которой является Женское Начало. Она ест… en 2023 | Mitos  nordicos, Mitos, Nord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417646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ляда Бог славя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095" y="188640"/>
            <a:ext cx="4877696" cy="65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9632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811</Words>
  <Application>Microsoft Office PowerPoint</Application>
  <PresentationFormat>Экран (4:3)</PresentationFormat>
  <Paragraphs>101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Карпатська Джерельна</dc:creator>
  <cp:lastModifiedBy>Карпатська Джерельна</cp:lastModifiedBy>
  <cp:revision>21</cp:revision>
  <dcterms:created xsi:type="dcterms:W3CDTF">2021-09-13T15:10:55Z</dcterms:created>
  <dcterms:modified xsi:type="dcterms:W3CDTF">2023-09-20T17:18:36Z</dcterms:modified>
</cp:coreProperties>
</file>