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1435" r:id="rId3"/>
    <p:sldId id="1436" r:id="rId4"/>
    <p:sldId id="1437" r:id="rId5"/>
    <p:sldId id="1438" r:id="rId6"/>
    <p:sldId id="1439" r:id="rId7"/>
    <p:sldId id="1440" r:id="rId8"/>
    <p:sldId id="1442" r:id="rId9"/>
    <p:sldId id="1443" r:id="rId10"/>
    <p:sldId id="1446" r:id="rId11"/>
    <p:sldId id="1447" r:id="rId12"/>
    <p:sldId id="1444" r:id="rId13"/>
    <p:sldId id="1448" r:id="rId14"/>
    <p:sldId id="1449" r:id="rId15"/>
    <p:sldId id="1445" r:id="rId16"/>
    <p:sldId id="1450" r:id="rId17"/>
    <p:sldId id="1451" r:id="rId18"/>
    <p:sldId id="1452" r:id="rId19"/>
    <p:sldId id="1453" r:id="rId20"/>
    <p:sldId id="1454" r:id="rId21"/>
    <p:sldId id="1455" r:id="rId22"/>
    <p:sldId id="1459" r:id="rId23"/>
    <p:sldId id="1460" r:id="rId24"/>
    <p:sldId id="1461" r:id="rId25"/>
    <p:sldId id="1464" r:id="rId26"/>
    <p:sldId id="1463" r:id="rId27"/>
    <p:sldId id="1465" r:id="rId28"/>
    <p:sldId id="1466" r:id="rId29"/>
    <p:sldId id="1467" r:id="rId30"/>
    <p:sldId id="1468" r:id="rId31"/>
    <p:sldId id="1469" r:id="rId32"/>
    <p:sldId id="1456" r:id="rId33"/>
    <p:sldId id="333" r:id="rId34"/>
    <p:sldId id="1400" r:id="rId35"/>
    <p:sldId id="1379" r:id="rId36"/>
    <p:sldId id="644" r:id="rId37"/>
    <p:sldId id="304" r:id="rId3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1"/>
    <a:srgbClr val="008000"/>
    <a:srgbClr val="396BC5"/>
    <a:srgbClr val="F4BF00"/>
    <a:srgbClr val="13B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8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/>
      <dgm:spPr/>
      <dgm:t>
        <a:bodyPr/>
        <a:lstStyle/>
        <a:p>
          <a:r>
            <a:rPr lang="uk-UA" i="1" noProof="0" dirty="0"/>
            <a:t>станкова — твори, що мають самостійний характер</a:t>
          </a:r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i="1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i="1"/>
        </a:p>
      </dgm:t>
    </dgm:pt>
    <dgm:pt modelId="{1B81C372-925C-46FC-96B1-2F1AAF945560}">
      <dgm:prSet phldrT="[Текст]"/>
      <dgm:spPr>
        <a:solidFill>
          <a:srgbClr val="7030A0"/>
        </a:solidFill>
      </dgm:spPr>
      <dgm:t>
        <a:bodyPr/>
        <a:lstStyle/>
        <a:p>
          <a:r>
            <a:rPr lang="uk-UA" i="1" noProof="0" dirty="0"/>
            <a:t>прикладна: книжкова та </a:t>
          </a:r>
          <a:r>
            <a:rPr lang="uk-UA" i="1" noProof="0" dirty="0" err="1"/>
            <a:t>газетно</a:t>
          </a:r>
          <a:r>
            <a:rPr lang="uk-UA" i="1" noProof="0" dirty="0"/>
            <a:t>-журнальна</a:t>
          </a:r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i="1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i="1"/>
        </a:p>
      </dgm:t>
    </dgm:pt>
    <dgm:pt modelId="{FFF60420-B008-4E57-9B7A-8B5C4B8F1F0F}">
      <dgm:prSet phldrT="[Текст]"/>
      <dgm:spPr/>
      <dgm:t>
        <a:bodyPr/>
        <a:lstStyle/>
        <a:p>
          <a:r>
            <a:rPr lang="uk-UA" i="1" noProof="0" dirty="0">
              <a:solidFill>
                <a:srgbClr val="002060"/>
              </a:solidFill>
            </a:rPr>
            <a:t>плакатна</a:t>
          </a:r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i="1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i="1"/>
        </a:p>
      </dgm:t>
    </dgm:pt>
    <dgm:pt modelId="{574467BF-CB95-4D99-A5FA-460B08A3B1CD}">
      <dgm:prSet phldrT="[Текст]"/>
      <dgm:spPr/>
      <dgm:t>
        <a:bodyPr/>
        <a:lstStyle/>
        <a:p>
          <a:r>
            <a:rPr lang="uk-UA" i="1" noProof="0" dirty="0"/>
            <a:t>промислова</a:t>
          </a:r>
        </a:p>
      </dgm:t>
    </dgm:pt>
    <dgm:pt modelId="{0F061BA2-5564-42A8-83BD-2FAEFB9E7F8C}" type="parTrans" cxnId="{30A8916B-4F0E-4CFD-BBDB-2B015C36E62E}">
      <dgm:prSet/>
      <dgm:spPr/>
      <dgm:t>
        <a:bodyPr/>
        <a:lstStyle/>
        <a:p>
          <a:endParaRPr lang="uk-UA" i="1"/>
        </a:p>
      </dgm:t>
    </dgm:pt>
    <dgm:pt modelId="{583EE810-A9FA-4532-AC5C-F17662F9099C}" type="sibTrans" cxnId="{30A8916B-4F0E-4CFD-BBDB-2B015C36E62E}">
      <dgm:prSet/>
      <dgm:spPr/>
      <dgm:t>
        <a:bodyPr/>
        <a:lstStyle/>
        <a:p>
          <a:endParaRPr lang="uk-UA" i="1"/>
        </a:p>
      </dgm:t>
    </dgm:pt>
    <dgm:pt modelId="{9F5EE445-7A33-4127-8BC1-059962E1C614}">
      <dgm:prSet phldrT="[Текст]"/>
      <dgm:spPr>
        <a:solidFill>
          <a:srgbClr val="008000"/>
        </a:solidFill>
      </dgm:spPr>
      <dgm:t>
        <a:bodyPr/>
        <a:lstStyle/>
        <a:p>
          <a:r>
            <a:rPr lang="uk-UA" i="1" noProof="0" dirty="0"/>
            <a:t>архітектурна</a:t>
          </a:r>
        </a:p>
      </dgm:t>
    </dgm:pt>
    <dgm:pt modelId="{475F9FE2-DE50-4ED5-94D7-25AAC6560F43}" type="parTrans" cxnId="{4C67BFCF-DF16-4FDF-B4C8-8AE80FFCF06F}">
      <dgm:prSet/>
      <dgm:spPr/>
      <dgm:t>
        <a:bodyPr/>
        <a:lstStyle/>
        <a:p>
          <a:endParaRPr lang="uk-UA" i="1"/>
        </a:p>
      </dgm:t>
    </dgm:pt>
    <dgm:pt modelId="{F0BBC386-8CAE-4059-9B98-893DE28D7BE6}" type="sibTrans" cxnId="{4C67BFCF-DF16-4FDF-B4C8-8AE80FFCF06F}">
      <dgm:prSet/>
      <dgm:spPr/>
      <dgm:t>
        <a:bodyPr/>
        <a:lstStyle/>
        <a:p>
          <a:endParaRPr lang="uk-UA" i="1"/>
        </a:p>
      </dgm:t>
    </dgm:pt>
    <dgm:pt modelId="{A5EBAC9E-4C0C-4E4B-BFDA-351684322884}">
      <dgm:prSet phldrT="[Текст]"/>
      <dgm:spPr>
        <a:solidFill>
          <a:srgbClr val="FF0000"/>
        </a:solidFill>
      </dgm:spPr>
      <dgm:t>
        <a:bodyPr/>
        <a:lstStyle/>
        <a:p>
          <a:r>
            <a:rPr lang="uk-UA" i="1" noProof="0" dirty="0"/>
            <a:t>комп'ютерна</a:t>
          </a:r>
        </a:p>
      </dgm:t>
    </dgm:pt>
    <dgm:pt modelId="{B58D54CE-22C8-4925-A8D7-C1E3838232CE}" type="parTrans" cxnId="{4D4AE0A6-D167-4DE2-8D11-67A2376EDA8F}">
      <dgm:prSet/>
      <dgm:spPr/>
      <dgm:t>
        <a:bodyPr/>
        <a:lstStyle/>
        <a:p>
          <a:endParaRPr lang="uk-UA"/>
        </a:p>
      </dgm:t>
    </dgm:pt>
    <dgm:pt modelId="{F840E3A8-247B-4021-944A-BF744D38332E}" type="sibTrans" cxnId="{4D4AE0A6-D167-4DE2-8D11-67A2376EDA8F}">
      <dgm:prSet/>
      <dgm:spPr/>
      <dgm:t>
        <a:bodyPr/>
        <a:lstStyle/>
        <a:p>
          <a:endParaRPr lang="uk-UA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</dgm:pt>
    <dgm:pt modelId="{0B7B7FCB-7340-4C8C-9CEC-44D83247E09F}" type="pres">
      <dgm:prSet presAssocID="{BD77BD33-EC30-46AC-BD24-401E734F8176}" presName="Name1" presStyleCnt="0"/>
      <dgm:spPr/>
    </dgm:pt>
    <dgm:pt modelId="{8D39F2BC-8176-4C61-8E04-72E8B55182E0}" type="pres">
      <dgm:prSet presAssocID="{BD77BD33-EC30-46AC-BD24-401E734F8176}" presName="cycle" presStyleCnt="0"/>
      <dgm:spPr/>
    </dgm:pt>
    <dgm:pt modelId="{09BAB6D9-5BBE-46FE-9243-AD21CFADB3C1}" type="pres">
      <dgm:prSet presAssocID="{BD77BD33-EC30-46AC-BD24-401E734F8176}" presName="srcNode" presStyleLbl="node1" presStyleIdx="0" presStyleCnt="6"/>
      <dgm:spPr/>
    </dgm:pt>
    <dgm:pt modelId="{C7661E35-6C55-4B51-BE17-D9D67599F310}" type="pres">
      <dgm:prSet presAssocID="{BD77BD33-EC30-46AC-BD24-401E734F8176}" presName="conn" presStyleLbl="parChTrans1D2" presStyleIdx="0" presStyleCnt="1"/>
      <dgm:spPr/>
    </dgm:pt>
    <dgm:pt modelId="{7DF117A4-BB7B-4C63-B83D-1D769ED77955}" type="pres">
      <dgm:prSet presAssocID="{BD77BD33-EC30-46AC-BD24-401E734F8176}" presName="extraNode" presStyleLbl="node1" presStyleIdx="0" presStyleCnt="6"/>
      <dgm:spPr/>
    </dgm:pt>
    <dgm:pt modelId="{79FA0555-FEE1-4173-AD86-0A4FAA4240E0}" type="pres">
      <dgm:prSet presAssocID="{BD77BD33-EC30-46AC-BD24-401E734F8176}" presName="dstNode" presStyleLbl="node1" presStyleIdx="0" presStyleCnt="6"/>
      <dgm:spPr/>
    </dgm:pt>
    <dgm:pt modelId="{EE2EA9E0-CBE5-43E4-BB02-325D168626A4}" type="pres">
      <dgm:prSet presAssocID="{D44B0D79-7F04-44B9-9C7C-CD28C17613D0}" presName="text_1" presStyleLbl="node1" presStyleIdx="0" presStyleCnt="6" custScaleY="119967">
        <dgm:presLayoutVars>
          <dgm:bulletEnabled val="1"/>
        </dgm:presLayoutVars>
      </dgm:prSet>
      <dgm:spPr/>
    </dgm:pt>
    <dgm:pt modelId="{F906E761-2B35-4D8A-8B73-C29A5CF5CBDF}" type="pres">
      <dgm:prSet presAssocID="{D44B0D79-7F04-44B9-9C7C-CD28C17613D0}" presName="accent_1" presStyleCnt="0"/>
      <dgm:spPr/>
    </dgm:pt>
    <dgm:pt modelId="{27878C57-BBF6-4C22-88FA-1C3D4933722D}" type="pres">
      <dgm:prSet presAssocID="{D44B0D79-7F04-44B9-9C7C-CD28C17613D0}" presName="accentRepeatNode" presStyleLbl="solidFgAcc1" presStyleIdx="0" presStyleCnt="6"/>
      <dgm:spPr/>
    </dgm:pt>
    <dgm:pt modelId="{AD2F74AD-5B6A-4346-8349-090AC68FEE9A}" type="pres">
      <dgm:prSet presAssocID="{1B81C372-925C-46FC-96B1-2F1AAF945560}" presName="text_2" presStyleLbl="node1" presStyleIdx="1" presStyleCnt="6" custScaleY="119967">
        <dgm:presLayoutVars>
          <dgm:bulletEnabled val="1"/>
        </dgm:presLayoutVars>
      </dgm:prSet>
      <dgm:spPr/>
    </dgm:pt>
    <dgm:pt modelId="{EC0276CD-B669-4245-86BE-66420155BEF4}" type="pres">
      <dgm:prSet presAssocID="{1B81C372-925C-46FC-96B1-2F1AAF945560}" presName="accent_2" presStyleCnt="0"/>
      <dgm:spPr/>
    </dgm:pt>
    <dgm:pt modelId="{E63EBB38-5984-4F74-98F1-254621592311}" type="pres">
      <dgm:prSet presAssocID="{1B81C372-925C-46FC-96B1-2F1AAF945560}" presName="accentRepeatNode" presStyleLbl="solidFgAcc1" presStyleIdx="1" presStyleCnt="6"/>
      <dgm:spPr/>
    </dgm:pt>
    <dgm:pt modelId="{46297F79-2755-4E7F-87B4-88629DD167EF}" type="pres">
      <dgm:prSet presAssocID="{FFF60420-B008-4E57-9B7A-8B5C4B8F1F0F}" presName="text_3" presStyleLbl="node1" presStyleIdx="2" presStyleCnt="6" custScaleY="119967">
        <dgm:presLayoutVars>
          <dgm:bulletEnabled val="1"/>
        </dgm:presLayoutVars>
      </dgm:prSet>
      <dgm:spPr/>
    </dgm:pt>
    <dgm:pt modelId="{00F75627-8B37-47AF-A999-4F6E49849E6B}" type="pres">
      <dgm:prSet presAssocID="{FFF60420-B008-4E57-9B7A-8B5C4B8F1F0F}" presName="accent_3" presStyleCnt="0"/>
      <dgm:spPr/>
    </dgm:pt>
    <dgm:pt modelId="{D13D7DA6-9D1E-4150-A6AE-C6ABC36166D5}" type="pres">
      <dgm:prSet presAssocID="{FFF60420-B008-4E57-9B7A-8B5C4B8F1F0F}" presName="accentRepeatNode" presStyleLbl="solidFgAcc1" presStyleIdx="2" presStyleCnt="6"/>
      <dgm:spPr/>
    </dgm:pt>
    <dgm:pt modelId="{E97A966C-ADE1-481C-9602-29D743F1F5D5}" type="pres">
      <dgm:prSet presAssocID="{574467BF-CB95-4D99-A5FA-460B08A3B1CD}" presName="text_4" presStyleLbl="node1" presStyleIdx="3" presStyleCnt="6" custScaleY="119967">
        <dgm:presLayoutVars>
          <dgm:bulletEnabled val="1"/>
        </dgm:presLayoutVars>
      </dgm:prSet>
      <dgm:spPr/>
    </dgm:pt>
    <dgm:pt modelId="{9E25BE06-63B3-417D-8D1F-AE7788C8D10B}" type="pres">
      <dgm:prSet presAssocID="{574467BF-CB95-4D99-A5FA-460B08A3B1CD}" presName="accent_4" presStyleCnt="0"/>
      <dgm:spPr/>
    </dgm:pt>
    <dgm:pt modelId="{AA2029A9-878F-42BF-A694-5944B1AD983E}" type="pres">
      <dgm:prSet presAssocID="{574467BF-CB95-4D99-A5FA-460B08A3B1CD}" presName="accentRepeatNode" presStyleLbl="solidFgAcc1" presStyleIdx="3" presStyleCnt="6"/>
      <dgm:spPr/>
    </dgm:pt>
    <dgm:pt modelId="{A75E9348-9280-4796-BDCC-B84F04B5A654}" type="pres">
      <dgm:prSet presAssocID="{9F5EE445-7A33-4127-8BC1-059962E1C614}" presName="text_5" presStyleLbl="node1" presStyleIdx="4" presStyleCnt="6" custScaleY="119967">
        <dgm:presLayoutVars>
          <dgm:bulletEnabled val="1"/>
        </dgm:presLayoutVars>
      </dgm:prSet>
      <dgm:spPr/>
    </dgm:pt>
    <dgm:pt modelId="{A3EEC0C6-EE50-4B2B-A384-D5DAA61F2CD8}" type="pres">
      <dgm:prSet presAssocID="{9F5EE445-7A33-4127-8BC1-059962E1C614}" presName="accent_5" presStyleCnt="0"/>
      <dgm:spPr/>
    </dgm:pt>
    <dgm:pt modelId="{0589A8B4-BF53-4D85-9C3C-5A5EA39FC1AC}" type="pres">
      <dgm:prSet presAssocID="{9F5EE445-7A33-4127-8BC1-059962E1C614}" presName="accentRepeatNode" presStyleLbl="solidFgAcc1" presStyleIdx="4" presStyleCnt="6"/>
      <dgm:spPr/>
    </dgm:pt>
    <dgm:pt modelId="{92AD39C2-1912-49C0-B032-0C088ABE0356}" type="pres">
      <dgm:prSet presAssocID="{A5EBAC9E-4C0C-4E4B-BFDA-351684322884}" presName="text_6" presStyleLbl="node1" presStyleIdx="5" presStyleCnt="6" custScaleY="119967">
        <dgm:presLayoutVars>
          <dgm:bulletEnabled val="1"/>
        </dgm:presLayoutVars>
      </dgm:prSet>
      <dgm:spPr/>
    </dgm:pt>
    <dgm:pt modelId="{7F1D43FB-3F52-49DD-AD72-BA57F0920D01}" type="pres">
      <dgm:prSet presAssocID="{A5EBAC9E-4C0C-4E4B-BFDA-351684322884}" presName="accent_6" presStyleCnt="0"/>
      <dgm:spPr/>
    </dgm:pt>
    <dgm:pt modelId="{C6C44648-29C2-4C6D-93AA-34D288D6C43A}" type="pres">
      <dgm:prSet presAssocID="{A5EBAC9E-4C0C-4E4B-BFDA-351684322884}" presName="accentRepeatNode" presStyleLbl="solidFgAcc1" presStyleIdx="5" presStyleCnt="6"/>
      <dgm:spPr/>
    </dgm:pt>
  </dgm:ptLst>
  <dgm:cxnLst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3B3A4033-91B6-4651-849D-C1EE9494A415}" type="presOf" srcId="{BD77BD33-EC30-46AC-BD24-401E734F8176}" destId="{C1C788E7-40FA-4439-878F-2CC8367B8F22}" srcOrd="0" destOrd="0" presId="urn:microsoft.com/office/officeart/2008/layout/VerticalCurvedList"/>
    <dgm:cxn modelId="{BAD4A83F-B957-40AA-B010-2259AF131FBB}" type="presOf" srcId="{9F5EE445-7A33-4127-8BC1-059962E1C614}" destId="{A75E9348-9280-4796-BDCC-B84F04B5A654}" srcOrd="0" destOrd="0" presId="urn:microsoft.com/office/officeart/2008/layout/VerticalCurvedList"/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30A8916B-4F0E-4CFD-BBDB-2B015C36E62E}" srcId="{BD77BD33-EC30-46AC-BD24-401E734F8176}" destId="{574467BF-CB95-4D99-A5FA-460B08A3B1CD}" srcOrd="3" destOrd="0" parTransId="{0F061BA2-5564-42A8-83BD-2FAEFB9E7F8C}" sibTransId="{583EE810-A9FA-4532-AC5C-F17662F9099C}"/>
    <dgm:cxn modelId="{59BCDC85-CEE0-4294-9FB0-6B609471D905}" type="presOf" srcId="{574467BF-CB95-4D99-A5FA-460B08A3B1CD}" destId="{E97A966C-ADE1-481C-9602-29D743F1F5D5}" srcOrd="0" destOrd="0" presId="urn:microsoft.com/office/officeart/2008/layout/VerticalCurvedList"/>
    <dgm:cxn modelId="{A69E3987-9B80-4103-A19E-5090F1A20AE9}" type="presOf" srcId="{1B81C372-925C-46FC-96B1-2F1AAF945560}" destId="{AD2F74AD-5B6A-4346-8349-090AC68FEE9A}" srcOrd="0" destOrd="0" presId="urn:microsoft.com/office/officeart/2008/layout/VerticalCurvedList"/>
    <dgm:cxn modelId="{4D4AE0A6-D167-4DE2-8D11-67A2376EDA8F}" srcId="{BD77BD33-EC30-46AC-BD24-401E734F8176}" destId="{A5EBAC9E-4C0C-4E4B-BFDA-351684322884}" srcOrd="5" destOrd="0" parTransId="{B58D54CE-22C8-4925-A8D7-C1E3838232CE}" sibTransId="{F840E3A8-247B-4021-944A-BF744D38332E}"/>
    <dgm:cxn modelId="{27E044B7-6DA3-41AE-91C5-4124E7D1B7D5}" type="presOf" srcId="{D44B0D79-7F04-44B9-9C7C-CD28C17613D0}" destId="{EE2EA9E0-CBE5-43E4-BB02-325D168626A4}" srcOrd="0" destOrd="0" presId="urn:microsoft.com/office/officeart/2008/layout/VerticalCurvedList"/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515F73BE-0876-4821-81BD-362967BA7243}" type="presOf" srcId="{FFF60420-B008-4E57-9B7A-8B5C4B8F1F0F}" destId="{46297F79-2755-4E7F-87B4-88629DD167EF}" srcOrd="0" destOrd="0" presId="urn:microsoft.com/office/officeart/2008/layout/VerticalCurvedList"/>
    <dgm:cxn modelId="{184A32C5-9C7D-4FEF-947F-7A0B3DCB90D4}" type="presOf" srcId="{CB2F3BEF-FA31-40CA-87C5-7058F5D23E9E}" destId="{C7661E35-6C55-4B51-BE17-D9D67599F310}" srcOrd="0" destOrd="0" presId="urn:microsoft.com/office/officeart/2008/layout/VerticalCurvedList"/>
    <dgm:cxn modelId="{46BB7DCB-B1C2-4C70-88C2-736E60EBAB32}" type="presOf" srcId="{A5EBAC9E-4C0C-4E4B-BFDA-351684322884}" destId="{92AD39C2-1912-49C0-B032-0C088ABE0356}" srcOrd="0" destOrd="0" presId="urn:microsoft.com/office/officeart/2008/layout/VerticalCurvedList"/>
    <dgm:cxn modelId="{4C67BFCF-DF16-4FDF-B4C8-8AE80FFCF06F}" srcId="{BD77BD33-EC30-46AC-BD24-401E734F8176}" destId="{9F5EE445-7A33-4127-8BC1-059962E1C614}" srcOrd="4" destOrd="0" parTransId="{475F9FE2-DE50-4ED5-94D7-25AAC6560F43}" sibTransId="{F0BBC386-8CAE-4059-9B98-893DE28D7BE6}"/>
    <dgm:cxn modelId="{9EA14DE7-2001-43F9-B8C3-DF9C2257522E}" type="presParOf" srcId="{C1C788E7-40FA-4439-878F-2CC8367B8F22}" destId="{0B7B7FCB-7340-4C8C-9CEC-44D83247E09F}" srcOrd="0" destOrd="0" presId="urn:microsoft.com/office/officeart/2008/layout/VerticalCurvedList"/>
    <dgm:cxn modelId="{A5D2100C-23AF-4537-A213-8DEF49AA998F}" type="presParOf" srcId="{0B7B7FCB-7340-4C8C-9CEC-44D83247E09F}" destId="{8D39F2BC-8176-4C61-8E04-72E8B55182E0}" srcOrd="0" destOrd="0" presId="urn:microsoft.com/office/officeart/2008/layout/VerticalCurvedList"/>
    <dgm:cxn modelId="{60EB1EBD-90AD-4D62-911F-21391F981FF8}" type="presParOf" srcId="{8D39F2BC-8176-4C61-8E04-72E8B55182E0}" destId="{09BAB6D9-5BBE-46FE-9243-AD21CFADB3C1}" srcOrd="0" destOrd="0" presId="urn:microsoft.com/office/officeart/2008/layout/VerticalCurvedList"/>
    <dgm:cxn modelId="{70C6A1CC-C5DB-4395-B074-7411809DD664}" type="presParOf" srcId="{8D39F2BC-8176-4C61-8E04-72E8B55182E0}" destId="{C7661E35-6C55-4B51-BE17-D9D67599F310}" srcOrd="1" destOrd="0" presId="urn:microsoft.com/office/officeart/2008/layout/VerticalCurvedList"/>
    <dgm:cxn modelId="{221279E6-8D30-49CE-8659-CED2A1958621}" type="presParOf" srcId="{8D39F2BC-8176-4C61-8E04-72E8B55182E0}" destId="{7DF117A4-BB7B-4C63-B83D-1D769ED77955}" srcOrd="2" destOrd="0" presId="urn:microsoft.com/office/officeart/2008/layout/VerticalCurvedList"/>
    <dgm:cxn modelId="{C11E5688-80AB-41F5-95AF-A3441905AB0A}" type="presParOf" srcId="{8D39F2BC-8176-4C61-8E04-72E8B55182E0}" destId="{79FA0555-FEE1-4173-AD86-0A4FAA4240E0}" srcOrd="3" destOrd="0" presId="urn:microsoft.com/office/officeart/2008/layout/VerticalCurvedList"/>
    <dgm:cxn modelId="{414E7D10-7E6D-448F-8AF6-D20C37DC0DEC}" type="presParOf" srcId="{0B7B7FCB-7340-4C8C-9CEC-44D83247E09F}" destId="{EE2EA9E0-CBE5-43E4-BB02-325D168626A4}" srcOrd="1" destOrd="0" presId="urn:microsoft.com/office/officeart/2008/layout/VerticalCurvedList"/>
    <dgm:cxn modelId="{63064430-D5E4-4125-8A2E-055B90378C24}" type="presParOf" srcId="{0B7B7FCB-7340-4C8C-9CEC-44D83247E09F}" destId="{F906E761-2B35-4D8A-8B73-C29A5CF5CBDF}" srcOrd="2" destOrd="0" presId="urn:microsoft.com/office/officeart/2008/layout/VerticalCurvedList"/>
    <dgm:cxn modelId="{3E90BECD-3ED0-4497-B990-75625CDEA8B7}" type="presParOf" srcId="{F906E761-2B35-4D8A-8B73-C29A5CF5CBDF}" destId="{27878C57-BBF6-4C22-88FA-1C3D4933722D}" srcOrd="0" destOrd="0" presId="urn:microsoft.com/office/officeart/2008/layout/VerticalCurvedList"/>
    <dgm:cxn modelId="{E3C1D84C-FDD4-4CAD-A0D5-EB67777F07FA}" type="presParOf" srcId="{0B7B7FCB-7340-4C8C-9CEC-44D83247E09F}" destId="{AD2F74AD-5B6A-4346-8349-090AC68FEE9A}" srcOrd="3" destOrd="0" presId="urn:microsoft.com/office/officeart/2008/layout/VerticalCurvedList"/>
    <dgm:cxn modelId="{F284A45B-A820-4966-8D75-55F296D2955A}" type="presParOf" srcId="{0B7B7FCB-7340-4C8C-9CEC-44D83247E09F}" destId="{EC0276CD-B669-4245-86BE-66420155BEF4}" srcOrd="4" destOrd="0" presId="urn:microsoft.com/office/officeart/2008/layout/VerticalCurvedList"/>
    <dgm:cxn modelId="{DC8D7196-2049-4ED4-8420-4953330DA0A7}" type="presParOf" srcId="{EC0276CD-B669-4245-86BE-66420155BEF4}" destId="{E63EBB38-5984-4F74-98F1-254621592311}" srcOrd="0" destOrd="0" presId="urn:microsoft.com/office/officeart/2008/layout/VerticalCurvedList"/>
    <dgm:cxn modelId="{0BE6CD36-F713-4670-8C52-E86D77C01A88}" type="presParOf" srcId="{0B7B7FCB-7340-4C8C-9CEC-44D83247E09F}" destId="{46297F79-2755-4E7F-87B4-88629DD167EF}" srcOrd="5" destOrd="0" presId="urn:microsoft.com/office/officeart/2008/layout/VerticalCurvedList"/>
    <dgm:cxn modelId="{0917D814-F178-4633-9370-5D39485E5431}" type="presParOf" srcId="{0B7B7FCB-7340-4C8C-9CEC-44D83247E09F}" destId="{00F75627-8B37-47AF-A999-4F6E49849E6B}" srcOrd="6" destOrd="0" presId="urn:microsoft.com/office/officeart/2008/layout/VerticalCurvedList"/>
    <dgm:cxn modelId="{5F6E4A7F-75EC-4A8B-8694-775BA0D1AFC4}" type="presParOf" srcId="{00F75627-8B37-47AF-A999-4F6E49849E6B}" destId="{D13D7DA6-9D1E-4150-A6AE-C6ABC36166D5}" srcOrd="0" destOrd="0" presId="urn:microsoft.com/office/officeart/2008/layout/VerticalCurvedList"/>
    <dgm:cxn modelId="{C6DCAC9D-4B18-405F-A389-72B125D12799}" type="presParOf" srcId="{0B7B7FCB-7340-4C8C-9CEC-44D83247E09F}" destId="{E97A966C-ADE1-481C-9602-29D743F1F5D5}" srcOrd="7" destOrd="0" presId="urn:microsoft.com/office/officeart/2008/layout/VerticalCurvedList"/>
    <dgm:cxn modelId="{0D6C2F8F-8724-4805-9FDC-89C02C7B9100}" type="presParOf" srcId="{0B7B7FCB-7340-4C8C-9CEC-44D83247E09F}" destId="{9E25BE06-63B3-417D-8D1F-AE7788C8D10B}" srcOrd="8" destOrd="0" presId="urn:microsoft.com/office/officeart/2008/layout/VerticalCurvedList"/>
    <dgm:cxn modelId="{29B03BE2-DC72-4FD3-BDDA-087524F92E93}" type="presParOf" srcId="{9E25BE06-63B3-417D-8D1F-AE7788C8D10B}" destId="{AA2029A9-878F-42BF-A694-5944B1AD983E}" srcOrd="0" destOrd="0" presId="urn:microsoft.com/office/officeart/2008/layout/VerticalCurvedList"/>
    <dgm:cxn modelId="{DCD04459-4A98-483D-B10A-E61E87A416CF}" type="presParOf" srcId="{0B7B7FCB-7340-4C8C-9CEC-44D83247E09F}" destId="{A75E9348-9280-4796-BDCC-B84F04B5A654}" srcOrd="9" destOrd="0" presId="urn:microsoft.com/office/officeart/2008/layout/VerticalCurvedList"/>
    <dgm:cxn modelId="{21EA59D5-F144-45AD-A2A3-427892853732}" type="presParOf" srcId="{0B7B7FCB-7340-4C8C-9CEC-44D83247E09F}" destId="{A3EEC0C6-EE50-4B2B-A384-D5DAA61F2CD8}" srcOrd="10" destOrd="0" presId="urn:microsoft.com/office/officeart/2008/layout/VerticalCurvedList"/>
    <dgm:cxn modelId="{2ECFC1B1-5399-416D-BE72-73A6533DDC7B}" type="presParOf" srcId="{A3EEC0C6-EE50-4B2B-A384-D5DAA61F2CD8}" destId="{0589A8B4-BF53-4D85-9C3C-5A5EA39FC1AC}" srcOrd="0" destOrd="0" presId="urn:microsoft.com/office/officeart/2008/layout/VerticalCurvedList"/>
    <dgm:cxn modelId="{EBD3E089-813F-475A-989C-FA43E84DA873}" type="presParOf" srcId="{0B7B7FCB-7340-4C8C-9CEC-44D83247E09F}" destId="{92AD39C2-1912-49C0-B032-0C088ABE0356}" srcOrd="11" destOrd="0" presId="urn:microsoft.com/office/officeart/2008/layout/VerticalCurvedList"/>
    <dgm:cxn modelId="{A95A076E-50BA-4F7E-B2C2-87862EC2D585}" type="presParOf" srcId="{0B7B7FCB-7340-4C8C-9CEC-44D83247E09F}" destId="{7F1D43FB-3F52-49DD-AD72-BA57F0920D01}" srcOrd="12" destOrd="0" presId="urn:microsoft.com/office/officeart/2008/layout/VerticalCurvedList"/>
    <dgm:cxn modelId="{7667749B-F26F-4F1D-A691-0FBA3B807693}" type="presParOf" srcId="{7F1D43FB-3F52-49DD-AD72-BA57F0920D01}" destId="{C6C44648-29C2-4C6D-93AA-34D288D6C4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B060D1-6A21-4704-B64E-35A2AD1354B2}" type="doc">
      <dgm:prSet loTypeId="urn:microsoft.com/office/officeart/2005/8/layout/hierarchy3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37E2699E-006F-47C8-A685-555F787B3985}">
      <dgm:prSet phldrT="[Текст]"/>
      <dgm:spPr>
        <a:ln w="28575"/>
      </dgm:spPr>
      <dgm:t>
        <a:bodyPr/>
        <a:lstStyle/>
        <a:p>
          <a:r>
            <a:rPr lang="uk-UA" b="1" i="1" dirty="0">
              <a:solidFill>
                <a:srgbClr val="002060"/>
              </a:solidFill>
            </a:rPr>
            <a:t>Апаратні</a:t>
          </a:r>
        </a:p>
      </dgm:t>
    </dgm:pt>
    <dgm:pt modelId="{0AFC0559-A9E3-4285-958E-C0BA37DE416D}" type="parTrans" cxnId="{5CA428B5-67EC-41D4-8C5A-2C1AF12C2492}">
      <dgm:prSet/>
      <dgm:spPr/>
      <dgm:t>
        <a:bodyPr/>
        <a:lstStyle/>
        <a:p>
          <a:endParaRPr lang="uk-UA" i="1"/>
        </a:p>
      </dgm:t>
    </dgm:pt>
    <dgm:pt modelId="{01C2C0FB-94AF-4CE9-8C30-72D8C83A3DDD}" type="sibTrans" cxnId="{5CA428B5-67EC-41D4-8C5A-2C1AF12C2492}">
      <dgm:prSet/>
      <dgm:spPr/>
      <dgm:t>
        <a:bodyPr/>
        <a:lstStyle/>
        <a:p>
          <a:endParaRPr lang="uk-UA" i="1"/>
        </a:p>
      </dgm:t>
    </dgm:pt>
    <dgm:pt modelId="{74772AE7-9C53-4138-B9F6-83CA17C92653}">
      <dgm:prSet phldrT="[Текст]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i="1" dirty="0">
              <a:solidFill>
                <a:schemeClr val="bg1"/>
              </a:solidFill>
            </a:rPr>
            <a:t>Відео-карта</a:t>
          </a:r>
        </a:p>
      </dgm:t>
    </dgm:pt>
    <dgm:pt modelId="{DFD74336-209A-466E-99BD-5B6DD6ED78D6}" type="parTrans" cxnId="{1A6E6362-CAFC-4B86-B88C-7148A72E79D4}">
      <dgm:prSet/>
      <dgm:spPr>
        <a:ln w="28575"/>
      </dgm:spPr>
      <dgm:t>
        <a:bodyPr/>
        <a:lstStyle/>
        <a:p>
          <a:endParaRPr lang="uk-UA" i="1"/>
        </a:p>
      </dgm:t>
    </dgm:pt>
    <dgm:pt modelId="{3C03C397-3FF2-4585-B6AE-66178C73E9AC}" type="sibTrans" cxnId="{1A6E6362-CAFC-4B86-B88C-7148A72E79D4}">
      <dgm:prSet/>
      <dgm:spPr/>
      <dgm:t>
        <a:bodyPr/>
        <a:lstStyle/>
        <a:p>
          <a:endParaRPr lang="uk-UA" i="1"/>
        </a:p>
      </dgm:t>
    </dgm:pt>
    <dgm:pt modelId="{B9BB0D98-6435-4786-818C-A2E02E04445A}">
      <dgm:prSet phldrT="[Текст]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i="1" dirty="0">
              <a:solidFill>
                <a:schemeClr val="bg1"/>
              </a:solidFill>
            </a:rPr>
            <a:t>Монітор</a:t>
          </a:r>
        </a:p>
      </dgm:t>
    </dgm:pt>
    <dgm:pt modelId="{0F1461E9-00C2-40A6-AB09-4CEC2652501C}" type="parTrans" cxnId="{7E1C32F1-815A-49F7-8FBC-0F478B423599}">
      <dgm:prSet/>
      <dgm:spPr>
        <a:ln w="28575"/>
      </dgm:spPr>
      <dgm:t>
        <a:bodyPr/>
        <a:lstStyle/>
        <a:p>
          <a:endParaRPr lang="uk-UA" i="1"/>
        </a:p>
      </dgm:t>
    </dgm:pt>
    <dgm:pt modelId="{F14BF75B-440E-4EF3-B754-44339E27AE0A}" type="sibTrans" cxnId="{7E1C32F1-815A-49F7-8FBC-0F478B423599}">
      <dgm:prSet/>
      <dgm:spPr/>
      <dgm:t>
        <a:bodyPr/>
        <a:lstStyle/>
        <a:p>
          <a:endParaRPr lang="uk-UA" i="1"/>
        </a:p>
      </dgm:t>
    </dgm:pt>
    <dgm:pt modelId="{97886570-BD17-423D-B8D1-7003E91FF010}">
      <dgm:prSet phldrT="[Текст]"/>
      <dgm:spPr>
        <a:ln w="28575"/>
      </dgm:spPr>
      <dgm:t>
        <a:bodyPr/>
        <a:lstStyle/>
        <a:p>
          <a:r>
            <a:rPr lang="uk-UA" b="1" i="1" dirty="0"/>
            <a:t>Програмні</a:t>
          </a:r>
        </a:p>
      </dgm:t>
    </dgm:pt>
    <dgm:pt modelId="{3C6B15CE-4E14-4852-AEFB-8F8BDEE378E5}" type="parTrans" cxnId="{B866A8EC-82AC-44E2-9490-C8CA12BE1853}">
      <dgm:prSet/>
      <dgm:spPr/>
      <dgm:t>
        <a:bodyPr/>
        <a:lstStyle/>
        <a:p>
          <a:endParaRPr lang="uk-UA" i="1"/>
        </a:p>
      </dgm:t>
    </dgm:pt>
    <dgm:pt modelId="{F8A73684-DAB5-4ABE-99EE-7D99CAB3090F}" type="sibTrans" cxnId="{B866A8EC-82AC-44E2-9490-C8CA12BE1853}">
      <dgm:prSet/>
      <dgm:spPr/>
      <dgm:t>
        <a:bodyPr/>
        <a:lstStyle/>
        <a:p>
          <a:endParaRPr lang="uk-UA" i="1"/>
        </a:p>
      </dgm:t>
    </dgm:pt>
    <dgm:pt modelId="{73F15D8A-75B4-45FB-84D9-6F77E60FF4BC}">
      <dgm:prSet phldrT="[Текст]"/>
      <dgm:spPr>
        <a:solidFill>
          <a:srgbClr val="00800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i="1" dirty="0">
              <a:solidFill>
                <a:schemeClr val="bg1"/>
              </a:solidFill>
            </a:rPr>
            <a:t>Програми перегляду графічних зображень</a:t>
          </a:r>
        </a:p>
      </dgm:t>
    </dgm:pt>
    <dgm:pt modelId="{6EA43BFD-89C9-4869-9B6A-9F8A3C8907CA}" type="parTrans" cxnId="{92B86E0E-0273-4C62-BB3F-D1C151E3FEF8}">
      <dgm:prSet/>
      <dgm:spPr>
        <a:ln w="28575"/>
      </dgm:spPr>
      <dgm:t>
        <a:bodyPr/>
        <a:lstStyle/>
        <a:p>
          <a:endParaRPr lang="uk-UA" i="1"/>
        </a:p>
      </dgm:t>
    </dgm:pt>
    <dgm:pt modelId="{B2FFA4EB-2C92-414B-96F0-0AB46887B332}" type="sibTrans" cxnId="{92B86E0E-0273-4C62-BB3F-D1C151E3FEF8}">
      <dgm:prSet/>
      <dgm:spPr/>
      <dgm:t>
        <a:bodyPr/>
        <a:lstStyle/>
        <a:p>
          <a:endParaRPr lang="uk-UA" i="1"/>
        </a:p>
      </dgm:t>
    </dgm:pt>
    <dgm:pt modelId="{BE5102D3-FF53-439A-B320-2BEB084FBB76}">
      <dgm:prSet phldrT="[Текст]"/>
      <dgm:spPr>
        <a:solidFill>
          <a:srgbClr val="00800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i="1" dirty="0">
              <a:solidFill>
                <a:schemeClr val="bg1"/>
              </a:solidFill>
            </a:rPr>
            <a:t>Графічні редактори</a:t>
          </a:r>
        </a:p>
      </dgm:t>
    </dgm:pt>
    <dgm:pt modelId="{74222C80-698D-4F46-8DBA-B23B8168E867}" type="parTrans" cxnId="{174D79D2-4450-4423-86ED-A14CB26DAC76}">
      <dgm:prSet/>
      <dgm:spPr>
        <a:ln w="28575"/>
      </dgm:spPr>
      <dgm:t>
        <a:bodyPr/>
        <a:lstStyle/>
        <a:p>
          <a:endParaRPr lang="uk-UA" i="1"/>
        </a:p>
      </dgm:t>
    </dgm:pt>
    <dgm:pt modelId="{BD7E4973-10F8-44EF-9F08-3C118714847A}" type="sibTrans" cxnId="{174D79D2-4450-4423-86ED-A14CB26DAC76}">
      <dgm:prSet/>
      <dgm:spPr/>
      <dgm:t>
        <a:bodyPr/>
        <a:lstStyle/>
        <a:p>
          <a:endParaRPr lang="uk-UA" i="1"/>
        </a:p>
      </dgm:t>
    </dgm:pt>
    <dgm:pt modelId="{D6A8BC25-1FA8-4A60-B52E-DD518D8ECA64}">
      <dgm:prSet phldrT="[Текст]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i="1" dirty="0">
              <a:solidFill>
                <a:schemeClr val="bg1"/>
              </a:solidFill>
            </a:rPr>
            <a:t>Принтер</a:t>
          </a:r>
        </a:p>
      </dgm:t>
    </dgm:pt>
    <dgm:pt modelId="{BDF6A5B9-E417-45DC-8630-046CE97BF1C0}" type="parTrans" cxnId="{977EE2DC-4BA8-4F6B-9B25-CE0F02A66042}">
      <dgm:prSet/>
      <dgm:spPr>
        <a:ln w="28575"/>
      </dgm:spPr>
      <dgm:t>
        <a:bodyPr/>
        <a:lstStyle/>
        <a:p>
          <a:endParaRPr lang="uk-UA" i="1"/>
        </a:p>
      </dgm:t>
    </dgm:pt>
    <dgm:pt modelId="{2D632C7C-C50E-4155-B127-567AB6F421DE}" type="sibTrans" cxnId="{977EE2DC-4BA8-4F6B-9B25-CE0F02A66042}">
      <dgm:prSet/>
      <dgm:spPr/>
      <dgm:t>
        <a:bodyPr/>
        <a:lstStyle/>
        <a:p>
          <a:endParaRPr lang="uk-UA" i="1"/>
        </a:p>
      </dgm:t>
    </dgm:pt>
    <dgm:pt modelId="{626ECB40-78AD-45C1-B4F8-98993E4022C4}">
      <dgm:prSet phldrT="[Текст]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i="1" dirty="0">
              <a:solidFill>
                <a:schemeClr val="bg1"/>
              </a:solidFill>
            </a:rPr>
            <a:t>Сканер</a:t>
          </a:r>
        </a:p>
      </dgm:t>
    </dgm:pt>
    <dgm:pt modelId="{12BCCBEF-535D-4113-8931-CF3648347FB7}" type="parTrans" cxnId="{37395082-2D74-41C9-991C-7F6821604520}">
      <dgm:prSet/>
      <dgm:spPr>
        <a:ln w="28575"/>
      </dgm:spPr>
      <dgm:t>
        <a:bodyPr/>
        <a:lstStyle/>
        <a:p>
          <a:endParaRPr lang="uk-UA" i="1"/>
        </a:p>
      </dgm:t>
    </dgm:pt>
    <dgm:pt modelId="{2D0BDAA7-D580-44BF-BE44-D20F443A5710}" type="sibTrans" cxnId="{37395082-2D74-41C9-991C-7F6821604520}">
      <dgm:prSet/>
      <dgm:spPr/>
      <dgm:t>
        <a:bodyPr/>
        <a:lstStyle/>
        <a:p>
          <a:endParaRPr lang="uk-UA" i="1"/>
        </a:p>
      </dgm:t>
    </dgm:pt>
    <dgm:pt modelId="{A5D0DAD7-0732-428F-AEFC-2F2E9E6983E0}">
      <dgm:prSet phldrT="[Текст]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i="1" dirty="0" err="1">
              <a:solidFill>
                <a:schemeClr val="bg1"/>
              </a:solidFill>
            </a:rPr>
            <a:t>Плотер</a:t>
          </a:r>
          <a:endParaRPr lang="uk-UA" i="1" dirty="0">
            <a:solidFill>
              <a:schemeClr val="bg1"/>
            </a:solidFill>
          </a:endParaRPr>
        </a:p>
      </dgm:t>
    </dgm:pt>
    <dgm:pt modelId="{1BFBDF35-6C35-4E70-AFE4-C36A0E504AB4}" type="parTrans" cxnId="{A0A1236C-8B03-4151-971C-C6A9944388C7}">
      <dgm:prSet/>
      <dgm:spPr>
        <a:ln w="28575"/>
      </dgm:spPr>
      <dgm:t>
        <a:bodyPr/>
        <a:lstStyle/>
        <a:p>
          <a:endParaRPr lang="uk-UA" i="1"/>
        </a:p>
      </dgm:t>
    </dgm:pt>
    <dgm:pt modelId="{DBB43018-D68F-4AB6-B30D-98A744C19174}" type="sibTrans" cxnId="{A0A1236C-8B03-4151-971C-C6A9944388C7}">
      <dgm:prSet/>
      <dgm:spPr/>
      <dgm:t>
        <a:bodyPr/>
        <a:lstStyle/>
        <a:p>
          <a:endParaRPr lang="uk-UA" i="1"/>
        </a:p>
      </dgm:t>
    </dgm:pt>
    <dgm:pt modelId="{9C364C56-CC9B-4D27-84ED-1CD0D89AFA23}">
      <dgm:prSet phldrT="[Текст]"/>
      <dgm:spPr>
        <a:solidFill>
          <a:srgbClr val="00800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i="1" dirty="0">
              <a:solidFill>
                <a:schemeClr val="bg1"/>
              </a:solidFill>
            </a:rPr>
            <a:t>Програми розпізнавання графічних зображень</a:t>
          </a:r>
        </a:p>
      </dgm:t>
    </dgm:pt>
    <dgm:pt modelId="{4F6C88B9-38D0-4D8D-97E3-707E07B915C5}" type="parTrans" cxnId="{BC7D70AC-A0EB-4975-9AF4-738BA22C6A23}">
      <dgm:prSet/>
      <dgm:spPr>
        <a:ln w="28575"/>
      </dgm:spPr>
      <dgm:t>
        <a:bodyPr/>
        <a:lstStyle/>
        <a:p>
          <a:endParaRPr lang="uk-UA" i="1"/>
        </a:p>
      </dgm:t>
    </dgm:pt>
    <dgm:pt modelId="{505DD654-703A-4950-9A3D-4236C51B5F31}" type="sibTrans" cxnId="{BC7D70AC-A0EB-4975-9AF4-738BA22C6A23}">
      <dgm:prSet/>
      <dgm:spPr/>
      <dgm:t>
        <a:bodyPr/>
        <a:lstStyle/>
        <a:p>
          <a:endParaRPr lang="uk-UA" i="1"/>
        </a:p>
      </dgm:t>
    </dgm:pt>
    <dgm:pt modelId="{D7564315-9C43-4EAC-B71C-FB05D4545D8A}">
      <dgm:prSet phldrT="[Текст]"/>
      <dgm:spPr>
        <a:solidFill>
          <a:srgbClr val="00800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i="1" dirty="0">
              <a:solidFill>
                <a:schemeClr val="bg1"/>
              </a:solidFill>
            </a:rPr>
            <a:t>Програми спеціалізованого опрацювання графічних зображень</a:t>
          </a:r>
        </a:p>
      </dgm:t>
    </dgm:pt>
    <dgm:pt modelId="{F81F9051-CD4B-49DD-BDCB-7E55298E21BB}" type="parTrans" cxnId="{02A7C0E4-FF5E-44DB-8978-6B70FC2B80A4}">
      <dgm:prSet/>
      <dgm:spPr>
        <a:ln w="28575"/>
      </dgm:spPr>
      <dgm:t>
        <a:bodyPr/>
        <a:lstStyle/>
        <a:p>
          <a:endParaRPr lang="uk-UA" i="1"/>
        </a:p>
      </dgm:t>
    </dgm:pt>
    <dgm:pt modelId="{E561BD31-48CF-47EF-809F-D0ABEBE3AA0E}" type="sibTrans" cxnId="{02A7C0E4-FF5E-44DB-8978-6B70FC2B80A4}">
      <dgm:prSet/>
      <dgm:spPr/>
      <dgm:t>
        <a:bodyPr/>
        <a:lstStyle/>
        <a:p>
          <a:endParaRPr lang="uk-UA" i="1"/>
        </a:p>
      </dgm:t>
    </dgm:pt>
    <dgm:pt modelId="{0DB53474-CC7B-4B53-86D6-851350328D43}">
      <dgm:prSet phldrT="[Текст]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i="1" dirty="0">
              <a:solidFill>
                <a:schemeClr val="bg1"/>
              </a:solidFill>
            </a:rPr>
            <a:t>Цифрова фотокамера</a:t>
          </a:r>
        </a:p>
      </dgm:t>
    </dgm:pt>
    <dgm:pt modelId="{AFB57444-20EF-4977-B5B6-9D985E9BFF16}" type="parTrans" cxnId="{ECA89FAC-09FB-49B0-B64D-A676A060B9C6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uk-UA" i="1"/>
        </a:p>
      </dgm:t>
    </dgm:pt>
    <dgm:pt modelId="{CC4F470C-D778-46E1-AC1A-42E1FB4E1328}" type="sibTrans" cxnId="{ECA89FAC-09FB-49B0-B64D-A676A060B9C6}">
      <dgm:prSet/>
      <dgm:spPr/>
      <dgm:t>
        <a:bodyPr/>
        <a:lstStyle/>
        <a:p>
          <a:endParaRPr lang="uk-UA"/>
        </a:p>
      </dgm:t>
    </dgm:pt>
    <dgm:pt modelId="{5573FE74-8737-49DF-826A-29EC727C7C6D}">
      <dgm:prSet phldrT="[Текст]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i="1" dirty="0">
              <a:solidFill>
                <a:schemeClr val="bg1"/>
              </a:solidFill>
            </a:rPr>
            <a:t>Графічний планшет</a:t>
          </a:r>
        </a:p>
      </dgm:t>
    </dgm:pt>
    <dgm:pt modelId="{00E7E4E7-9E48-482E-86C9-B72DF52D25C2}" type="parTrans" cxnId="{FC15FF50-9F45-4FE8-99C6-6E29083D17BE}">
      <dgm:prSet/>
      <dgm:spPr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/>
        <a:lstStyle/>
        <a:p>
          <a:endParaRPr lang="uk-UA" i="1"/>
        </a:p>
      </dgm:t>
    </dgm:pt>
    <dgm:pt modelId="{EA87EFBA-8D33-4F81-8343-B76BBDF14E18}" type="sibTrans" cxnId="{FC15FF50-9F45-4FE8-99C6-6E29083D17BE}">
      <dgm:prSet/>
      <dgm:spPr/>
      <dgm:t>
        <a:bodyPr/>
        <a:lstStyle/>
        <a:p>
          <a:endParaRPr lang="uk-UA"/>
        </a:p>
      </dgm:t>
    </dgm:pt>
    <dgm:pt modelId="{D98A275F-32A4-4B4D-BFC2-03A5E67C12E1}" type="pres">
      <dgm:prSet presAssocID="{01B060D1-6A21-4704-B64E-35A2AD1354B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C5BE68-8B12-47E2-A78A-AEBA048274C4}" type="pres">
      <dgm:prSet presAssocID="{37E2699E-006F-47C8-A685-555F787B3985}" presName="root" presStyleCnt="0"/>
      <dgm:spPr/>
    </dgm:pt>
    <dgm:pt modelId="{F80766DC-C32D-43A9-AD28-C4F5EF03469C}" type="pres">
      <dgm:prSet presAssocID="{37E2699E-006F-47C8-A685-555F787B3985}" presName="rootComposite" presStyleCnt="0"/>
      <dgm:spPr/>
    </dgm:pt>
    <dgm:pt modelId="{1BF27E79-D860-45DB-88C0-CADA087A767E}" type="pres">
      <dgm:prSet presAssocID="{37E2699E-006F-47C8-A685-555F787B3985}" presName="rootText" presStyleLbl="node1" presStyleIdx="0" presStyleCnt="2" custScaleX="592684"/>
      <dgm:spPr/>
    </dgm:pt>
    <dgm:pt modelId="{CF4F6211-E88A-4CBD-931E-84CB54C69E01}" type="pres">
      <dgm:prSet presAssocID="{37E2699E-006F-47C8-A685-555F787B3985}" presName="rootConnector" presStyleLbl="node1" presStyleIdx="0" presStyleCnt="2"/>
      <dgm:spPr/>
    </dgm:pt>
    <dgm:pt modelId="{D3C25394-49F0-4C04-8D57-7DE02C9F961B}" type="pres">
      <dgm:prSet presAssocID="{37E2699E-006F-47C8-A685-555F787B3985}" presName="childShape" presStyleCnt="0"/>
      <dgm:spPr/>
    </dgm:pt>
    <dgm:pt modelId="{2094169B-2E2C-4665-8E24-DE145E7D2F82}" type="pres">
      <dgm:prSet presAssocID="{DFD74336-209A-466E-99BD-5B6DD6ED78D6}" presName="Name13" presStyleLbl="parChTrans1D2" presStyleIdx="0" presStyleCnt="11" custSzX="548378"/>
      <dgm:spPr/>
    </dgm:pt>
    <dgm:pt modelId="{FC7004C5-07FE-40D5-B06B-4DDA3F35BEAE}" type="pres">
      <dgm:prSet presAssocID="{74772AE7-9C53-4138-B9F6-83CA17C92653}" presName="childText" presStyleLbl="bgAcc1" presStyleIdx="0" presStyleCnt="11" custScaleX="450894" custLinFactNeighborX="-23489">
        <dgm:presLayoutVars>
          <dgm:bulletEnabled val="1"/>
        </dgm:presLayoutVars>
      </dgm:prSet>
      <dgm:spPr/>
    </dgm:pt>
    <dgm:pt modelId="{140D007A-E220-48B9-8DFE-99DA5BF95556}" type="pres">
      <dgm:prSet presAssocID="{0F1461E9-00C2-40A6-AB09-4CEC2652501C}" presName="Name13" presStyleLbl="parChTrans1D2" presStyleIdx="1" presStyleCnt="11" custSzX="548378"/>
      <dgm:spPr/>
    </dgm:pt>
    <dgm:pt modelId="{4F317127-F31A-4365-B3C2-4EEDD0778BD1}" type="pres">
      <dgm:prSet presAssocID="{B9BB0D98-6435-4786-818C-A2E02E04445A}" presName="childText" presStyleLbl="bgAcc1" presStyleIdx="1" presStyleCnt="11" custScaleX="450894" custLinFactNeighborX="-23489">
        <dgm:presLayoutVars>
          <dgm:bulletEnabled val="1"/>
        </dgm:presLayoutVars>
      </dgm:prSet>
      <dgm:spPr/>
    </dgm:pt>
    <dgm:pt modelId="{C01C96E1-8215-4022-9A9C-F0D6A5340DAC}" type="pres">
      <dgm:prSet presAssocID="{BDF6A5B9-E417-45DC-8630-046CE97BF1C0}" presName="Name13" presStyleLbl="parChTrans1D2" presStyleIdx="2" presStyleCnt="11" custSzX="548378"/>
      <dgm:spPr/>
    </dgm:pt>
    <dgm:pt modelId="{79C07559-00A0-4865-9253-30899CE7E537}" type="pres">
      <dgm:prSet presAssocID="{D6A8BC25-1FA8-4A60-B52E-DD518D8ECA64}" presName="childText" presStyleLbl="bgAcc1" presStyleIdx="2" presStyleCnt="11" custScaleX="450894" custLinFactNeighborX="-23489">
        <dgm:presLayoutVars>
          <dgm:bulletEnabled val="1"/>
        </dgm:presLayoutVars>
      </dgm:prSet>
      <dgm:spPr/>
    </dgm:pt>
    <dgm:pt modelId="{243DCCE2-4EB5-4920-8826-B836AB0A1292}" type="pres">
      <dgm:prSet presAssocID="{12BCCBEF-535D-4113-8931-CF3648347FB7}" presName="Name13" presStyleLbl="parChTrans1D2" presStyleIdx="3" presStyleCnt="11" custSzX="548378"/>
      <dgm:spPr/>
    </dgm:pt>
    <dgm:pt modelId="{7B4643DB-D14A-4EED-901C-0628815A3347}" type="pres">
      <dgm:prSet presAssocID="{626ECB40-78AD-45C1-B4F8-98993E4022C4}" presName="childText" presStyleLbl="bgAcc1" presStyleIdx="3" presStyleCnt="11" custScaleX="450894" custLinFactNeighborX="-23489">
        <dgm:presLayoutVars>
          <dgm:bulletEnabled val="1"/>
        </dgm:presLayoutVars>
      </dgm:prSet>
      <dgm:spPr/>
    </dgm:pt>
    <dgm:pt modelId="{DE036FC1-899D-4AD2-A55B-DF4943D9FF0C}" type="pres">
      <dgm:prSet presAssocID="{1BFBDF35-6C35-4E70-AFE4-C36A0E504AB4}" presName="Name13" presStyleLbl="parChTrans1D2" presStyleIdx="4" presStyleCnt="11" custSzX="548378"/>
      <dgm:spPr/>
    </dgm:pt>
    <dgm:pt modelId="{A81E41CF-E00E-449A-944B-576C3025D309}" type="pres">
      <dgm:prSet presAssocID="{A5D0DAD7-0732-428F-AEFC-2F2E9E6983E0}" presName="childText" presStyleLbl="bgAcc1" presStyleIdx="4" presStyleCnt="11" custScaleX="450894" custLinFactNeighborX="-23489">
        <dgm:presLayoutVars>
          <dgm:bulletEnabled val="1"/>
        </dgm:presLayoutVars>
      </dgm:prSet>
      <dgm:spPr/>
    </dgm:pt>
    <dgm:pt modelId="{E38F57CB-5A17-4820-BDCD-9231AD938721}" type="pres">
      <dgm:prSet presAssocID="{AFB57444-20EF-4977-B5B6-9D985E9BFF16}" presName="Name13" presStyleLbl="parChTrans1D2" presStyleIdx="5" presStyleCnt="11" custSzX="548378"/>
      <dgm:spPr>
        <a:xfrm>
          <a:off x="2620604" y="478826"/>
          <a:ext cx="361330" cy="3332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2981"/>
              </a:lnTo>
              <a:lnTo>
                <a:pt x="361330" y="3332981"/>
              </a:lnTo>
            </a:path>
          </a:pathLst>
        </a:custGeom>
      </dgm:spPr>
    </dgm:pt>
    <dgm:pt modelId="{4D4A787F-18E0-4D3D-BB90-37C19A7FF215}" type="pres">
      <dgm:prSet presAssocID="{0DB53474-CC7B-4B53-86D6-851350328D43}" presName="childText" presStyleLbl="bgAcc1" presStyleIdx="5" presStyleCnt="11" custScaleX="450894" custLinFactNeighborX="-23489">
        <dgm:presLayoutVars>
          <dgm:bulletEnabled val="1"/>
        </dgm:presLayoutVars>
      </dgm:prSet>
      <dgm:spPr/>
    </dgm:pt>
    <dgm:pt modelId="{F512C3FC-E9EA-4DC3-9712-ED62F81638F8}" type="pres">
      <dgm:prSet presAssocID="{00E7E4E7-9E48-482E-86C9-B72DF52D25C2}" presName="Name13" presStyleLbl="parChTrans1D2" presStyleIdx="6" presStyleCnt="11" custSzX="548378"/>
      <dgm:spPr>
        <a:xfrm>
          <a:off x="2620604" y="478826"/>
          <a:ext cx="361330" cy="3928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8156"/>
              </a:lnTo>
              <a:lnTo>
                <a:pt x="361330" y="3928156"/>
              </a:lnTo>
            </a:path>
          </a:pathLst>
        </a:custGeom>
      </dgm:spPr>
    </dgm:pt>
    <dgm:pt modelId="{713EBB0A-E0A6-4151-8A8C-FA20FFDBADDE}" type="pres">
      <dgm:prSet presAssocID="{5573FE74-8737-49DF-826A-29EC727C7C6D}" presName="childText" presStyleLbl="bgAcc1" presStyleIdx="6" presStyleCnt="11" custScaleX="450894" custLinFactNeighborX="-23489">
        <dgm:presLayoutVars>
          <dgm:bulletEnabled val="1"/>
        </dgm:presLayoutVars>
      </dgm:prSet>
      <dgm:spPr/>
    </dgm:pt>
    <dgm:pt modelId="{2611CBD2-8685-4631-8E2D-CAD6CDDB906D}" type="pres">
      <dgm:prSet presAssocID="{97886570-BD17-423D-B8D1-7003E91FF010}" presName="root" presStyleCnt="0"/>
      <dgm:spPr/>
    </dgm:pt>
    <dgm:pt modelId="{E64A5A28-B5A9-4DCC-B922-D447BCF82338}" type="pres">
      <dgm:prSet presAssocID="{97886570-BD17-423D-B8D1-7003E91FF010}" presName="rootComposite" presStyleCnt="0"/>
      <dgm:spPr/>
    </dgm:pt>
    <dgm:pt modelId="{7B58425A-EEE2-4898-917A-96C2B82E4003}" type="pres">
      <dgm:prSet presAssocID="{97886570-BD17-423D-B8D1-7003E91FF010}" presName="rootText" presStyleLbl="node1" presStyleIdx="1" presStyleCnt="2" custScaleX="592684"/>
      <dgm:spPr/>
    </dgm:pt>
    <dgm:pt modelId="{A44BEB63-C452-4D25-BEBF-BB5A6DEC5F51}" type="pres">
      <dgm:prSet presAssocID="{97886570-BD17-423D-B8D1-7003E91FF010}" presName="rootConnector" presStyleLbl="node1" presStyleIdx="1" presStyleCnt="2"/>
      <dgm:spPr/>
    </dgm:pt>
    <dgm:pt modelId="{B91D3137-B6CE-45E7-A423-F66E245CA9ED}" type="pres">
      <dgm:prSet presAssocID="{97886570-BD17-423D-B8D1-7003E91FF010}" presName="childShape" presStyleCnt="0"/>
      <dgm:spPr/>
    </dgm:pt>
    <dgm:pt modelId="{31BCB4F8-59A4-4358-A885-7479DC412C86}" type="pres">
      <dgm:prSet presAssocID="{6EA43BFD-89C9-4869-9B6A-9F8A3C8907CA}" presName="Name13" presStyleLbl="parChTrans1D2" presStyleIdx="7" presStyleCnt="11" custSzX="548378"/>
      <dgm:spPr/>
    </dgm:pt>
    <dgm:pt modelId="{1146AE67-7CF8-4BF5-891C-16417FD52F4E}" type="pres">
      <dgm:prSet presAssocID="{73F15D8A-75B4-45FB-84D9-6F77E60FF4BC}" presName="childText" presStyleLbl="bgAcc1" presStyleIdx="7" presStyleCnt="11" custScaleX="593399" custScaleY="166544">
        <dgm:presLayoutVars>
          <dgm:bulletEnabled val="1"/>
        </dgm:presLayoutVars>
      </dgm:prSet>
      <dgm:spPr/>
    </dgm:pt>
    <dgm:pt modelId="{9075A20B-2327-475B-8D29-D3A3D428CAE4}" type="pres">
      <dgm:prSet presAssocID="{74222C80-698D-4F46-8DBA-B23B8168E867}" presName="Name13" presStyleLbl="parChTrans1D2" presStyleIdx="8" presStyleCnt="11" custSzX="548378"/>
      <dgm:spPr/>
    </dgm:pt>
    <dgm:pt modelId="{D7D74754-0E4D-4CDC-903B-564D3327B06B}" type="pres">
      <dgm:prSet presAssocID="{BE5102D3-FF53-439A-B320-2BEB084FBB76}" presName="childText" presStyleLbl="bgAcc1" presStyleIdx="8" presStyleCnt="11" custScaleX="593399" custScaleY="166544">
        <dgm:presLayoutVars>
          <dgm:bulletEnabled val="1"/>
        </dgm:presLayoutVars>
      </dgm:prSet>
      <dgm:spPr/>
    </dgm:pt>
    <dgm:pt modelId="{68EC21CC-4117-4AA7-BAA8-3E8FF7B78EAA}" type="pres">
      <dgm:prSet presAssocID="{4F6C88B9-38D0-4D8D-97E3-707E07B915C5}" presName="Name13" presStyleLbl="parChTrans1D2" presStyleIdx="9" presStyleCnt="11" custSzX="548378"/>
      <dgm:spPr/>
    </dgm:pt>
    <dgm:pt modelId="{B2A0F14C-F947-45C5-915E-1A90D089610C}" type="pres">
      <dgm:prSet presAssocID="{9C364C56-CC9B-4D27-84ED-1CD0D89AFA23}" presName="childText" presStyleLbl="bgAcc1" presStyleIdx="9" presStyleCnt="11" custScaleX="593399" custScaleY="166544">
        <dgm:presLayoutVars>
          <dgm:bulletEnabled val="1"/>
        </dgm:presLayoutVars>
      </dgm:prSet>
      <dgm:spPr/>
    </dgm:pt>
    <dgm:pt modelId="{5588548A-8F52-491E-BFB6-39C89C423DC8}" type="pres">
      <dgm:prSet presAssocID="{F81F9051-CD4B-49DD-BDCB-7E55298E21BB}" presName="Name13" presStyleLbl="parChTrans1D2" presStyleIdx="10" presStyleCnt="11" custSzX="548378"/>
      <dgm:spPr/>
    </dgm:pt>
    <dgm:pt modelId="{72928965-D308-43FA-A572-A49D048DAC8D}" type="pres">
      <dgm:prSet presAssocID="{D7564315-9C43-4EAC-B71C-FB05D4545D8A}" presName="childText" presStyleLbl="bgAcc1" presStyleIdx="10" presStyleCnt="11" custScaleX="593399" custScaleY="231242">
        <dgm:presLayoutVars>
          <dgm:bulletEnabled val="1"/>
        </dgm:presLayoutVars>
      </dgm:prSet>
      <dgm:spPr/>
    </dgm:pt>
  </dgm:ptLst>
  <dgm:cxnLst>
    <dgm:cxn modelId="{92B86E0E-0273-4C62-BB3F-D1C151E3FEF8}" srcId="{97886570-BD17-423D-B8D1-7003E91FF010}" destId="{73F15D8A-75B4-45FB-84D9-6F77E60FF4BC}" srcOrd="0" destOrd="0" parTransId="{6EA43BFD-89C9-4869-9B6A-9F8A3C8907CA}" sibTransId="{B2FFA4EB-2C92-414B-96F0-0AB46887B332}"/>
    <dgm:cxn modelId="{7E4A1714-CB76-4B30-92DC-4D1908661732}" type="presOf" srcId="{DFD74336-209A-466E-99BD-5B6DD6ED78D6}" destId="{2094169B-2E2C-4665-8E24-DE145E7D2F82}" srcOrd="0" destOrd="0" presId="urn:microsoft.com/office/officeart/2005/8/layout/hierarchy3"/>
    <dgm:cxn modelId="{84FC441C-9B74-4CB9-BEBC-BC83EC2A8C71}" type="presOf" srcId="{37E2699E-006F-47C8-A685-555F787B3985}" destId="{1BF27E79-D860-45DB-88C0-CADA087A767E}" srcOrd="0" destOrd="0" presId="urn:microsoft.com/office/officeart/2005/8/layout/hierarchy3"/>
    <dgm:cxn modelId="{911A2625-F32A-41C4-B665-C2D9BF749297}" type="presOf" srcId="{BE5102D3-FF53-439A-B320-2BEB084FBB76}" destId="{D7D74754-0E4D-4CDC-903B-564D3327B06B}" srcOrd="0" destOrd="0" presId="urn:microsoft.com/office/officeart/2005/8/layout/hierarchy3"/>
    <dgm:cxn modelId="{CAD1EC26-4EA6-4F24-AB3D-3670F87CA26D}" type="presOf" srcId="{01B060D1-6A21-4704-B64E-35A2AD1354B2}" destId="{D98A275F-32A4-4B4D-BFC2-03A5E67C12E1}" srcOrd="0" destOrd="0" presId="urn:microsoft.com/office/officeart/2005/8/layout/hierarchy3"/>
    <dgm:cxn modelId="{0DAEF52B-BE71-43A1-98C1-8EFD0955CEE2}" type="presOf" srcId="{6EA43BFD-89C9-4869-9B6A-9F8A3C8907CA}" destId="{31BCB4F8-59A4-4358-A885-7479DC412C86}" srcOrd="0" destOrd="0" presId="urn:microsoft.com/office/officeart/2005/8/layout/hierarchy3"/>
    <dgm:cxn modelId="{3481C561-5F4C-403A-8D94-C5B63512D6A2}" type="presOf" srcId="{626ECB40-78AD-45C1-B4F8-98993E4022C4}" destId="{7B4643DB-D14A-4EED-901C-0628815A3347}" srcOrd="0" destOrd="0" presId="urn:microsoft.com/office/officeart/2005/8/layout/hierarchy3"/>
    <dgm:cxn modelId="{1A6E6362-CAFC-4B86-B88C-7148A72E79D4}" srcId="{37E2699E-006F-47C8-A685-555F787B3985}" destId="{74772AE7-9C53-4138-B9F6-83CA17C92653}" srcOrd="0" destOrd="0" parTransId="{DFD74336-209A-466E-99BD-5B6DD6ED78D6}" sibTransId="{3C03C397-3FF2-4585-B6AE-66178C73E9AC}"/>
    <dgm:cxn modelId="{4FCCD742-8419-4E4F-9E60-F4644FB652CC}" type="presOf" srcId="{B9BB0D98-6435-4786-818C-A2E02E04445A}" destId="{4F317127-F31A-4365-B3C2-4EEDD0778BD1}" srcOrd="0" destOrd="0" presId="urn:microsoft.com/office/officeart/2005/8/layout/hierarchy3"/>
    <dgm:cxn modelId="{E4FBBA48-42BE-47F2-A87A-7B33FF6B320C}" type="presOf" srcId="{9C364C56-CC9B-4D27-84ED-1CD0D89AFA23}" destId="{B2A0F14C-F947-45C5-915E-1A90D089610C}" srcOrd="0" destOrd="0" presId="urn:microsoft.com/office/officeart/2005/8/layout/hierarchy3"/>
    <dgm:cxn modelId="{A0A1236C-8B03-4151-971C-C6A9944388C7}" srcId="{37E2699E-006F-47C8-A685-555F787B3985}" destId="{A5D0DAD7-0732-428F-AEFC-2F2E9E6983E0}" srcOrd="4" destOrd="0" parTransId="{1BFBDF35-6C35-4E70-AFE4-C36A0E504AB4}" sibTransId="{DBB43018-D68F-4AB6-B30D-98A744C19174}"/>
    <dgm:cxn modelId="{7D00F550-3AE8-48B2-B7D9-F07EE01365E5}" type="presOf" srcId="{5573FE74-8737-49DF-826A-29EC727C7C6D}" destId="{713EBB0A-E0A6-4151-8A8C-FA20FFDBADDE}" srcOrd="0" destOrd="0" presId="urn:microsoft.com/office/officeart/2005/8/layout/hierarchy3"/>
    <dgm:cxn modelId="{FC15FF50-9F45-4FE8-99C6-6E29083D17BE}" srcId="{37E2699E-006F-47C8-A685-555F787B3985}" destId="{5573FE74-8737-49DF-826A-29EC727C7C6D}" srcOrd="6" destOrd="0" parTransId="{00E7E4E7-9E48-482E-86C9-B72DF52D25C2}" sibTransId="{EA87EFBA-8D33-4F81-8343-B76BBDF14E18}"/>
    <dgm:cxn modelId="{BCB54254-8A6D-4FF3-9983-DD1F1FBEE338}" type="presOf" srcId="{D7564315-9C43-4EAC-B71C-FB05D4545D8A}" destId="{72928965-D308-43FA-A572-A49D048DAC8D}" srcOrd="0" destOrd="0" presId="urn:microsoft.com/office/officeart/2005/8/layout/hierarchy3"/>
    <dgm:cxn modelId="{9A743859-FEB6-431B-B68B-CD4CBB945634}" type="presOf" srcId="{97886570-BD17-423D-B8D1-7003E91FF010}" destId="{7B58425A-EEE2-4898-917A-96C2B82E4003}" srcOrd="0" destOrd="0" presId="urn:microsoft.com/office/officeart/2005/8/layout/hierarchy3"/>
    <dgm:cxn modelId="{20554B5A-E9C1-4CFF-ABCA-EA22BC7A17F9}" type="presOf" srcId="{D6A8BC25-1FA8-4A60-B52E-DD518D8ECA64}" destId="{79C07559-00A0-4865-9253-30899CE7E537}" srcOrd="0" destOrd="0" presId="urn:microsoft.com/office/officeart/2005/8/layout/hierarchy3"/>
    <dgm:cxn modelId="{37395082-2D74-41C9-991C-7F6821604520}" srcId="{37E2699E-006F-47C8-A685-555F787B3985}" destId="{626ECB40-78AD-45C1-B4F8-98993E4022C4}" srcOrd="3" destOrd="0" parTransId="{12BCCBEF-535D-4113-8931-CF3648347FB7}" sibTransId="{2D0BDAA7-D580-44BF-BE44-D20F443A5710}"/>
    <dgm:cxn modelId="{B90D3083-F161-4ABF-BF34-8361BB95DA74}" type="presOf" srcId="{1BFBDF35-6C35-4E70-AFE4-C36A0E504AB4}" destId="{DE036FC1-899D-4AD2-A55B-DF4943D9FF0C}" srcOrd="0" destOrd="0" presId="urn:microsoft.com/office/officeart/2005/8/layout/hierarchy3"/>
    <dgm:cxn modelId="{6C95A18C-F079-41D7-8F7D-6F5C198A3396}" type="presOf" srcId="{A5D0DAD7-0732-428F-AEFC-2F2E9E6983E0}" destId="{A81E41CF-E00E-449A-944B-576C3025D309}" srcOrd="0" destOrd="0" presId="urn:microsoft.com/office/officeart/2005/8/layout/hierarchy3"/>
    <dgm:cxn modelId="{9A9DAFA5-FF3B-4A84-90C2-3A87827844A0}" type="presOf" srcId="{12BCCBEF-535D-4113-8931-CF3648347FB7}" destId="{243DCCE2-4EB5-4920-8826-B836AB0A1292}" srcOrd="0" destOrd="0" presId="urn:microsoft.com/office/officeart/2005/8/layout/hierarchy3"/>
    <dgm:cxn modelId="{BC7D70AC-A0EB-4975-9AF4-738BA22C6A23}" srcId="{97886570-BD17-423D-B8D1-7003E91FF010}" destId="{9C364C56-CC9B-4D27-84ED-1CD0D89AFA23}" srcOrd="2" destOrd="0" parTransId="{4F6C88B9-38D0-4D8D-97E3-707E07B915C5}" sibTransId="{505DD654-703A-4950-9A3D-4236C51B5F31}"/>
    <dgm:cxn modelId="{ECA89FAC-09FB-49B0-B64D-A676A060B9C6}" srcId="{37E2699E-006F-47C8-A685-555F787B3985}" destId="{0DB53474-CC7B-4B53-86D6-851350328D43}" srcOrd="5" destOrd="0" parTransId="{AFB57444-20EF-4977-B5B6-9D985E9BFF16}" sibTransId="{CC4F470C-D778-46E1-AC1A-42E1FB4E1328}"/>
    <dgm:cxn modelId="{EE5AF6AC-8FD2-4613-B0D3-2FC38B18623E}" type="presOf" srcId="{37E2699E-006F-47C8-A685-555F787B3985}" destId="{CF4F6211-E88A-4CBD-931E-84CB54C69E01}" srcOrd="1" destOrd="0" presId="urn:microsoft.com/office/officeart/2005/8/layout/hierarchy3"/>
    <dgm:cxn modelId="{5CA428B5-67EC-41D4-8C5A-2C1AF12C2492}" srcId="{01B060D1-6A21-4704-B64E-35A2AD1354B2}" destId="{37E2699E-006F-47C8-A685-555F787B3985}" srcOrd="0" destOrd="0" parTransId="{0AFC0559-A9E3-4285-958E-C0BA37DE416D}" sibTransId="{01C2C0FB-94AF-4CE9-8C30-72D8C83A3DDD}"/>
    <dgm:cxn modelId="{E9097EBA-CD48-47F8-A321-E76174F4C4B9}" type="presOf" srcId="{F81F9051-CD4B-49DD-BDCB-7E55298E21BB}" destId="{5588548A-8F52-491E-BFB6-39C89C423DC8}" srcOrd="0" destOrd="0" presId="urn:microsoft.com/office/officeart/2005/8/layout/hierarchy3"/>
    <dgm:cxn modelId="{FF7EB0CA-0830-4C1F-AF1A-C5C8CFB6CF76}" type="presOf" srcId="{0DB53474-CC7B-4B53-86D6-851350328D43}" destId="{4D4A787F-18E0-4D3D-BB90-37C19A7FF215}" srcOrd="0" destOrd="0" presId="urn:microsoft.com/office/officeart/2005/8/layout/hierarchy3"/>
    <dgm:cxn modelId="{6453D0CD-30DB-4163-9810-B3556F67795A}" type="presOf" srcId="{00E7E4E7-9E48-482E-86C9-B72DF52D25C2}" destId="{F512C3FC-E9EA-4DC3-9712-ED62F81638F8}" srcOrd="0" destOrd="0" presId="urn:microsoft.com/office/officeart/2005/8/layout/hierarchy3"/>
    <dgm:cxn modelId="{174D79D2-4450-4423-86ED-A14CB26DAC76}" srcId="{97886570-BD17-423D-B8D1-7003E91FF010}" destId="{BE5102D3-FF53-439A-B320-2BEB084FBB76}" srcOrd="1" destOrd="0" parTransId="{74222C80-698D-4F46-8DBA-B23B8168E867}" sibTransId="{BD7E4973-10F8-44EF-9F08-3C118714847A}"/>
    <dgm:cxn modelId="{977EE2DC-4BA8-4F6B-9B25-CE0F02A66042}" srcId="{37E2699E-006F-47C8-A685-555F787B3985}" destId="{D6A8BC25-1FA8-4A60-B52E-DD518D8ECA64}" srcOrd="2" destOrd="0" parTransId="{BDF6A5B9-E417-45DC-8630-046CE97BF1C0}" sibTransId="{2D632C7C-C50E-4155-B127-567AB6F421DE}"/>
    <dgm:cxn modelId="{1489C1DD-1D7E-49B5-A9CB-CF98CB323262}" type="presOf" srcId="{74222C80-698D-4F46-8DBA-B23B8168E867}" destId="{9075A20B-2327-475B-8D29-D3A3D428CAE4}" srcOrd="0" destOrd="0" presId="urn:microsoft.com/office/officeart/2005/8/layout/hierarchy3"/>
    <dgm:cxn modelId="{CC6287E3-8DF7-4D6A-B641-77BD1A26EACB}" type="presOf" srcId="{0F1461E9-00C2-40A6-AB09-4CEC2652501C}" destId="{140D007A-E220-48B9-8DFE-99DA5BF95556}" srcOrd="0" destOrd="0" presId="urn:microsoft.com/office/officeart/2005/8/layout/hierarchy3"/>
    <dgm:cxn modelId="{02A7C0E4-FF5E-44DB-8978-6B70FC2B80A4}" srcId="{97886570-BD17-423D-B8D1-7003E91FF010}" destId="{D7564315-9C43-4EAC-B71C-FB05D4545D8A}" srcOrd="3" destOrd="0" parTransId="{F81F9051-CD4B-49DD-BDCB-7E55298E21BB}" sibTransId="{E561BD31-48CF-47EF-809F-D0ABEBE3AA0E}"/>
    <dgm:cxn modelId="{E6E0E7E6-C2FE-4CDB-8AC0-F034ED8E1C72}" type="presOf" srcId="{AFB57444-20EF-4977-B5B6-9D985E9BFF16}" destId="{E38F57CB-5A17-4820-BDCD-9231AD938721}" srcOrd="0" destOrd="0" presId="urn:microsoft.com/office/officeart/2005/8/layout/hierarchy3"/>
    <dgm:cxn modelId="{B866A8EC-82AC-44E2-9490-C8CA12BE1853}" srcId="{01B060D1-6A21-4704-B64E-35A2AD1354B2}" destId="{97886570-BD17-423D-B8D1-7003E91FF010}" srcOrd="1" destOrd="0" parTransId="{3C6B15CE-4E14-4852-AEFB-8F8BDEE378E5}" sibTransId="{F8A73684-DAB5-4ABE-99EE-7D99CAB3090F}"/>
    <dgm:cxn modelId="{7E1C32F1-815A-49F7-8FBC-0F478B423599}" srcId="{37E2699E-006F-47C8-A685-555F787B3985}" destId="{B9BB0D98-6435-4786-818C-A2E02E04445A}" srcOrd="1" destOrd="0" parTransId="{0F1461E9-00C2-40A6-AB09-4CEC2652501C}" sibTransId="{F14BF75B-440E-4EF3-B754-44339E27AE0A}"/>
    <dgm:cxn modelId="{22733DF3-6C20-43E8-ACAA-A4C436E28294}" type="presOf" srcId="{74772AE7-9C53-4138-B9F6-83CA17C92653}" destId="{FC7004C5-07FE-40D5-B06B-4DDA3F35BEAE}" srcOrd="0" destOrd="0" presId="urn:microsoft.com/office/officeart/2005/8/layout/hierarchy3"/>
    <dgm:cxn modelId="{A6F668F7-4DE5-45C0-9693-1E8AEC60DE21}" type="presOf" srcId="{BDF6A5B9-E417-45DC-8630-046CE97BF1C0}" destId="{C01C96E1-8215-4022-9A9C-F0D6A5340DAC}" srcOrd="0" destOrd="0" presId="urn:microsoft.com/office/officeart/2005/8/layout/hierarchy3"/>
    <dgm:cxn modelId="{409126FB-03AE-4094-9A7E-52DACF843937}" type="presOf" srcId="{4F6C88B9-38D0-4D8D-97E3-707E07B915C5}" destId="{68EC21CC-4117-4AA7-BAA8-3E8FF7B78EAA}" srcOrd="0" destOrd="0" presId="urn:microsoft.com/office/officeart/2005/8/layout/hierarchy3"/>
    <dgm:cxn modelId="{2A36E8FB-272A-4720-A3D6-CF9F3B4D7C91}" type="presOf" srcId="{97886570-BD17-423D-B8D1-7003E91FF010}" destId="{A44BEB63-C452-4D25-BEBF-BB5A6DEC5F51}" srcOrd="1" destOrd="0" presId="urn:microsoft.com/office/officeart/2005/8/layout/hierarchy3"/>
    <dgm:cxn modelId="{C1343BFE-1B15-41B5-8211-57A66B240E59}" type="presOf" srcId="{73F15D8A-75B4-45FB-84D9-6F77E60FF4BC}" destId="{1146AE67-7CF8-4BF5-891C-16417FD52F4E}" srcOrd="0" destOrd="0" presId="urn:microsoft.com/office/officeart/2005/8/layout/hierarchy3"/>
    <dgm:cxn modelId="{1C6C1DDF-45A4-4964-BDA2-64882C42CEC9}" type="presParOf" srcId="{D98A275F-32A4-4B4D-BFC2-03A5E67C12E1}" destId="{2BC5BE68-8B12-47E2-A78A-AEBA048274C4}" srcOrd="0" destOrd="0" presId="urn:microsoft.com/office/officeart/2005/8/layout/hierarchy3"/>
    <dgm:cxn modelId="{4B26316D-0E1C-4E1F-9EC6-9A2A3CD9627D}" type="presParOf" srcId="{2BC5BE68-8B12-47E2-A78A-AEBA048274C4}" destId="{F80766DC-C32D-43A9-AD28-C4F5EF03469C}" srcOrd="0" destOrd="0" presId="urn:microsoft.com/office/officeart/2005/8/layout/hierarchy3"/>
    <dgm:cxn modelId="{3667883F-36FB-478B-9C17-DACF9CE05B34}" type="presParOf" srcId="{F80766DC-C32D-43A9-AD28-C4F5EF03469C}" destId="{1BF27E79-D860-45DB-88C0-CADA087A767E}" srcOrd="0" destOrd="0" presId="urn:microsoft.com/office/officeart/2005/8/layout/hierarchy3"/>
    <dgm:cxn modelId="{88F87E29-0E62-442D-BEE0-AF35445A9D9C}" type="presParOf" srcId="{F80766DC-C32D-43A9-AD28-C4F5EF03469C}" destId="{CF4F6211-E88A-4CBD-931E-84CB54C69E01}" srcOrd="1" destOrd="0" presId="urn:microsoft.com/office/officeart/2005/8/layout/hierarchy3"/>
    <dgm:cxn modelId="{F69C671B-5012-46BC-ADD6-57CE214D2F38}" type="presParOf" srcId="{2BC5BE68-8B12-47E2-A78A-AEBA048274C4}" destId="{D3C25394-49F0-4C04-8D57-7DE02C9F961B}" srcOrd="1" destOrd="0" presId="urn:microsoft.com/office/officeart/2005/8/layout/hierarchy3"/>
    <dgm:cxn modelId="{3E315099-2CEC-4641-A615-D1A8888BECA8}" type="presParOf" srcId="{D3C25394-49F0-4C04-8D57-7DE02C9F961B}" destId="{2094169B-2E2C-4665-8E24-DE145E7D2F82}" srcOrd="0" destOrd="0" presId="urn:microsoft.com/office/officeart/2005/8/layout/hierarchy3"/>
    <dgm:cxn modelId="{4BF7FD46-0FDD-438D-8C5C-EA15D60C6693}" type="presParOf" srcId="{D3C25394-49F0-4C04-8D57-7DE02C9F961B}" destId="{FC7004C5-07FE-40D5-B06B-4DDA3F35BEAE}" srcOrd="1" destOrd="0" presId="urn:microsoft.com/office/officeart/2005/8/layout/hierarchy3"/>
    <dgm:cxn modelId="{6A5E0D8D-662C-463E-9D7F-21F802E42795}" type="presParOf" srcId="{D3C25394-49F0-4C04-8D57-7DE02C9F961B}" destId="{140D007A-E220-48B9-8DFE-99DA5BF95556}" srcOrd="2" destOrd="0" presId="urn:microsoft.com/office/officeart/2005/8/layout/hierarchy3"/>
    <dgm:cxn modelId="{A70402E1-E296-492C-A232-5A013EB5F923}" type="presParOf" srcId="{D3C25394-49F0-4C04-8D57-7DE02C9F961B}" destId="{4F317127-F31A-4365-B3C2-4EEDD0778BD1}" srcOrd="3" destOrd="0" presId="urn:microsoft.com/office/officeart/2005/8/layout/hierarchy3"/>
    <dgm:cxn modelId="{9D384D50-0B7E-4640-860C-A5052B739116}" type="presParOf" srcId="{D3C25394-49F0-4C04-8D57-7DE02C9F961B}" destId="{C01C96E1-8215-4022-9A9C-F0D6A5340DAC}" srcOrd="4" destOrd="0" presId="urn:microsoft.com/office/officeart/2005/8/layout/hierarchy3"/>
    <dgm:cxn modelId="{08E93751-6D98-498F-81A0-B3C93A855690}" type="presParOf" srcId="{D3C25394-49F0-4C04-8D57-7DE02C9F961B}" destId="{79C07559-00A0-4865-9253-30899CE7E537}" srcOrd="5" destOrd="0" presId="urn:microsoft.com/office/officeart/2005/8/layout/hierarchy3"/>
    <dgm:cxn modelId="{4AFA386D-295E-45D9-816C-F23B79F32532}" type="presParOf" srcId="{D3C25394-49F0-4C04-8D57-7DE02C9F961B}" destId="{243DCCE2-4EB5-4920-8826-B836AB0A1292}" srcOrd="6" destOrd="0" presId="urn:microsoft.com/office/officeart/2005/8/layout/hierarchy3"/>
    <dgm:cxn modelId="{BBED7795-6107-43BB-8A35-C238AC5EBE97}" type="presParOf" srcId="{D3C25394-49F0-4C04-8D57-7DE02C9F961B}" destId="{7B4643DB-D14A-4EED-901C-0628815A3347}" srcOrd="7" destOrd="0" presId="urn:microsoft.com/office/officeart/2005/8/layout/hierarchy3"/>
    <dgm:cxn modelId="{60084001-3BCD-4DE4-9891-8361F8457B21}" type="presParOf" srcId="{D3C25394-49F0-4C04-8D57-7DE02C9F961B}" destId="{DE036FC1-899D-4AD2-A55B-DF4943D9FF0C}" srcOrd="8" destOrd="0" presId="urn:microsoft.com/office/officeart/2005/8/layout/hierarchy3"/>
    <dgm:cxn modelId="{2D7B1AEB-6891-4739-AEC6-326D27A5EF53}" type="presParOf" srcId="{D3C25394-49F0-4C04-8D57-7DE02C9F961B}" destId="{A81E41CF-E00E-449A-944B-576C3025D309}" srcOrd="9" destOrd="0" presId="urn:microsoft.com/office/officeart/2005/8/layout/hierarchy3"/>
    <dgm:cxn modelId="{EDD193B3-4ABF-4026-817A-68B3B5F147D2}" type="presParOf" srcId="{D3C25394-49F0-4C04-8D57-7DE02C9F961B}" destId="{E38F57CB-5A17-4820-BDCD-9231AD938721}" srcOrd="10" destOrd="0" presId="urn:microsoft.com/office/officeart/2005/8/layout/hierarchy3"/>
    <dgm:cxn modelId="{CC7F527B-F9D2-48E5-B581-FC1FDA0E9AD0}" type="presParOf" srcId="{D3C25394-49F0-4C04-8D57-7DE02C9F961B}" destId="{4D4A787F-18E0-4D3D-BB90-37C19A7FF215}" srcOrd="11" destOrd="0" presId="urn:microsoft.com/office/officeart/2005/8/layout/hierarchy3"/>
    <dgm:cxn modelId="{EB3F00AB-BC40-4EEC-AE14-B34EC92F91AA}" type="presParOf" srcId="{D3C25394-49F0-4C04-8D57-7DE02C9F961B}" destId="{F512C3FC-E9EA-4DC3-9712-ED62F81638F8}" srcOrd="12" destOrd="0" presId="urn:microsoft.com/office/officeart/2005/8/layout/hierarchy3"/>
    <dgm:cxn modelId="{839ADBA6-B32F-4946-8857-CEE02AF5E22B}" type="presParOf" srcId="{D3C25394-49F0-4C04-8D57-7DE02C9F961B}" destId="{713EBB0A-E0A6-4151-8A8C-FA20FFDBADDE}" srcOrd="13" destOrd="0" presId="urn:microsoft.com/office/officeart/2005/8/layout/hierarchy3"/>
    <dgm:cxn modelId="{3F7675CA-7DD4-46EA-B553-F48D941C63C3}" type="presParOf" srcId="{D98A275F-32A4-4B4D-BFC2-03A5E67C12E1}" destId="{2611CBD2-8685-4631-8E2D-CAD6CDDB906D}" srcOrd="1" destOrd="0" presId="urn:microsoft.com/office/officeart/2005/8/layout/hierarchy3"/>
    <dgm:cxn modelId="{96797323-CFE4-43CF-B83E-F39CBFB4F753}" type="presParOf" srcId="{2611CBD2-8685-4631-8E2D-CAD6CDDB906D}" destId="{E64A5A28-B5A9-4DCC-B922-D447BCF82338}" srcOrd="0" destOrd="0" presId="urn:microsoft.com/office/officeart/2005/8/layout/hierarchy3"/>
    <dgm:cxn modelId="{71BE740A-EEF5-4CEB-94B3-91B94C69188E}" type="presParOf" srcId="{E64A5A28-B5A9-4DCC-B922-D447BCF82338}" destId="{7B58425A-EEE2-4898-917A-96C2B82E4003}" srcOrd="0" destOrd="0" presId="urn:microsoft.com/office/officeart/2005/8/layout/hierarchy3"/>
    <dgm:cxn modelId="{3E4AD72C-5B0F-4332-9AE2-E24A749D06EF}" type="presParOf" srcId="{E64A5A28-B5A9-4DCC-B922-D447BCF82338}" destId="{A44BEB63-C452-4D25-BEBF-BB5A6DEC5F51}" srcOrd="1" destOrd="0" presId="urn:microsoft.com/office/officeart/2005/8/layout/hierarchy3"/>
    <dgm:cxn modelId="{A2AF246C-E972-44E1-BAD4-40B893057262}" type="presParOf" srcId="{2611CBD2-8685-4631-8E2D-CAD6CDDB906D}" destId="{B91D3137-B6CE-45E7-A423-F66E245CA9ED}" srcOrd="1" destOrd="0" presId="urn:microsoft.com/office/officeart/2005/8/layout/hierarchy3"/>
    <dgm:cxn modelId="{48527B13-1B5B-406B-BB8C-BE9AB9373EAF}" type="presParOf" srcId="{B91D3137-B6CE-45E7-A423-F66E245CA9ED}" destId="{31BCB4F8-59A4-4358-A885-7479DC412C86}" srcOrd="0" destOrd="0" presId="urn:microsoft.com/office/officeart/2005/8/layout/hierarchy3"/>
    <dgm:cxn modelId="{470E3D05-E220-494A-85E0-56EE685A0399}" type="presParOf" srcId="{B91D3137-B6CE-45E7-A423-F66E245CA9ED}" destId="{1146AE67-7CF8-4BF5-891C-16417FD52F4E}" srcOrd="1" destOrd="0" presId="urn:microsoft.com/office/officeart/2005/8/layout/hierarchy3"/>
    <dgm:cxn modelId="{62D29AB9-96F3-47F9-8B60-CF81A0176129}" type="presParOf" srcId="{B91D3137-B6CE-45E7-A423-F66E245CA9ED}" destId="{9075A20B-2327-475B-8D29-D3A3D428CAE4}" srcOrd="2" destOrd="0" presId="urn:microsoft.com/office/officeart/2005/8/layout/hierarchy3"/>
    <dgm:cxn modelId="{17ACFC34-0562-4FFC-A786-FCD185FBE096}" type="presParOf" srcId="{B91D3137-B6CE-45E7-A423-F66E245CA9ED}" destId="{D7D74754-0E4D-4CDC-903B-564D3327B06B}" srcOrd="3" destOrd="0" presId="urn:microsoft.com/office/officeart/2005/8/layout/hierarchy3"/>
    <dgm:cxn modelId="{C38E05E3-13A1-4CC2-A53A-323594D1C1C5}" type="presParOf" srcId="{B91D3137-B6CE-45E7-A423-F66E245CA9ED}" destId="{68EC21CC-4117-4AA7-BAA8-3E8FF7B78EAA}" srcOrd="4" destOrd="0" presId="urn:microsoft.com/office/officeart/2005/8/layout/hierarchy3"/>
    <dgm:cxn modelId="{9BE55F23-F0DF-42A0-97F4-DA0873FA1D69}" type="presParOf" srcId="{B91D3137-B6CE-45E7-A423-F66E245CA9ED}" destId="{B2A0F14C-F947-45C5-915E-1A90D089610C}" srcOrd="5" destOrd="0" presId="urn:microsoft.com/office/officeart/2005/8/layout/hierarchy3"/>
    <dgm:cxn modelId="{8C4E035C-D1E9-4A06-AA2B-40A4B5EE74CC}" type="presParOf" srcId="{B91D3137-B6CE-45E7-A423-F66E245CA9ED}" destId="{5588548A-8F52-491E-BFB6-39C89C423DC8}" srcOrd="6" destOrd="0" presId="urn:microsoft.com/office/officeart/2005/8/layout/hierarchy3"/>
    <dgm:cxn modelId="{B943FD6A-309A-4D76-9C88-F4CB9CFB6826}" type="presParOf" srcId="{B91D3137-B6CE-45E7-A423-F66E245CA9ED}" destId="{72928965-D308-43FA-A572-A49D048DAC8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61E35-6C55-4B51-BE17-D9D67599F310}">
      <dsp:nvSpPr>
        <dsp:cNvPr id="0" name=""/>
        <dsp:cNvSpPr/>
      </dsp:nvSpPr>
      <dsp:spPr>
        <a:xfrm>
          <a:off x="-5605107" y="-858072"/>
          <a:ext cx="6673540" cy="6673540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EA9E0-CBE5-43E4-BB02-325D168626A4}">
      <dsp:nvSpPr>
        <dsp:cNvPr id="0" name=""/>
        <dsp:cNvSpPr/>
      </dsp:nvSpPr>
      <dsp:spPr>
        <a:xfrm>
          <a:off x="398185" y="208951"/>
          <a:ext cx="8076965" cy="62612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27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noProof="0" dirty="0"/>
            <a:t>станкова — твори, що мають самостійний характер</a:t>
          </a:r>
        </a:p>
      </dsp:txBody>
      <dsp:txXfrm>
        <a:off x="398185" y="208951"/>
        <a:ext cx="8076965" cy="626125"/>
      </dsp:txXfrm>
    </dsp:sp>
    <dsp:sp modelId="{27878C57-BBF6-4C22-88FA-1C3D4933722D}">
      <dsp:nvSpPr>
        <dsp:cNvPr id="0" name=""/>
        <dsp:cNvSpPr/>
      </dsp:nvSpPr>
      <dsp:spPr>
        <a:xfrm>
          <a:off x="71988" y="195817"/>
          <a:ext cx="652393" cy="652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2F74AD-5B6A-4346-8349-090AC68FEE9A}">
      <dsp:nvSpPr>
        <dsp:cNvPr id="0" name=""/>
        <dsp:cNvSpPr/>
      </dsp:nvSpPr>
      <dsp:spPr>
        <a:xfrm>
          <a:off x="827496" y="991723"/>
          <a:ext cx="7647655" cy="626125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27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noProof="0" dirty="0"/>
            <a:t>прикладна: книжкова та </a:t>
          </a:r>
          <a:r>
            <a:rPr lang="uk-UA" sz="2200" i="1" kern="1200" noProof="0" dirty="0" err="1"/>
            <a:t>газетно</a:t>
          </a:r>
          <a:r>
            <a:rPr lang="uk-UA" sz="2200" i="1" kern="1200" noProof="0" dirty="0"/>
            <a:t>-журнальна</a:t>
          </a:r>
        </a:p>
      </dsp:txBody>
      <dsp:txXfrm>
        <a:off x="827496" y="991723"/>
        <a:ext cx="7647655" cy="626125"/>
      </dsp:txXfrm>
    </dsp:sp>
    <dsp:sp modelId="{E63EBB38-5984-4F74-98F1-254621592311}">
      <dsp:nvSpPr>
        <dsp:cNvPr id="0" name=""/>
        <dsp:cNvSpPr/>
      </dsp:nvSpPr>
      <dsp:spPr>
        <a:xfrm>
          <a:off x="501299" y="978589"/>
          <a:ext cx="652393" cy="652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297F79-2755-4E7F-87B4-88629DD167EF}">
      <dsp:nvSpPr>
        <dsp:cNvPr id="0" name=""/>
        <dsp:cNvSpPr/>
      </dsp:nvSpPr>
      <dsp:spPr>
        <a:xfrm>
          <a:off x="1023809" y="1774496"/>
          <a:ext cx="7451342" cy="62612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27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noProof="0" dirty="0">
              <a:solidFill>
                <a:srgbClr val="002060"/>
              </a:solidFill>
            </a:rPr>
            <a:t>плакатна</a:t>
          </a:r>
        </a:p>
      </dsp:txBody>
      <dsp:txXfrm>
        <a:off x="1023809" y="1774496"/>
        <a:ext cx="7451342" cy="626125"/>
      </dsp:txXfrm>
    </dsp:sp>
    <dsp:sp modelId="{D13D7DA6-9D1E-4150-A6AE-C6ABC36166D5}">
      <dsp:nvSpPr>
        <dsp:cNvPr id="0" name=""/>
        <dsp:cNvSpPr/>
      </dsp:nvSpPr>
      <dsp:spPr>
        <a:xfrm>
          <a:off x="697612" y="1761362"/>
          <a:ext cx="652393" cy="652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7A966C-ADE1-481C-9602-29D743F1F5D5}">
      <dsp:nvSpPr>
        <dsp:cNvPr id="0" name=""/>
        <dsp:cNvSpPr/>
      </dsp:nvSpPr>
      <dsp:spPr>
        <a:xfrm>
          <a:off x="1023809" y="2556773"/>
          <a:ext cx="7451342" cy="62612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27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noProof="0" dirty="0"/>
            <a:t>промислова</a:t>
          </a:r>
        </a:p>
      </dsp:txBody>
      <dsp:txXfrm>
        <a:off x="1023809" y="2556773"/>
        <a:ext cx="7451342" cy="626125"/>
      </dsp:txXfrm>
    </dsp:sp>
    <dsp:sp modelId="{AA2029A9-878F-42BF-A694-5944B1AD983E}">
      <dsp:nvSpPr>
        <dsp:cNvPr id="0" name=""/>
        <dsp:cNvSpPr/>
      </dsp:nvSpPr>
      <dsp:spPr>
        <a:xfrm>
          <a:off x="697612" y="2543639"/>
          <a:ext cx="652393" cy="652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5E9348-9280-4796-BDCC-B84F04B5A654}">
      <dsp:nvSpPr>
        <dsp:cNvPr id="0" name=""/>
        <dsp:cNvSpPr/>
      </dsp:nvSpPr>
      <dsp:spPr>
        <a:xfrm>
          <a:off x="827496" y="3339546"/>
          <a:ext cx="7647655" cy="626125"/>
        </a:xfrm>
        <a:prstGeom prst="rect">
          <a:avLst/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27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noProof="0" dirty="0"/>
            <a:t>архітектурна</a:t>
          </a:r>
        </a:p>
      </dsp:txBody>
      <dsp:txXfrm>
        <a:off x="827496" y="3339546"/>
        <a:ext cx="7647655" cy="626125"/>
      </dsp:txXfrm>
    </dsp:sp>
    <dsp:sp modelId="{0589A8B4-BF53-4D85-9C3C-5A5EA39FC1AC}">
      <dsp:nvSpPr>
        <dsp:cNvPr id="0" name=""/>
        <dsp:cNvSpPr/>
      </dsp:nvSpPr>
      <dsp:spPr>
        <a:xfrm>
          <a:off x="501299" y="3326412"/>
          <a:ext cx="652393" cy="652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AD39C2-1912-49C0-B032-0C088ABE0356}">
      <dsp:nvSpPr>
        <dsp:cNvPr id="0" name=""/>
        <dsp:cNvSpPr/>
      </dsp:nvSpPr>
      <dsp:spPr>
        <a:xfrm>
          <a:off x="398185" y="4122319"/>
          <a:ext cx="8076965" cy="626125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427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i="1" kern="1200" noProof="0" dirty="0"/>
            <a:t>комп'ютерна</a:t>
          </a:r>
        </a:p>
      </dsp:txBody>
      <dsp:txXfrm>
        <a:off x="398185" y="4122319"/>
        <a:ext cx="8076965" cy="626125"/>
      </dsp:txXfrm>
    </dsp:sp>
    <dsp:sp modelId="{C6C44648-29C2-4C6D-93AA-34D288D6C43A}">
      <dsp:nvSpPr>
        <dsp:cNvPr id="0" name=""/>
        <dsp:cNvSpPr/>
      </dsp:nvSpPr>
      <dsp:spPr>
        <a:xfrm>
          <a:off x="71988" y="4109185"/>
          <a:ext cx="652393" cy="652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27E79-D860-45DB-88C0-CADA087A767E}">
      <dsp:nvSpPr>
        <dsp:cNvPr id="0" name=""/>
        <dsp:cNvSpPr/>
      </dsp:nvSpPr>
      <dsp:spPr>
        <a:xfrm>
          <a:off x="225841" y="2686"/>
          <a:ext cx="5644012" cy="476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8575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b="1" i="1" kern="1200" dirty="0">
              <a:solidFill>
                <a:srgbClr val="002060"/>
              </a:solidFill>
            </a:rPr>
            <a:t>Апаратні</a:t>
          </a:r>
        </a:p>
      </dsp:txBody>
      <dsp:txXfrm>
        <a:off x="239787" y="16632"/>
        <a:ext cx="5616120" cy="448248"/>
      </dsp:txXfrm>
    </dsp:sp>
    <dsp:sp modelId="{2094169B-2E2C-4665-8E24-DE145E7D2F82}">
      <dsp:nvSpPr>
        <dsp:cNvPr id="0" name=""/>
        <dsp:cNvSpPr/>
      </dsp:nvSpPr>
      <dsp:spPr>
        <a:xfrm>
          <a:off x="790242" y="478826"/>
          <a:ext cx="385456" cy="357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105"/>
              </a:lnTo>
              <a:lnTo>
                <a:pt x="385456" y="357105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004C5-07FE-40D5-B06B-4DDA3F35BEAE}">
      <dsp:nvSpPr>
        <dsp:cNvPr id="0" name=""/>
        <dsp:cNvSpPr/>
      </dsp:nvSpPr>
      <dsp:spPr>
        <a:xfrm>
          <a:off x="1175699" y="597861"/>
          <a:ext cx="3435019" cy="476140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>
              <a:solidFill>
                <a:schemeClr val="bg1"/>
              </a:solidFill>
            </a:rPr>
            <a:t>Відео-карта</a:t>
          </a:r>
        </a:p>
      </dsp:txBody>
      <dsp:txXfrm>
        <a:off x="1189645" y="611807"/>
        <a:ext cx="3407127" cy="448248"/>
      </dsp:txXfrm>
    </dsp:sp>
    <dsp:sp modelId="{140D007A-E220-48B9-8DFE-99DA5BF95556}">
      <dsp:nvSpPr>
        <dsp:cNvPr id="0" name=""/>
        <dsp:cNvSpPr/>
      </dsp:nvSpPr>
      <dsp:spPr>
        <a:xfrm>
          <a:off x="790242" y="478826"/>
          <a:ext cx="385456" cy="952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280"/>
              </a:lnTo>
              <a:lnTo>
                <a:pt x="385456" y="95228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317127-F31A-4365-B3C2-4EEDD0778BD1}">
      <dsp:nvSpPr>
        <dsp:cNvPr id="0" name=""/>
        <dsp:cNvSpPr/>
      </dsp:nvSpPr>
      <dsp:spPr>
        <a:xfrm>
          <a:off x="1175699" y="1193037"/>
          <a:ext cx="3435019" cy="476140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>
              <a:solidFill>
                <a:schemeClr val="bg1"/>
              </a:solidFill>
            </a:rPr>
            <a:t>Монітор</a:t>
          </a:r>
        </a:p>
      </dsp:txBody>
      <dsp:txXfrm>
        <a:off x="1189645" y="1206983"/>
        <a:ext cx="3407127" cy="448248"/>
      </dsp:txXfrm>
    </dsp:sp>
    <dsp:sp modelId="{C01C96E1-8215-4022-9A9C-F0D6A5340DAC}">
      <dsp:nvSpPr>
        <dsp:cNvPr id="0" name=""/>
        <dsp:cNvSpPr/>
      </dsp:nvSpPr>
      <dsp:spPr>
        <a:xfrm>
          <a:off x="790242" y="478826"/>
          <a:ext cx="385456" cy="1547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7455"/>
              </a:lnTo>
              <a:lnTo>
                <a:pt x="385456" y="1547455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07559-00A0-4865-9253-30899CE7E537}">
      <dsp:nvSpPr>
        <dsp:cNvPr id="0" name=""/>
        <dsp:cNvSpPr/>
      </dsp:nvSpPr>
      <dsp:spPr>
        <a:xfrm>
          <a:off x="1175699" y="1788212"/>
          <a:ext cx="3435019" cy="476140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>
              <a:solidFill>
                <a:schemeClr val="bg1"/>
              </a:solidFill>
            </a:rPr>
            <a:t>Принтер</a:t>
          </a:r>
        </a:p>
      </dsp:txBody>
      <dsp:txXfrm>
        <a:off x="1189645" y="1802158"/>
        <a:ext cx="3407127" cy="448248"/>
      </dsp:txXfrm>
    </dsp:sp>
    <dsp:sp modelId="{243DCCE2-4EB5-4920-8826-B836AB0A1292}">
      <dsp:nvSpPr>
        <dsp:cNvPr id="0" name=""/>
        <dsp:cNvSpPr/>
      </dsp:nvSpPr>
      <dsp:spPr>
        <a:xfrm>
          <a:off x="790242" y="478826"/>
          <a:ext cx="385456" cy="2142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2630"/>
              </a:lnTo>
              <a:lnTo>
                <a:pt x="385456" y="214263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643DB-D14A-4EED-901C-0628815A3347}">
      <dsp:nvSpPr>
        <dsp:cNvPr id="0" name=""/>
        <dsp:cNvSpPr/>
      </dsp:nvSpPr>
      <dsp:spPr>
        <a:xfrm>
          <a:off x="1175699" y="2383387"/>
          <a:ext cx="3435019" cy="476140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>
              <a:solidFill>
                <a:schemeClr val="bg1"/>
              </a:solidFill>
            </a:rPr>
            <a:t>Сканер</a:t>
          </a:r>
        </a:p>
      </dsp:txBody>
      <dsp:txXfrm>
        <a:off x="1189645" y="2397333"/>
        <a:ext cx="3407127" cy="448248"/>
      </dsp:txXfrm>
    </dsp:sp>
    <dsp:sp modelId="{DE036FC1-899D-4AD2-A55B-DF4943D9FF0C}">
      <dsp:nvSpPr>
        <dsp:cNvPr id="0" name=""/>
        <dsp:cNvSpPr/>
      </dsp:nvSpPr>
      <dsp:spPr>
        <a:xfrm>
          <a:off x="790242" y="478826"/>
          <a:ext cx="385456" cy="2737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7805"/>
              </a:lnTo>
              <a:lnTo>
                <a:pt x="385456" y="2737805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1E41CF-E00E-449A-944B-576C3025D309}">
      <dsp:nvSpPr>
        <dsp:cNvPr id="0" name=""/>
        <dsp:cNvSpPr/>
      </dsp:nvSpPr>
      <dsp:spPr>
        <a:xfrm>
          <a:off x="1175699" y="2978562"/>
          <a:ext cx="3435019" cy="476140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 err="1">
              <a:solidFill>
                <a:schemeClr val="bg1"/>
              </a:solidFill>
            </a:rPr>
            <a:t>Плотер</a:t>
          </a:r>
          <a:endParaRPr lang="uk-UA" sz="2300" i="1" kern="1200" dirty="0">
            <a:solidFill>
              <a:schemeClr val="bg1"/>
            </a:solidFill>
          </a:endParaRPr>
        </a:p>
      </dsp:txBody>
      <dsp:txXfrm>
        <a:off x="1189645" y="2992508"/>
        <a:ext cx="3407127" cy="448248"/>
      </dsp:txXfrm>
    </dsp:sp>
    <dsp:sp modelId="{E38F57CB-5A17-4820-BDCD-9231AD938721}">
      <dsp:nvSpPr>
        <dsp:cNvPr id="0" name=""/>
        <dsp:cNvSpPr/>
      </dsp:nvSpPr>
      <dsp:spPr>
        <a:xfrm>
          <a:off x="790242" y="478826"/>
          <a:ext cx="385456" cy="3332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2981"/>
              </a:lnTo>
              <a:lnTo>
                <a:pt x="361330" y="3332981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A787F-18E0-4D3D-BB90-37C19A7FF215}">
      <dsp:nvSpPr>
        <dsp:cNvPr id="0" name=""/>
        <dsp:cNvSpPr/>
      </dsp:nvSpPr>
      <dsp:spPr>
        <a:xfrm>
          <a:off x="1175699" y="3573737"/>
          <a:ext cx="3435019" cy="476140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>
              <a:solidFill>
                <a:schemeClr val="bg1"/>
              </a:solidFill>
            </a:rPr>
            <a:t>Цифрова фотокамера</a:t>
          </a:r>
        </a:p>
      </dsp:txBody>
      <dsp:txXfrm>
        <a:off x="1189645" y="3587683"/>
        <a:ext cx="3407127" cy="448248"/>
      </dsp:txXfrm>
    </dsp:sp>
    <dsp:sp modelId="{F512C3FC-E9EA-4DC3-9712-ED62F81638F8}">
      <dsp:nvSpPr>
        <dsp:cNvPr id="0" name=""/>
        <dsp:cNvSpPr/>
      </dsp:nvSpPr>
      <dsp:spPr>
        <a:xfrm>
          <a:off x="790242" y="478826"/>
          <a:ext cx="385456" cy="3928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8156"/>
              </a:lnTo>
              <a:lnTo>
                <a:pt x="361330" y="3928156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3EBB0A-E0A6-4151-8A8C-FA20FFDBADDE}">
      <dsp:nvSpPr>
        <dsp:cNvPr id="0" name=""/>
        <dsp:cNvSpPr/>
      </dsp:nvSpPr>
      <dsp:spPr>
        <a:xfrm>
          <a:off x="1175699" y="4168913"/>
          <a:ext cx="3435019" cy="476140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>
              <a:solidFill>
                <a:schemeClr val="bg1"/>
              </a:solidFill>
            </a:rPr>
            <a:t>Графічний планшет</a:t>
          </a:r>
        </a:p>
      </dsp:txBody>
      <dsp:txXfrm>
        <a:off x="1189645" y="4182859"/>
        <a:ext cx="3407127" cy="448248"/>
      </dsp:txXfrm>
    </dsp:sp>
    <dsp:sp modelId="{7B58425A-EEE2-4898-917A-96C2B82E4003}">
      <dsp:nvSpPr>
        <dsp:cNvPr id="0" name=""/>
        <dsp:cNvSpPr/>
      </dsp:nvSpPr>
      <dsp:spPr>
        <a:xfrm>
          <a:off x="6107924" y="2686"/>
          <a:ext cx="5644012" cy="476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8575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b="1" i="1" kern="1200" dirty="0"/>
            <a:t>Програмні</a:t>
          </a:r>
        </a:p>
      </dsp:txBody>
      <dsp:txXfrm>
        <a:off x="6121870" y="16632"/>
        <a:ext cx="5616120" cy="448248"/>
      </dsp:txXfrm>
    </dsp:sp>
    <dsp:sp modelId="{31BCB4F8-59A4-4358-A885-7479DC412C86}">
      <dsp:nvSpPr>
        <dsp:cNvPr id="0" name=""/>
        <dsp:cNvSpPr/>
      </dsp:nvSpPr>
      <dsp:spPr>
        <a:xfrm>
          <a:off x="6672325" y="478826"/>
          <a:ext cx="564401" cy="515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526"/>
              </a:lnTo>
              <a:lnTo>
                <a:pt x="564401" y="515526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6AE67-7CF8-4BF5-891C-16417FD52F4E}">
      <dsp:nvSpPr>
        <dsp:cNvPr id="0" name=""/>
        <dsp:cNvSpPr/>
      </dsp:nvSpPr>
      <dsp:spPr>
        <a:xfrm>
          <a:off x="7236727" y="597861"/>
          <a:ext cx="4520657" cy="792982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>
              <a:solidFill>
                <a:schemeClr val="bg1"/>
              </a:solidFill>
            </a:rPr>
            <a:t>Програми перегляду графічних зображень</a:t>
          </a:r>
        </a:p>
      </dsp:txBody>
      <dsp:txXfrm>
        <a:off x="7259953" y="621087"/>
        <a:ext cx="4474205" cy="746530"/>
      </dsp:txXfrm>
    </dsp:sp>
    <dsp:sp modelId="{9075A20B-2327-475B-8D29-D3A3D428CAE4}">
      <dsp:nvSpPr>
        <dsp:cNvPr id="0" name=""/>
        <dsp:cNvSpPr/>
      </dsp:nvSpPr>
      <dsp:spPr>
        <a:xfrm>
          <a:off x="6672325" y="478826"/>
          <a:ext cx="564401" cy="1427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7544"/>
              </a:lnTo>
              <a:lnTo>
                <a:pt x="564401" y="1427544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D74754-0E4D-4CDC-903B-564D3327B06B}">
      <dsp:nvSpPr>
        <dsp:cNvPr id="0" name=""/>
        <dsp:cNvSpPr/>
      </dsp:nvSpPr>
      <dsp:spPr>
        <a:xfrm>
          <a:off x="7236727" y="1509879"/>
          <a:ext cx="4520657" cy="792982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>
              <a:solidFill>
                <a:schemeClr val="bg1"/>
              </a:solidFill>
            </a:rPr>
            <a:t>Графічні редактори</a:t>
          </a:r>
        </a:p>
      </dsp:txBody>
      <dsp:txXfrm>
        <a:off x="7259953" y="1533105"/>
        <a:ext cx="4474205" cy="746530"/>
      </dsp:txXfrm>
    </dsp:sp>
    <dsp:sp modelId="{68EC21CC-4117-4AA7-BAA8-3E8FF7B78EAA}">
      <dsp:nvSpPr>
        <dsp:cNvPr id="0" name=""/>
        <dsp:cNvSpPr/>
      </dsp:nvSpPr>
      <dsp:spPr>
        <a:xfrm>
          <a:off x="6672325" y="478826"/>
          <a:ext cx="564401" cy="2339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9562"/>
              </a:lnTo>
              <a:lnTo>
                <a:pt x="564401" y="2339562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0F14C-F947-45C5-915E-1A90D089610C}">
      <dsp:nvSpPr>
        <dsp:cNvPr id="0" name=""/>
        <dsp:cNvSpPr/>
      </dsp:nvSpPr>
      <dsp:spPr>
        <a:xfrm>
          <a:off x="7236727" y="2421897"/>
          <a:ext cx="4520657" cy="792982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>
              <a:solidFill>
                <a:schemeClr val="bg1"/>
              </a:solidFill>
            </a:rPr>
            <a:t>Програми розпізнавання графічних зображень</a:t>
          </a:r>
        </a:p>
      </dsp:txBody>
      <dsp:txXfrm>
        <a:off x="7259953" y="2445123"/>
        <a:ext cx="4474205" cy="746530"/>
      </dsp:txXfrm>
    </dsp:sp>
    <dsp:sp modelId="{5588548A-8F52-491E-BFB6-39C89C423DC8}">
      <dsp:nvSpPr>
        <dsp:cNvPr id="0" name=""/>
        <dsp:cNvSpPr/>
      </dsp:nvSpPr>
      <dsp:spPr>
        <a:xfrm>
          <a:off x="6672325" y="478826"/>
          <a:ext cx="564401" cy="3405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5606"/>
              </a:lnTo>
              <a:lnTo>
                <a:pt x="564401" y="3405606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28965-D308-43FA-A572-A49D048DAC8D}">
      <dsp:nvSpPr>
        <dsp:cNvPr id="0" name=""/>
        <dsp:cNvSpPr/>
      </dsp:nvSpPr>
      <dsp:spPr>
        <a:xfrm>
          <a:off x="7236727" y="3333915"/>
          <a:ext cx="4520657" cy="1101035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i="1" kern="1200" dirty="0">
              <a:solidFill>
                <a:schemeClr val="bg1"/>
              </a:solidFill>
            </a:rPr>
            <a:t>Програми спеціалізованого опрацювання графічних зображень</a:t>
          </a:r>
        </a:p>
      </dsp:txBody>
      <dsp:txXfrm>
        <a:off x="7268975" y="3366163"/>
        <a:ext cx="4456161" cy="1036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://teach-inf.at.ua/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A51221C-393E-4FE7-AED2-E07CE01EF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747751" cy="4413403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 userDrawn="1"/>
        </p:nvSpPr>
        <p:spPr bwMode="auto">
          <a:xfrm>
            <a:off x="0" y="3527436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4" y="6021300"/>
            <a:ext cx="5699686" cy="991249"/>
          </a:xfrm>
          <a:prstGeom prst="rect">
            <a:avLst/>
          </a:prstGeom>
        </p:spPr>
      </p:pic>
      <p:sp>
        <p:nvSpPr>
          <p:cNvPr id="11" name="Rectangle 17"/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Oval 25"/>
          <p:cNvSpPr>
            <a:spLocks noChangeArrowheads="1"/>
          </p:cNvSpPr>
          <p:nvPr userDrawn="1"/>
        </p:nvSpPr>
        <p:spPr bwMode="ltGray">
          <a:xfrm>
            <a:off x="1258888" y="4508512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457200" y="6486536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3124200" y="6486536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8"/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 21" descr="2"/>
          <p:cNvSpPr>
            <a:spLocks/>
          </p:cNvSpPr>
          <p:nvPr userDrawn="1"/>
        </p:nvSpPr>
        <p:spPr bwMode="gray">
          <a:xfrm>
            <a:off x="376245" y="2147896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9" descr="4"/>
          <p:cNvSpPr>
            <a:spLocks/>
          </p:cNvSpPr>
          <p:nvPr userDrawn="1"/>
        </p:nvSpPr>
        <p:spPr bwMode="gray">
          <a:xfrm>
            <a:off x="2625727" y="2119317"/>
            <a:ext cx="2139950" cy="3116263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20" descr="1"/>
          <p:cNvSpPr>
            <a:spLocks/>
          </p:cNvSpPr>
          <p:nvPr userDrawn="1"/>
        </p:nvSpPr>
        <p:spPr bwMode="gray">
          <a:xfrm>
            <a:off x="1130307" y="141606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2" descr="55282"/>
          <p:cNvSpPr>
            <a:spLocks/>
          </p:cNvSpPr>
          <p:nvPr userDrawn="1"/>
        </p:nvSpPr>
        <p:spPr bwMode="gray">
          <a:xfrm>
            <a:off x="1085855" y="3730636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 userDrawn="1"/>
        </p:nvSpPr>
        <p:spPr bwMode="gray">
          <a:xfrm>
            <a:off x="1806578" y="2954337"/>
            <a:ext cx="1655763" cy="16557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416466" y="3045082"/>
            <a:ext cx="244102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</a:pPr>
            <a:r>
              <a:rPr lang="ru-RU" sz="5400" b="1" i="0" dirty="0">
                <a:solidFill>
                  <a:srgbClr val="002060"/>
                </a:solidFill>
                <a:latin typeface="Comic Sans MS" panose="030F0702030302020204" pitchFamily="66" charset="0"/>
              </a:rPr>
              <a:t>1</a:t>
            </a:r>
            <a:r>
              <a:rPr lang="uk-UA" sz="5400" b="1" i="0" dirty="0">
                <a:solidFill>
                  <a:srgbClr val="002060"/>
                </a:solidFill>
                <a:latin typeface="Comic Sans MS" panose="030F0702030302020204" pitchFamily="66" charset="0"/>
              </a:rPr>
              <a:t>0</a:t>
            </a:r>
          </a:p>
          <a:p>
            <a:pPr marL="0" indent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</a:pPr>
            <a:r>
              <a:rPr lang="uk-UA" sz="5400" b="1" i="0" dirty="0">
                <a:solidFill>
                  <a:srgbClr val="002060"/>
                </a:solidFill>
                <a:latin typeface="Comic Sans MS" panose="030F0702030302020204" pitchFamily="66" charset="0"/>
              </a:rPr>
              <a:t>(11)</a:t>
            </a: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 anchor="ctr"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6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marR="0" lvl="0" indent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BBC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uk-UA" dirty="0"/>
              <a:t>Зразок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50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28.11.2019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96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28.11.2019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3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1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10287570" y="188919"/>
            <a:ext cx="1665288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0545104" y="700372"/>
            <a:ext cx="948605" cy="53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i="0" spc="-400" baseline="0" dirty="0">
                <a:solidFill>
                  <a:srgbClr val="19426B"/>
                </a:solidFill>
                <a:latin typeface="Comic Sans MS" panose="030F0702030302020204" pitchFamily="66" charset="0"/>
              </a:rPr>
              <a:t>1</a:t>
            </a:r>
            <a:r>
              <a:rPr lang="uk-UA" sz="2000" b="1" i="0" spc="-400" baseline="0" dirty="0">
                <a:solidFill>
                  <a:srgbClr val="19426B"/>
                </a:solidFill>
                <a:latin typeface="Comic Sans MS" panose="030F0702030302020204" pitchFamily="66" charset="0"/>
              </a:rPr>
              <a:t>0</a:t>
            </a:r>
            <a:br>
              <a:rPr lang="uk-UA" sz="2000" b="1" i="0" spc="-400" baseline="0" dirty="0">
                <a:solidFill>
                  <a:srgbClr val="19426B"/>
                </a:solidFill>
                <a:latin typeface="Comic Sans MS" panose="030F0702030302020204" pitchFamily="66" charset="0"/>
              </a:rPr>
            </a:br>
            <a:r>
              <a:rPr lang="uk-UA" sz="2000" b="1" i="0" spc="-400" baseline="0" dirty="0">
                <a:solidFill>
                  <a:srgbClr val="19426B"/>
                </a:solidFill>
                <a:latin typeface="Comic Sans MS" panose="030F0702030302020204" pitchFamily="66" charset="0"/>
              </a:rPr>
              <a:t>(11)</a:t>
            </a: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5225" y="6529734"/>
            <a:ext cx="4680520" cy="328282"/>
            <a:chOff x="467544" y="6485698"/>
            <a:chExt cx="4680520" cy="328281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19426B"/>
                  </a:solidFill>
                  <a:latin typeface="Verdana"/>
                </a:rPr>
                <a:t>© </a:t>
              </a:r>
              <a:r>
                <a:rPr lang="uk-UA" sz="1400" i="1" dirty="0">
                  <a:solidFill>
                    <a:srgbClr val="19426B"/>
                  </a:solidFill>
                  <a:latin typeface="Verdana"/>
                </a:rPr>
                <a:t>Вивчаємо інформатику        </a:t>
              </a:r>
              <a:r>
                <a:rPr lang="en-US" sz="1400" b="1" i="1" dirty="0">
                  <a:solidFill>
                    <a:srgbClr val="19426B"/>
                  </a:solidFill>
                  <a:latin typeface="Verdana"/>
                  <a:hlinkClick r:id="rId7" tooltip="Перейти на сайт"/>
                </a:rPr>
                <a:t>teach-inf.at.ua</a:t>
              </a:r>
              <a:endParaRPr lang="ru-RU" sz="140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73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28.11.2019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9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і області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28.11.2019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40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28.11.2019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99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28.11.2019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5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28.11.2019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03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28.11.2019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3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28.11.2019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9269-1560-433C-88F4-3A78CD881B3D}" type="datetimeFigureOut">
              <a:rPr lang="uk-UA" smtClean="0"/>
              <a:t>28.11.2019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280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.wdp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2.png"/><Relationship Id="rId2" Type="http://schemas.openxmlformats.org/officeDocument/2006/relationships/image" Target="../media/image14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47771" y="584394"/>
            <a:ext cx="7137066" cy="1801607"/>
          </a:xfrm>
        </p:spPr>
        <p:txBody>
          <a:bodyPr>
            <a:noAutofit/>
          </a:bodyPr>
          <a:lstStyle/>
          <a:p>
            <a:r>
              <a:rPr lang="uk-UA" sz="4800" dirty="0"/>
              <a:t>Історія графічної культури. Дизайн і його тенденції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uk-UA" sz="1600" b="1" dirty="0">
                <a:solidFill>
                  <a:srgbClr val="FFFFFF"/>
                </a:solidFill>
              </a:rPr>
              <a:t>За навчальною програмою 2018 року</a:t>
            </a:r>
          </a:p>
        </p:txBody>
      </p:sp>
      <p:sp>
        <p:nvSpPr>
          <p:cNvPr id="6" name="Округлена прямокутна виноска 5"/>
          <p:cNvSpPr/>
          <p:nvPr/>
        </p:nvSpPr>
        <p:spPr>
          <a:xfrm>
            <a:off x="126612" y="6175807"/>
            <a:ext cx="2448272" cy="619472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Урок 1</a:t>
            </a:r>
          </a:p>
        </p:txBody>
      </p:sp>
      <p:pic>
        <p:nvPicPr>
          <p:cNvPr id="8" name="Picture 2" descr="graphic design, paintbrush, web design icon">
            <a:extLst>
              <a:ext uri="{FF2B5EF4-FFF2-40B4-BE49-F238E27FC236}">
                <a16:creationId xmlns:a16="http://schemas.microsoft.com/office/drawing/2014/main" id="{E873F398-A2BC-4509-A237-0EF139E6E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67" y="3687744"/>
            <a:ext cx="2291026" cy="22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Результат пошуку зображень за запитом &quot;history Icon&quot;">
            <a:extLst>
              <a:ext uri="{FF2B5EF4-FFF2-40B4-BE49-F238E27FC236}">
                <a16:creationId xmlns:a16="http://schemas.microsoft.com/office/drawing/2014/main" id="{4339605B-BBBD-4F08-978E-A7940D06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660" y="3678939"/>
            <a:ext cx="2299830" cy="229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Плакатна графіка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1CBDB321-EB35-4F63-9E3E-DCF7A422A6B9}"/>
              </a:ext>
            </a:extLst>
          </p:cNvPr>
          <p:cNvSpPr/>
          <p:nvPr/>
        </p:nvSpPr>
        <p:spPr>
          <a:xfrm>
            <a:off x="72007" y="5757700"/>
            <a:ext cx="5972332" cy="86986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i="1" kern="0" dirty="0">
                <a:solidFill>
                  <a:srgbClr val="FFFFFF"/>
                </a:solidFill>
              </a:rPr>
              <a:t>Реклама </a:t>
            </a:r>
            <a:r>
              <a:rPr lang="ru-RU" sz="2200" b="1" i="1" kern="0" dirty="0" err="1">
                <a:solidFill>
                  <a:srgbClr val="FFFFFF"/>
                </a:solidFill>
              </a:rPr>
              <a:t>друкованої</a:t>
            </a:r>
            <a:r>
              <a:rPr lang="ru-RU" sz="2200" b="1" i="1" kern="0" dirty="0">
                <a:solidFill>
                  <a:srgbClr val="FFFFFF"/>
                </a:solidFill>
              </a:rPr>
              <a:t> </a:t>
            </a:r>
            <a:r>
              <a:rPr lang="ru-RU" sz="2200" b="1" i="1" kern="0" dirty="0" err="1">
                <a:solidFill>
                  <a:srgbClr val="FFFFFF"/>
                </a:solidFill>
              </a:rPr>
              <a:t>продукції</a:t>
            </a:r>
            <a:r>
              <a:rPr lang="ru-RU" sz="2200" b="1" i="1" kern="0" dirty="0">
                <a:solidFill>
                  <a:srgbClr val="FFFFFF"/>
                </a:solidFill>
              </a:rPr>
              <a:t> 1910 року</a:t>
            </a:r>
            <a:endParaRPr lang="uk-UA" sz="2200" b="1" i="1" kern="0" dirty="0">
              <a:solidFill>
                <a:srgbClr val="FFFFFF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AD59E3E9-B2AE-4B4C-8989-376A8D71AAFE}"/>
              </a:ext>
            </a:extLst>
          </p:cNvPr>
          <p:cNvSpPr/>
          <p:nvPr/>
        </p:nvSpPr>
        <p:spPr>
          <a:xfrm>
            <a:off x="6149819" y="5757700"/>
            <a:ext cx="5972332" cy="86986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i="1" kern="0" dirty="0">
                <a:solidFill>
                  <a:srgbClr val="FFFFFF"/>
                </a:solidFill>
              </a:rPr>
              <a:t>«В жертву </a:t>
            </a:r>
            <a:r>
              <a:rPr lang="ru-RU" sz="2200" b="1" i="1" kern="0" dirty="0" err="1">
                <a:solidFill>
                  <a:srgbClr val="FFFFFF"/>
                </a:solidFill>
              </a:rPr>
              <a:t>Інтернаціоналові</a:t>
            </a:r>
            <a:r>
              <a:rPr lang="ru-RU" sz="2200" b="1" i="1" kern="0" dirty="0">
                <a:solidFill>
                  <a:srgbClr val="FFFFFF"/>
                </a:solidFill>
              </a:rPr>
              <a:t>» плакат ОСВАГ, </a:t>
            </a:r>
            <a:r>
              <a:rPr lang="ru-RU" sz="2200" b="1" i="1" kern="0" dirty="0" err="1">
                <a:solidFill>
                  <a:srgbClr val="FFFFFF"/>
                </a:solidFill>
              </a:rPr>
              <a:t>Харків</a:t>
            </a:r>
            <a:r>
              <a:rPr lang="ru-RU" sz="2200" b="1" i="1" kern="0" dirty="0">
                <a:solidFill>
                  <a:srgbClr val="FFFFFF"/>
                </a:solidFill>
              </a:rPr>
              <a:t>, 1919 р.</a:t>
            </a:r>
            <a:endParaRPr lang="uk-UA" sz="2200" b="1" i="1" kern="0" dirty="0">
              <a:solidFill>
                <a:srgbClr val="FFFFFF"/>
              </a:solidFill>
            </a:endParaRPr>
          </a:p>
        </p:txBody>
      </p:sp>
      <p:pic>
        <p:nvPicPr>
          <p:cNvPr id="10244" name="Picture 4" descr="Результат пошуку зображень за запитом &quot;масовий плакат&quot;">
            <a:extLst>
              <a:ext uri="{FF2B5EF4-FFF2-40B4-BE49-F238E27FC236}">
                <a16:creationId xmlns:a16="http://schemas.microsoft.com/office/drawing/2014/main" id="{0E81CCB6-95BD-4C7E-A586-3CCAD6B9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29" y="1816445"/>
            <a:ext cx="2782888" cy="38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Результат пошуку зображень за запитом &quot;reds russian civil war&quot;">
            <a:extLst>
              <a:ext uri="{FF2B5EF4-FFF2-40B4-BE49-F238E27FC236}">
                <a16:creationId xmlns:a16="http://schemas.microsoft.com/office/drawing/2014/main" id="{A1F2A503-2EC7-4ADB-90AB-10320F341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91" y="1827950"/>
            <a:ext cx="5636987" cy="38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7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Промислова графіка</a:t>
            </a:r>
          </a:p>
        </p:txBody>
      </p:sp>
      <p:pic>
        <p:nvPicPr>
          <p:cNvPr id="11266" name="Picture 2" descr="Результат пошуку зображень за запитом &quot;гроші&quot;">
            <a:extLst>
              <a:ext uri="{FF2B5EF4-FFF2-40B4-BE49-F238E27FC236}">
                <a16:creationId xmlns:a16="http://schemas.microsoft.com/office/drawing/2014/main" id="{CBEBAF33-EE86-4026-B723-73A7D60FB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/>
          <a:stretch/>
        </p:blipFill>
        <p:spPr bwMode="auto">
          <a:xfrm>
            <a:off x="72007" y="1862562"/>
            <a:ext cx="5972332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9DD05C42-D66B-4D35-91D9-E051C2447422}"/>
              </a:ext>
            </a:extLst>
          </p:cNvPr>
          <p:cNvSpPr/>
          <p:nvPr/>
        </p:nvSpPr>
        <p:spPr>
          <a:xfrm>
            <a:off x="72007" y="6104346"/>
            <a:ext cx="5972332" cy="52322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200" b="1" i="1" kern="0" dirty="0">
                <a:solidFill>
                  <a:srgbClr val="FFFFFF"/>
                </a:solidFill>
              </a:rPr>
              <a:t>Грошові знаки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789FD197-52AD-42CA-AD09-C422F0FCF75A}"/>
              </a:ext>
            </a:extLst>
          </p:cNvPr>
          <p:cNvSpPr/>
          <p:nvPr/>
        </p:nvSpPr>
        <p:spPr>
          <a:xfrm>
            <a:off x="6149819" y="6104346"/>
            <a:ext cx="5972332" cy="52322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200" b="1" i="1" kern="0" dirty="0">
                <a:solidFill>
                  <a:srgbClr val="FFFFFF"/>
                </a:solidFill>
              </a:rPr>
              <a:t>Фірмові</a:t>
            </a:r>
            <a:r>
              <a:rPr lang="ru-RU" sz="2200" b="1" i="1" kern="0" dirty="0">
                <a:solidFill>
                  <a:srgbClr val="FFFFFF"/>
                </a:solidFill>
              </a:rPr>
              <a:t> знаки</a:t>
            </a:r>
            <a:endParaRPr lang="uk-UA" sz="2200" b="1" i="1" kern="0" dirty="0">
              <a:solidFill>
                <a:srgbClr val="FFFFFF"/>
              </a:solidFill>
            </a:endParaRPr>
          </a:p>
        </p:txBody>
      </p:sp>
      <p:pic>
        <p:nvPicPr>
          <p:cNvPr id="11268" name="Picture 4" descr="Результат пошуку зображень за запитом &quot;world brands&quot;">
            <a:extLst>
              <a:ext uri="{FF2B5EF4-FFF2-40B4-BE49-F238E27FC236}">
                <a16:creationId xmlns:a16="http://schemas.microsoft.com/office/drawing/2014/main" id="{8E0A0058-B630-4DB9-98F6-24FA7EF65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1563"/>
          <a:stretch/>
        </p:blipFill>
        <p:spPr bwMode="auto">
          <a:xfrm>
            <a:off x="6300315" y="2003237"/>
            <a:ext cx="5819677" cy="38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Архітектурна графіка</a:t>
            </a:r>
          </a:p>
        </p:txBody>
      </p:sp>
      <p:pic>
        <p:nvPicPr>
          <p:cNvPr id="12290" name="Picture 2" descr="Результат пошуку зображень за запитом &quot;Architectural graphics vector&quot;">
            <a:extLst>
              <a:ext uri="{FF2B5EF4-FFF2-40B4-BE49-F238E27FC236}">
                <a16:creationId xmlns:a16="http://schemas.microsoft.com/office/drawing/2014/main" id="{C80A71E2-741E-480F-BABA-DC41F546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6" y="1920939"/>
            <a:ext cx="5638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Результат пошуку зображень за запитом &quot;Architectural graphics vector&quot;">
            <a:extLst>
              <a:ext uri="{FF2B5EF4-FFF2-40B4-BE49-F238E27FC236}">
                <a16:creationId xmlns:a16="http://schemas.microsoft.com/office/drawing/2014/main" id="{3BB6F3DB-F6A2-47EF-8ED8-44FFC2B1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64" y="1892084"/>
            <a:ext cx="4863402" cy="405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6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Комп'ютерна графіка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7AD4D-87B5-40F4-81D7-78DF5C645FA2}"/>
              </a:ext>
            </a:extLst>
          </p:cNvPr>
          <p:cNvSpPr txBox="1"/>
          <p:nvPr/>
        </p:nvSpPr>
        <p:spPr>
          <a:xfrm>
            <a:off x="1403648" y="1809700"/>
            <a:ext cx="10718502" cy="181588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Комп’ютерна  графіка </a:t>
            </a:r>
            <a:r>
              <a:rPr lang="uk-UA" sz="2800" b="1" i="1" kern="0" dirty="0">
                <a:solidFill>
                  <a:srgbClr val="FFFFFF"/>
                </a:solidFill>
              </a:rPr>
              <a:t>— це  розділ інформатики, у якому вивчаються методи створення й опрацювання зображень за допомогою комп’ютера. </a:t>
            </a:r>
          </a:p>
        </p:txBody>
      </p:sp>
      <p:pic>
        <p:nvPicPr>
          <p:cNvPr id="8" name="Picture 2" descr="alert, attention, danger, error, exclamation, hanger, message, problem, warning icon">
            <a:extLst>
              <a:ext uri="{FF2B5EF4-FFF2-40B4-BE49-F238E27FC236}">
                <a16:creationId xmlns:a16="http://schemas.microsoft.com/office/drawing/2014/main" id="{CB74D961-AAC1-4C97-AD89-0D36FD08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0" y="1847992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 ÐµÐ·ÑÐ»ÑÑÐ°Ñ Ð¿Ð¾ÑÑÐºÑ Ð·Ð¾Ð±ÑÐ°Ð¶ÐµÐ½Ñ">
            <a:extLst>
              <a:ext uri="{FF2B5EF4-FFF2-40B4-BE49-F238E27FC236}">
                <a16:creationId xmlns:a16="http://schemas.microsoft.com/office/drawing/2014/main" id="{803272CE-3F8C-45C0-810B-80A8BBC8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0" y="3285676"/>
            <a:ext cx="11279137" cy="356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5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Комп’ютерна  графіка 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0C1B7-1C57-4DDF-93D7-6FE69FEC9D12}"/>
              </a:ext>
            </a:extLst>
          </p:cNvPr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Засоби комп’ютерної графіки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C2CE6776-0EDA-4633-B186-A07AC98A49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277581"/>
              </p:ext>
            </p:extLst>
          </p:nvPr>
        </p:nvGraphicFramePr>
        <p:xfrm>
          <a:off x="94320" y="1801824"/>
          <a:ext cx="11983226" cy="4647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card, hardware, pc hardware, video icon">
            <a:extLst>
              <a:ext uri="{FF2B5EF4-FFF2-40B4-BE49-F238E27FC236}">
                <a16:creationId xmlns:a16="http://schemas.microsoft.com/office/drawing/2014/main" id="{542C1FEE-9262-4AC3-8185-816560293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30" y="2328670"/>
            <a:ext cx="978834" cy="67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onitor icon">
            <a:extLst>
              <a:ext uri="{FF2B5EF4-FFF2-40B4-BE49-F238E27FC236}">
                <a16:creationId xmlns:a16="http://schemas.microsoft.com/office/drawing/2014/main" id="{D8471DBB-5673-47AC-B30C-930D30BD9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37" y="2622322"/>
            <a:ext cx="1305467" cy="130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rdware, print, printer icon">
            <a:extLst>
              <a:ext uri="{FF2B5EF4-FFF2-40B4-BE49-F238E27FC236}">
                <a16:creationId xmlns:a16="http://schemas.microsoft.com/office/drawing/2014/main" id="{CBF8FA84-09E3-4762-8DF4-D5E7ECD1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09" y="3083459"/>
            <a:ext cx="1434548" cy="143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canner icon">
            <a:extLst>
              <a:ext uri="{FF2B5EF4-FFF2-40B4-BE49-F238E27FC236}">
                <a16:creationId xmlns:a16="http://schemas.microsoft.com/office/drawing/2014/main" id="{6E2C76F8-910A-4805-8DBB-E36F38316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364" y="3770161"/>
            <a:ext cx="1071940" cy="107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Пов’язане зображення">
            <a:extLst>
              <a:ext uri="{FF2B5EF4-FFF2-40B4-BE49-F238E27FC236}">
                <a16:creationId xmlns:a16="http://schemas.microsoft.com/office/drawing/2014/main" id="{B63644E8-210F-4FBC-A1EC-13337D596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67" b="92833" l="35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06" y="4178674"/>
            <a:ext cx="1649559" cy="164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amera icon">
            <a:extLst>
              <a:ext uri="{FF2B5EF4-FFF2-40B4-BE49-F238E27FC236}">
                <a16:creationId xmlns:a16="http://schemas.microsoft.com/office/drawing/2014/main" id="{32318D42-66E6-4585-9374-808BA78A3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73" y="5269473"/>
            <a:ext cx="952393" cy="9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Результат пошуку зображень за запитом &quot;Graphic Tablet&quot;">
            <a:extLst>
              <a:ext uri="{FF2B5EF4-FFF2-40B4-BE49-F238E27FC236}">
                <a16:creationId xmlns:a16="http://schemas.microsoft.com/office/drawing/2014/main" id="{4092F0BD-7839-449A-A559-50127488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00" b="93000" l="12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09" y="5828233"/>
            <a:ext cx="1434548" cy="9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6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BF27E79-D860-45DB-88C0-CADA087A7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graphicEl>
                                              <a:dgm id="{1BF27E79-D860-45DB-88C0-CADA087A7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094169B-2E2C-4665-8E24-DE145E7D2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graphicEl>
                                              <a:dgm id="{2094169B-2E2C-4665-8E24-DE145E7D2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7004C5-07FE-40D5-B06B-4DDA3F35B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>
                                            <p:graphicEl>
                                              <a:dgm id="{FC7004C5-07FE-40D5-B06B-4DDA3F35BE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0D007A-E220-48B9-8DFE-99DA5BF95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140D007A-E220-48B9-8DFE-99DA5BF955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317127-F31A-4365-B3C2-4EEDD0778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>
                                            <p:graphicEl>
                                              <a:dgm id="{4F317127-F31A-4365-B3C2-4EEDD0778B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01C96E1-8215-4022-9A9C-F0D6A5340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C01C96E1-8215-4022-9A9C-F0D6A5340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9C07559-00A0-4865-9253-30899CE7E5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">
                                            <p:graphicEl>
                                              <a:dgm id="{79C07559-00A0-4865-9253-30899CE7E5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3DCCE2-4EB5-4920-8826-B836AB0A1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8">
                                            <p:graphicEl>
                                              <a:dgm id="{243DCCE2-4EB5-4920-8826-B836AB0A1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B4643DB-D14A-4EED-901C-0628815A3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7B4643DB-D14A-4EED-901C-0628815A33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E036FC1-899D-4AD2-A55B-DF4943D9F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8">
                                            <p:graphicEl>
                                              <a:dgm id="{DE036FC1-899D-4AD2-A55B-DF4943D9F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81E41CF-E00E-449A-944B-576C3025D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8">
                                            <p:graphicEl>
                                              <a:dgm id="{A81E41CF-E00E-449A-944B-576C3025D3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7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38F57CB-5A17-4820-BDCD-9231AD938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8">
                                            <p:graphicEl>
                                              <a:dgm id="{E38F57CB-5A17-4820-BDCD-9231AD9387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D4A787F-18E0-4D3D-BB90-37C19A7FF2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8">
                                            <p:graphicEl>
                                              <a:dgm id="{4D4A787F-18E0-4D3D-BB90-37C19A7FF2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7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12C3FC-E9EA-4DC3-9712-ED62F81638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8">
                                            <p:graphicEl>
                                              <a:dgm id="{F512C3FC-E9EA-4DC3-9712-ED62F81638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3EBB0A-E0A6-4151-8A8C-FA20FFDBA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713EBB0A-E0A6-4151-8A8C-FA20FFDBAD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5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25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B58425A-EEE2-4898-917A-96C2B82E4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8">
                                            <p:graphicEl>
                                              <a:dgm id="{7B58425A-EEE2-4898-917A-96C2B82E40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BCB4F8-59A4-4358-A885-7479DC412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8">
                                            <p:graphicEl>
                                              <a:dgm id="{31BCB4F8-59A4-4358-A885-7479DC412C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146AE67-7CF8-4BF5-891C-16417FD52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8">
                                            <p:graphicEl>
                                              <a:dgm id="{1146AE67-7CF8-4BF5-891C-16417FD52F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25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075A20B-2327-475B-8D29-D3A3D428C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8">
                                            <p:graphicEl>
                                              <a:dgm id="{9075A20B-2327-475B-8D29-D3A3D428CA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D74754-0E4D-4CDC-903B-564D3327B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D7D74754-0E4D-4CDC-903B-564D3327B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2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EC21CC-4117-4AA7-BAA8-3E8FF7B78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8">
                                            <p:graphicEl>
                                              <a:dgm id="{68EC21CC-4117-4AA7-BAA8-3E8FF7B78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A0F14C-F947-45C5-915E-1A90D0896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8">
                                            <p:graphicEl>
                                              <a:dgm id="{B2A0F14C-F947-45C5-915E-1A90D0896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588548A-8F52-491E-BFB6-39C89C423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8">
                                            <p:graphicEl>
                                              <a:dgm id="{5588548A-8F52-491E-BFB6-39C89C423D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2928965-D308-43FA-A572-A49D048DA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8">
                                            <p:graphicEl>
                                              <a:dgm id="{72928965-D308-43FA-A572-A49D048DAC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Комп’ютерна  графіка 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B3009E-469F-485B-AF15-0F636B5F5CE6}"/>
              </a:ext>
            </a:extLst>
          </p:cNvPr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Використовується комп'ютерна графіка майже в усіх сферах діяльності людини: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532CE9E-B8A1-492E-8434-F776840C368C}"/>
              </a:ext>
            </a:extLst>
          </p:cNvPr>
          <p:cNvSpPr/>
          <p:nvPr/>
        </p:nvSpPr>
        <p:spPr>
          <a:xfrm>
            <a:off x="77547" y="2255294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kern="0" dirty="0">
                <a:solidFill>
                  <a:srgbClr val="FFFFFF"/>
                </a:solidFill>
              </a:rPr>
              <a:t>У науці й техніці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0541EDFC-4296-4A1B-B51C-C90EF419CD6A}"/>
              </a:ext>
            </a:extLst>
          </p:cNvPr>
          <p:cNvSpPr/>
          <p:nvPr/>
        </p:nvSpPr>
        <p:spPr>
          <a:xfrm>
            <a:off x="3130677" y="2255294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 медицині й освіті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74FEF2FE-8C26-4768-AC8B-1163EBA12B69}"/>
              </a:ext>
            </a:extLst>
          </p:cNvPr>
          <p:cNvSpPr/>
          <p:nvPr/>
        </p:nvSpPr>
        <p:spPr>
          <a:xfrm>
            <a:off x="6183806" y="2255294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Рекламному бізнесі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EBE3145F-FFBE-4E49-80CE-FC1C4C63E66C}"/>
              </a:ext>
            </a:extLst>
          </p:cNvPr>
          <p:cNvSpPr/>
          <p:nvPr/>
        </p:nvSpPr>
        <p:spPr>
          <a:xfrm>
            <a:off x="9235089" y="2257212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Індустрії розваг тощо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pic>
        <p:nvPicPr>
          <p:cNvPr id="12" name="Picture 2" descr="computer, design, graphics, illustration, pen, tablet icon">
            <a:extLst>
              <a:ext uri="{FF2B5EF4-FFF2-40B4-BE49-F238E27FC236}">
                <a16:creationId xmlns:a16="http://schemas.microsoft.com/office/drawing/2014/main" id="{7ED1F88A-E97D-4BA6-8E1A-BC6575C8B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77" y="3747959"/>
            <a:ext cx="2887061" cy="288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omputer graphics, creative, design, edit, graphic, graphics design icon">
            <a:extLst>
              <a:ext uri="{FF2B5EF4-FFF2-40B4-BE49-F238E27FC236}">
                <a16:creationId xmlns:a16="http://schemas.microsoft.com/office/drawing/2014/main" id="{1746BFB3-2ED9-4A48-A0EA-B31E2FB1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3747959"/>
            <a:ext cx="2892600" cy="28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237812-32A8-4C54-8CFD-C7ADD19C1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806" y="3743725"/>
            <a:ext cx="2887061" cy="2896717"/>
          </a:xfrm>
          <a:prstGeom prst="rect">
            <a:avLst/>
          </a:prstGeom>
        </p:spPr>
      </p:pic>
      <p:pic>
        <p:nvPicPr>
          <p:cNvPr id="15" name="Picture 10" descr="2, joystick icon">
            <a:extLst>
              <a:ext uri="{FF2B5EF4-FFF2-40B4-BE49-F238E27FC236}">
                <a16:creationId xmlns:a16="http://schemas.microsoft.com/office/drawing/2014/main" id="{1E771421-5A6D-48C9-9103-B4C4B29A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89" y="3751795"/>
            <a:ext cx="2887061" cy="288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7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Комп’ютерна  графіка 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3E431-D682-4727-BCCA-CD46B3EF9817}"/>
              </a:ext>
            </a:extLst>
          </p:cNvPr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Розрізняють два основні методи створення та кодування графічних зображень: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F0662-7987-461F-B6EA-E0DF98FEB1B5}"/>
              </a:ext>
            </a:extLst>
          </p:cNvPr>
          <p:cNvSpPr txBox="1"/>
          <p:nvPr/>
        </p:nvSpPr>
        <p:spPr>
          <a:xfrm>
            <a:off x="72007" y="2278064"/>
            <a:ext cx="5972331" cy="707886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kern="0" dirty="0">
                <a:solidFill>
                  <a:schemeClr val="bg1"/>
                </a:solidFill>
              </a:rPr>
              <a:t>Растровий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8F065-832C-41AE-8FD9-E8CB7254B866}"/>
              </a:ext>
            </a:extLst>
          </p:cNvPr>
          <p:cNvSpPr txBox="1"/>
          <p:nvPr/>
        </p:nvSpPr>
        <p:spPr>
          <a:xfrm>
            <a:off x="6149819" y="2278064"/>
            <a:ext cx="5972331" cy="707886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kern="0" dirty="0">
                <a:solidFill>
                  <a:schemeClr val="bg1"/>
                </a:solidFill>
              </a:rPr>
              <a:t>Векторний</a:t>
            </a:r>
          </a:p>
        </p:txBody>
      </p:sp>
      <p:pic>
        <p:nvPicPr>
          <p:cNvPr id="10" name="Picture 2" descr="Пов’язане зображення">
            <a:extLst>
              <a:ext uri="{FF2B5EF4-FFF2-40B4-BE49-F238E27FC236}">
                <a16:creationId xmlns:a16="http://schemas.microsoft.com/office/drawing/2014/main" id="{BE27D076-0934-42F1-AD83-572218339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7604" r="3757" b="4016"/>
          <a:stretch/>
        </p:blipFill>
        <p:spPr bwMode="auto">
          <a:xfrm>
            <a:off x="6691259" y="3113144"/>
            <a:ext cx="4889449" cy="35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Пов’язане зображення">
            <a:extLst>
              <a:ext uri="{FF2B5EF4-FFF2-40B4-BE49-F238E27FC236}">
                <a16:creationId xmlns:a16="http://schemas.microsoft.com/office/drawing/2014/main" id="{E99A2469-A84B-4011-AEFE-A5CB9D50C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0"/>
          <a:stretch/>
        </p:blipFill>
        <p:spPr bwMode="auto">
          <a:xfrm>
            <a:off x="611075" y="3113144"/>
            <a:ext cx="4894194" cy="340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C1C66-893F-4F49-9FF6-3389C1A59310}"/>
              </a:ext>
            </a:extLst>
          </p:cNvPr>
          <p:cNvSpPr txBox="1"/>
          <p:nvPr/>
        </p:nvSpPr>
        <p:spPr>
          <a:xfrm>
            <a:off x="1403648" y="1196752"/>
            <a:ext cx="10718502" cy="181588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Графічний дизайн </a:t>
            </a:r>
            <a:r>
              <a:rPr lang="uk-UA" sz="2800" b="1" i="1" kern="0" dirty="0">
                <a:solidFill>
                  <a:srgbClr val="FFFFFF"/>
                </a:solidFill>
              </a:rPr>
              <a:t>— художньо-проектна діяльність по створенню гармонійного та ефективного візуально-комунікативного середовища. </a:t>
            </a:r>
            <a:endParaRPr kumimoji="0" lang="uk-UA" sz="2800" b="1" i="1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D879321-A094-4C3B-89E1-241740225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96752"/>
            <a:ext cx="1434688" cy="143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455708-3B3E-4A6A-BD6C-7F9EB2E726A7}"/>
              </a:ext>
            </a:extLst>
          </p:cNvPr>
          <p:cNvSpPr txBox="1"/>
          <p:nvPr/>
        </p:nvSpPr>
        <p:spPr>
          <a:xfrm>
            <a:off x="72008" y="3132860"/>
            <a:ext cx="5648026" cy="353943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Графічний дизайн вносить інноваційний внесок у розвиток соціально-економічної та культурної сфер життя, сприяючи формуванню візуального ландшафту сучасності.</a:t>
            </a:r>
            <a:endParaRPr lang="uk-UA" sz="2800" b="1" i="1" kern="0" dirty="0">
              <a:solidFill>
                <a:schemeClr val="bg1"/>
              </a:solidFill>
            </a:endParaRPr>
          </a:p>
        </p:txBody>
      </p:sp>
      <p:pic>
        <p:nvPicPr>
          <p:cNvPr id="13314" name="Picture 2" descr="Результат пошуку зображень за запитом &quot;Графічний дизайн&quot;">
            <a:extLst>
              <a:ext uri="{FF2B5EF4-FFF2-40B4-BE49-F238E27FC236}">
                <a16:creationId xmlns:a16="http://schemas.microsoft.com/office/drawing/2014/main" id="{335EE76F-33C2-494F-9EB9-531734EA9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05" y="3132860"/>
            <a:ext cx="5648027" cy="35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5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Графічний дизайн </a:t>
            </a:r>
            <a:r>
              <a:rPr lang="uk-UA" sz="2800" b="1" i="1" kern="0" dirty="0">
                <a:solidFill>
                  <a:schemeClr val="bg1"/>
                </a:solidFill>
              </a:rPr>
              <a:t>можна класифікувати за категоріями вирішуваних завдань: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62F98-F535-4750-9952-60E5B84F508C}"/>
              </a:ext>
            </a:extLst>
          </p:cNvPr>
          <p:cNvSpPr txBox="1"/>
          <p:nvPr/>
        </p:nvSpPr>
        <p:spPr>
          <a:xfrm>
            <a:off x="72008" y="2252455"/>
            <a:ext cx="12050142" cy="49244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chemeClr val="bg1"/>
                </a:solidFill>
              </a:rPr>
              <a:t>Типографія, каліграфія, шрифти, книжкове оформлення;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3EA448-B3AC-435B-BFDF-FD448370555E}"/>
              </a:ext>
            </a:extLst>
          </p:cNvPr>
          <p:cNvSpPr txBox="1"/>
          <p:nvPr/>
        </p:nvSpPr>
        <p:spPr>
          <a:xfrm>
            <a:off x="72008" y="2823649"/>
            <a:ext cx="12050142" cy="89255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chemeClr val="bg1"/>
                </a:solidFill>
              </a:rPr>
              <a:t>Фірмовий стиль (корпоративний стиль), у тому числі фірмові знаки, логотипи, </a:t>
            </a:r>
            <a:r>
              <a:rPr lang="uk-UA" sz="2600" b="1" i="1" kern="0" dirty="0" err="1">
                <a:solidFill>
                  <a:schemeClr val="bg1"/>
                </a:solidFill>
              </a:rPr>
              <a:t>брендбуки</a:t>
            </a:r>
            <a:r>
              <a:rPr lang="uk-UA" sz="2600" b="1" i="1" kern="0" dirty="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6C8B1F-33D9-4F5D-99A0-6FE9916D3704}"/>
              </a:ext>
            </a:extLst>
          </p:cNvPr>
          <p:cNvSpPr txBox="1"/>
          <p:nvPr/>
        </p:nvSpPr>
        <p:spPr>
          <a:xfrm>
            <a:off x="70929" y="3794952"/>
            <a:ext cx="12050142" cy="49244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chemeClr val="bg1"/>
                </a:solidFill>
              </a:rPr>
              <a:t>Візуальні комунікації, в тому числі системи орієнтації;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E9300-8344-4B0A-BE5D-3521DE0FE316}"/>
              </a:ext>
            </a:extLst>
          </p:cNvPr>
          <p:cNvSpPr txBox="1"/>
          <p:nvPr/>
        </p:nvSpPr>
        <p:spPr>
          <a:xfrm>
            <a:off x="70929" y="4388980"/>
            <a:ext cx="12050142" cy="4924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chemeClr val="bg1"/>
                </a:solidFill>
              </a:rPr>
              <a:t>Плакатна продукція, в тому числі рекламні плакати;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953FB2-EEAE-4401-A498-24EC3A8F16B0}"/>
              </a:ext>
            </a:extLst>
          </p:cNvPr>
          <p:cNvSpPr txBox="1"/>
          <p:nvPr/>
        </p:nvSpPr>
        <p:spPr>
          <a:xfrm>
            <a:off x="70929" y="4983008"/>
            <a:ext cx="12050142" cy="4924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002060"/>
                </a:solidFill>
              </a:rPr>
              <a:t>Візуальні рішення для упаковок продукції;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89FAEF-19F4-4035-BCF8-06519CE54B3D}"/>
              </a:ext>
            </a:extLst>
          </p:cNvPr>
          <p:cNvSpPr txBox="1"/>
          <p:nvPr/>
        </p:nvSpPr>
        <p:spPr>
          <a:xfrm>
            <a:off x="70929" y="5577036"/>
            <a:ext cx="12050142" cy="4924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chemeClr val="bg1"/>
                </a:solidFill>
              </a:rPr>
              <a:t>Завдання веб-дизайну;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C50B79-98BF-463A-910B-01EC7BF98898}"/>
              </a:ext>
            </a:extLst>
          </p:cNvPr>
          <p:cNvSpPr txBox="1"/>
          <p:nvPr/>
        </p:nvSpPr>
        <p:spPr>
          <a:xfrm>
            <a:off x="70929" y="6171064"/>
            <a:ext cx="12050142" cy="49244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chemeClr val="bg1"/>
                </a:solidFill>
              </a:rPr>
              <a:t>Візуальний стиль телевізійних передач.</a:t>
            </a:r>
          </a:p>
        </p:txBody>
      </p:sp>
    </p:spTree>
    <p:extLst>
      <p:ext uri="{BB962C8B-B14F-4D97-AF65-F5344CB8AC3E}">
        <p14:creationId xmlns:p14="http://schemas.microsoft.com/office/powerpoint/2010/main" val="216389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Основні продукти графічного дизайну: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2EB67E0-64DA-4DF7-8FEF-5BFF9EEA925E}"/>
              </a:ext>
            </a:extLst>
          </p:cNvPr>
          <p:cNvSpPr/>
          <p:nvPr/>
        </p:nvSpPr>
        <p:spPr>
          <a:xfrm>
            <a:off x="71894" y="1819330"/>
            <a:ext cx="2304594" cy="113787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100" b="1" i="1" kern="0" dirty="0">
                <a:solidFill>
                  <a:schemeClr val="bg1"/>
                </a:solidFill>
              </a:rPr>
              <a:t>книжкові макети та ілюстрації</a:t>
            </a:r>
            <a:endParaRPr lang="uk-UA" sz="2100" b="1" i="1" kern="0" dirty="0">
              <a:solidFill>
                <a:srgbClr val="FFFFFF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83FBDB10-7657-40A0-BD41-F381373294D5}"/>
              </a:ext>
            </a:extLst>
          </p:cNvPr>
          <p:cNvSpPr/>
          <p:nvPr/>
        </p:nvSpPr>
        <p:spPr>
          <a:xfrm>
            <a:off x="2507114" y="1819330"/>
            <a:ext cx="2304480" cy="113787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100" b="1" i="1" kern="0" dirty="0">
                <a:solidFill>
                  <a:schemeClr val="bg1"/>
                </a:solidFill>
              </a:rPr>
              <a:t>рекламні та інформаційні плакати</a:t>
            </a:r>
            <a:endParaRPr lang="uk-UA" sz="21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D91B0D7-6770-4143-B7A3-442598EDE2B5}"/>
              </a:ext>
            </a:extLst>
          </p:cNvPr>
          <p:cNvSpPr/>
          <p:nvPr/>
        </p:nvSpPr>
        <p:spPr>
          <a:xfrm>
            <a:off x="4942220" y="1819330"/>
            <a:ext cx="2307099" cy="113787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100" b="1" i="1" kern="0" dirty="0">
                <a:solidFill>
                  <a:schemeClr val="bg1"/>
                </a:solidFill>
              </a:rPr>
              <a:t>графічне рішення листівок</a:t>
            </a:r>
            <a:endParaRPr lang="uk-UA" sz="2100" b="1" i="1" kern="0" dirty="0">
              <a:solidFill>
                <a:srgbClr val="FFFFFF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8CB04631-A79E-4797-BC75-7D3A489496E1}"/>
              </a:ext>
            </a:extLst>
          </p:cNvPr>
          <p:cNvSpPr/>
          <p:nvPr/>
        </p:nvSpPr>
        <p:spPr>
          <a:xfrm>
            <a:off x="71894" y="3033079"/>
            <a:ext cx="2304594" cy="139300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100" b="1" i="1" kern="0" dirty="0">
                <a:solidFill>
                  <a:schemeClr val="bg1"/>
                </a:solidFill>
              </a:rPr>
              <a:t>корпоративний стиль компанії - логотип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7E71874B-5705-445D-BC0B-8097B1028235}"/>
              </a:ext>
            </a:extLst>
          </p:cNvPr>
          <p:cNvSpPr/>
          <p:nvPr/>
        </p:nvSpPr>
        <p:spPr>
          <a:xfrm>
            <a:off x="2507114" y="3033079"/>
            <a:ext cx="2304480" cy="139300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100" b="1" i="1" kern="0">
                <a:solidFill>
                  <a:schemeClr val="bg1"/>
                </a:solidFill>
              </a:rPr>
              <a:t>буклети, брошури, календарі</a:t>
            </a:r>
            <a:endParaRPr lang="uk-UA" sz="2100" b="1" i="1" kern="0" dirty="0">
              <a:solidFill>
                <a:schemeClr val="bg1"/>
              </a:solidFill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B75ECAEB-B151-4EA4-A8EA-B1ED547E9C55}"/>
              </a:ext>
            </a:extLst>
          </p:cNvPr>
          <p:cNvSpPr/>
          <p:nvPr/>
        </p:nvSpPr>
        <p:spPr>
          <a:xfrm>
            <a:off x="4942220" y="3033079"/>
            <a:ext cx="2307099" cy="139300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i="1" kern="0" dirty="0">
                <a:solidFill>
                  <a:schemeClr val="bg1"/>
                </a:solidFill>
              </a:rPr>
              <a:t>упаковки, етикетки, </a:t>
            </a:r>
            <a:r>
              <a:rPr lang="uk-UA" sz="2000" b="1" i="1" kern="0" dirty="0" err="1">
                <a:solidFill>
                  <a:schemeClr val="bg1"/>
                </a:solidFill>
              </a:rPr>
              <a:t>обкладинк</a:t>
            </a:r>
            <a:endParaRPr lang="uk-UA" sz="2000" b="1" i="1" kern="0" dirty="0">
              <a:solidFill>
                <a:srgbClr val="FFFFFF"/>
              </a:solidFill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168F6641-3B88-4A49-B73D-51AA3E48909B}"/>
              </a:ext>
            </a:extLst>
          </p:cNvPr>
          <p:cNvSpPr/>
          <p:nvPr/>
        </p:nvSpPr>
        <p:spPr>
          <a:xfrm>
            <a:off x="71894" y="4513791"/>
            <a:ext cx="2304594" cy="189673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200" b="1" i="1" kern="0" dirty="0">
                <a:solidFill>
                  <a:schemeClr val="bg1"/>
                </a:solidFill>
              </a:rPr>
              <a:t>сувенірна продукція</a:t>
            </a:r>
            <a:endParaRPr lang="uk-UA" sz="2200" b="1" i="1" kern="0" dirty="0">
              <a:solidFill>
                <a:srgbClr val="FFFFFF"/>
              </a:solidFill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99501FE3-D590-4547-AEE6-371FD5911578}"/>
              </a:ext>
            </a:extLst>
          </p:cNvPr>
          <p:cNvSpPr/>
          <p:nvPr/>
        </p:nvSpPr>
        <p:spPr>
          <a:xfrm>
            <a:off x="2507114" y="4513791"/>
            <a:ext cx="4742205" cy="189673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200" b="1" i="1" kern="0" dirty="0">
                <a:solidFill>
                  <a:schemeClr val="bg1"/>
                </a:solidFill>
              </a:rPr>
              <a:t>UI UX </a:t>
            </a:r>
            <a:r>
              <a:rPr lang="uk-UA" sz="2200" b="1" i="1" kern="0" dirty="0">
                <a:solidFill>
                  <a:schemeClr val="bg1"/>
                </a:solidFill>
              </a:rPr>
              <a:t>дизайн (веб-сайти та мобільні додатки)</a:t>
            </a:r>
            <a:endParaRPr lang="uk-UA" sz="2200" b="1" i="1" kern="0" dirty="0">
              <a:solidFill>
                <a:srgbClr val="FFFFFF"/>
              </a:solidFill>
            </a:endParaRPr>
          </a:p>
        </p:txBody>
      </p:sp>
      <p:pic>
        <p:nvPicPr>
          <p:cNvPr id="14338" name="Picture 2" descr="Пов’язане зображення">
            <a:extLst>
              <a:ext uri="{FF2B5EF4-FFF2-40B4-BE49-F238E27FC236}">
                <a16:creationId xmlns:a16="http://schemas.microsoft.com/office/drawing/2014/main" id="{CAFA4EF9-5EAA-4F51-93DE-47C682A02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 b="12042"/>
          <a:stretch/>
        </p:blipFill>
        <p:spPr bwMode="auto">
          <a:xfrm>
            <a:off x="7379945" y="1819330"/>
            <a:ext cx="4740047" cy="45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6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89526F-6B77-4EFE-AC7F-E2BBD4B38E94}"/>
              </a:ext>
            </a:extLst>
          </p:cNvPr>
          <p:cNvSpPr txBox="1"/>
          <p:nvPr/>
        </p:nvSpPr>
        <p:spPr>
          <a:xfrm>
            <a:off x="1403648" y="1196752"/>
            <a:ext cx="5639896" cy="526297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Графіка</a:t>
            </a:r>
            <a:r>
              <a:rPr lang="uk-UA" sz="2800" b="1" i="1" kern="0" dirty="0">
                <a:solidFill>
                  <a:srgbClr val="FFFFFF"/>
                </a:solidFill>
              </a:rPr>
              <a:t> — вид образотворчого мистецтва, для якого характерна перевага ліній і штрихів, використання контрастів білого і чорного та менше, ніж у живописі, використання кольору. Твори можуть мати як монохромну, так і поліхромну гаму.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31F6001-AE2D-4AB0-B8B7-32A60636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96752"/>
            <a:ext cx="1434688" cy="143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езультат пошуку зображень за запитом &quot;Graphics&quot;">
            <a:extLst>
              <a:ext uri="{FF2B5EF4-FFF2-40B4-BE49-F238E27FC236}">
                <a16:creationId xmlns:a16="http://schemas.microsoft.com/office/drawing/2014/main" id="{35622512-2AFA-4FF8-9643-6F54FB023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465" y="1377621"/>
            <a:ext cx="4906300" cy="486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88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2807379" cy="3108543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Тенденція</a:t>
            </a:r>
            <a:r>
              <a:rPr lang="uk-UA" sz="2800" b="1" i="1" kern="0" dirty="0">
                <a:solidFill>
                  <a:schemeClr val="bg1"/>
                </a:solidFill>
              </a:rPr>
              <a:t> — можливість тих чи інших подій розвиватися в даному напрямку.</a:t>
            </a:r>
          </a:p>
        </p:txBody>
      </p:sp>
      <p:pic>
        <p:nvPicPr>
          <p:cNvPr id="7" name="Picture 2" descr="Результат пошуку зображень за запитом &quot;Graphics&quot;">
            <a:extLst>
              <a:ext uri="{FF2B5EF4-FFF2-40B4-BE49-F238E27FC236}">
                <a16:creationId xmlns:a16="http://schemas.microsoft.com/office/drawing/2014/main" id="{A735976F-1E58-4E09-A968-CADF599D3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30" y="1196762"/>
            <a:ext cx="9147862" cy="514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EC2E02E-FDCA-48BB-9488-0EDCD83E6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19137"/>
          <a:stretch/>
        </p:blipFill>
        <p:spPr bwMode="auto">
          <a:xfrm>
            <a:off x="858893" y="1196763"/>
            <a:ext cx="10474215" cy="439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B3C4F7C-A8A1-4856-8057-F5495AFD3A63}"/>
              </a:ext>
            </a:extLst>
          </p:cNvPr>
          <p:cNvSpPr/>
          <p:nvPr/>
        </p:nvSpPr>
        <p:spPr>
          <a:xfrm>
            <a:off x="1291767" y="5673090"/>
            <a:ext cx="9608466" cy="796290"/>
          </a:xfrm>
          <a:prstGeom prst="rect">
            <a:avLst/>
          </a:prstGeom>
          <a:solidFill>
            <a:srgbClr val="0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Темрява: трохи містичності</a:t>
            </a:r>
          </a:p>
        </p:txBody>
      </p:sp>
    </p:spTree>
    <p:extLst>
      <p:ext uri="{BB962C8B-B14F-4D97-AF65-F5344CB8AC3E}">
        <p14:creationId xmlns:p14="http://schemas.microsoft.com/office/powerpoint/2010/main" val="38941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D1E5CE3-2EE8-4179-A3D2-8537F4C03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" b="19608"/>
          <a:stretch/>
        </p:blipFill>
        <p:spPr bwMode="auto">
          <a:xfrm>
            <a:off x="1005576" y="1198340"/>
            <a:ext cx="10180849" cy="437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B3C4F7C-A8A1-4856-8057-F5495AFD3A63}"/>
              </a:ext>
            </a:extLst>
          </p:cNvPr>
          <p:cNvSpPr/>
          <p:nvPr/>
        </p:nvSpPr>
        <p:spPr>
          <a:xfrm>
            <a:off x="1291767" y="5673090"/>
            <a:ext cx="9608466" cy="796290"/>
          </a:xfrm>
          <a:prstGeom prst="rect">
            <a:avLst/>
          </a:prstGeom>
          <a:solidFill>
            <a:srgbClr val="0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Мазки фарби</a:t>
            </a:r>
          </a:p>
        </p:txBody>
      </p:sp>
    </p:spTree>
    <p:extLst>
      <p:ext uri="{BB962C8B-B14F-4D97-AF65-F5344CB8AC3E}">
        <p14:creationId xmlns:p14="http://schemas.microsoft.com/office/powerpoint/2010/main" val="27269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83976B43-9683-4151-ACEC-B6E6CD596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19036"/>
          <a:stretch/>
        </p:blipFill>
        <p:spPr bwMode="auto">
          <a:xfrm>
            <a:off x="895157" y="1198341"/>
            <a:ext cx="10401687" cy="440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B3C4F7C-A8A1-4856-8057-F5495AFD3A63}"/>
              </a:ext>
            </a:extLst>
          </p:cNvPr>
          <p:cNvSpPr/>
          <p:nvPr/>
        </p:nvSpPr>
        <p:spPr>
          <a:xfrm>
            <a:off x="1291767" y="5673090"/>
            <a:ext cx="9608466" cy="796290"/>
          </a:xfrm>
          <a:prstGeom prst="rect">
            <a:avLst/>
          </a:prstGeom>
          <a:solidFill>
            <a:srgbClr val="0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Спотворення простору і часу</a:t>
            </a:r>
          </a:p>
        </p:txBody>
      </p:sp>
    </p:spTree>
    <p:extLst>
      <p:ext uri="{BB962C8B-B14F-4D97-AF65-F5344CB8AC3E}">
        <p14:creationId xmlns:p14="http://schemas.microsoft.com/office/powerpoint/2010/main" val="3334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6AF3CED-3A7C-49E5-AD26-B0EF844AC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19701"/>
          <a:stretch/>
        </p:blipFill>
        <p:spPr bwMode="auto">
          <a:xfrm>
            <a:off x="895157" y="1198340"/>
            <a:ext cx="10401687" cy="436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B3C4F7C-A8A1-4856-8057-F5495AFD3A63}"/>
              </a:ext>
            </a:extLst>
          </p:cNvPr>
          <p:cNvSpPr/>
          <p:nvPr/>
        </p:nvSpPr>
        <p:spPr>
          <a:xfrm>
            <a:off x="1291767" y="5673090"/>
            <a:ext cx="9608466" cy="796290"/>
          </a:xfrm>
          <a:prstGeom prst="rect">
            <a:avLst/>
          </a:prstGeom>
          <a:solidFill>
            <a:srgbClr val="0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Кольоровий фон</a:t>
            </a:r>
          </a:p>
        </p:txBody>
      </p:sp>
    </p:spTree>
    <p:extLst>
      <p:ext uri="{BB962C8B-B14F-4D97-AF65-F5344CB8AC3E}">
        <p14:creationId xmlns:p14="http://schemas.microsoft.com/office/powerpoint/2010/main" val="5484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70E71A6-BC88-4689-A840-A3A03FA05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19202"/>
          <a:stretch/>
        </p:blipFill>
        <p:spPr bwMode="auto">
          <a:xfrm>
            <a:off x="895157" y="1198341"/>
            <a:ext cx="10401687" cy="439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B3C4F7C-A8A1-4856-8057-F5495AFD3A63}"/>
              </a:ext>
            </a:extLst>
          </p:cNvPr>
          <p:cNvSpPr/>
          <p:nvPr/>
        </p:nvSpPr>
        <p:spPr>
          <a:xfrm>
            <a:off x="1291767" y="5673090"/>
            <a:ext cx="9608466" cy="796290"/>
          </a:xfrm>
          <a:prstGeom prst="rect">
            <a:avLst/>
          </a:prstGeom>
          <a:solidFill>
            <a:srgbClr val="0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Обрізки: мозаїка, колажі і сюрреалізм</a:t>
            </a:r>
          </a:p>
        </p:txBody>
      </p:sp>
    </p:spTree>
    <p:extLst>
      <p:ext uri="{BB962C8B-B14F-4D97-AF65-F5344CB8AC3E}">
        <p14:creationId xmlns:p14="http://schemas.microsoft.com/office/powerpoint/2010/main" val="25689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FD406621-A03F-4599-AD40-2898B63C0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20743"/>
          <a:stretch/>
        </p:blipFill>
        <p:spPr bwMode="auto">
          <a:xfrm>
            <a:off x="847928" y="1171572"/>
            <a:ext cx="10496145" cy="43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B3C4F7C-A8A1-4856-8057-F5495AFD3A63}"/>
              </a:ext>
            </a:extLst>
          </p:cNvPr>
          <p:cNvSpPr/>
          <p:nvPr/>
        </p:nvSpPr>
        <p:spPr>
          <a:xfrm>
            <a:off x="1291767" y="5673090"/>
            <a:ext cx="9608466" cy="796290"/>
          </a:xfrm>
          <a:prstGeom prst="rect">
            <a:avLst/>
          </a:prstGeom>
          <a:solidFill>
            <a:srgbClr val="0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Цифри, цифри, цифри</a:t>
            </a:r>
          </a:p>
        </p:txBody>
      </p:sp>
    </p:spTree>
    <p:extLst>
      <p:ext uri="{BB962C8B-B14F-4D97-AF65-F5344CB8AC3E}">
        <p14:creationId xmlns:p14="http://schemas.microsoft.com/office/powerpoint/2010/main" val="37072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оллаж с трехмерными изображениями">
            <a:extLst>
              <a:ext uri="{FF2B5EF4-FFF2-40B4-BE49-F238E27FC236}">
                <a16:creationId xmlns:a16="http://schemas.microsoft.com/office/drawing/2014/main" id="{D542218A-1DAB-4ADB-81F3-8496AE347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" b="14804"/>
          <a:stretch/>
        </p:blipFill>
        <p:spPr bwMode="auto">
          <a:xfrm>
            <a:off x="1314780" y="1171573"/>
            <a:ext cx="9562440" cy="450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B3C4F7C-A8A1-4856-8057-F5495AFD3A63}"/>
              </a:ext>
            </a:extLst>
          </p:cNvPr>
          <p:cNvSpPr/>
          <p:nvPr/>
        </p:nvSpPr>
        <p:spPr>
          <a:xfrm>
            <a:off x="1291767" y="5673090"/>
            <a:ext cx="9608466" cy="796290"/>
          </a:xfrm>
          <a:prstGeom prst="rect">
            <a:avLst/>
          </a:prstGeom>
          <a:solidFill>
            <a:srgbClr val="0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800" b="1" i="1" kern="0" dirty="0">
                <a:solidFill>
                  <a:schemeClr val="bg1"/>
                </a:solidFill>
              </a:rPr>
              <a:t>3D: </a:t>
            </a:r>
            <a:r>
              <a:rPr lang="uk-UA" sz="2800" b="1" i="1" kern="0" dirty="0">
                <a:solidFill>
                  <a:schemeClr val="bg1"/>
                </a:solidFill>
              </a:rPr>
              <a:t>глибина нового покоління</a:t>
            </a:r>
          </a:p>
        </p:txBody>
      </p:sp>
    </p:spTree>
    <p:extLst>
      <p:ext uri="{BB962C8B-B14F-4D97-AF65-F5344CB8AC3E}">
        <p14:creationId xmlns:p14="http://schemas.microsoft.com/office/powerpoint/2010/main" val="17288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FBFB560-8A3A-4941-B68D-E799C35BF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7" b="15088"/>
          <a:stretch/>
        </p:blipFill>
        <p:spPr bwMode="auto">
          <a:xfrm>
            <a:off x="1125166" y="1171572"/>
            <a:ext cx="9941668" cy="443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B3C4F7C-A8A1-4856-8057-F5495AFD3A63}"/>
              </a:ext>
            </a:extLst>
          </p:cNvPr>
          <p:cNvSpPr/>
          <p:nvPr/>
        </p:nvSpPr>
        <p:spPr>
          <a:xfrm>
            <a:off x="1291767" y="5673090"/>
            <a:ext cx="9608466" cy="796290"/>
          </a:xfrm>
          <a:prstGeom prst="rect">
            <a:avLst/>
          </a:prstGeom>
          <a:solidFill>
            <a:srgbClr val="0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Антигравітація</a:t>
            </a:r>
          </a:p>
        </p:txBody>
      </p:sp>
    </p:spTree>
    <p:extLst>
      <p:ext uri="{BB962C8B-B14F-4D97-AF65-F5344CB8AC3E}">
        <p14:creationId xmlns:p14="http://schemas.microsoft.com/office/powerpoint/2010/main" val="21390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B3C4F7C-A8A1-4856-8057-F5495AFD3A63}"/>
              </a:ext>
            </a:extLst>
          </p:cNvPr>
          <p:cNvSpPr/>
          <p:nvPr/>
        </p:nvSpPr>
        <p:spPr>
          <a:xfrm>
            <a:off x="1291767" y="5673090"/>
            <a:ext cx="9608466" cy="796290"/>
          </a:xfrm>
          <a:prstGeom prst="rect">
            <a:avLst/>
          </a:prstGeom>
          <a:solidFill>
            <a:srgbClr val="0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Яскраві кольори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0A4CCEC7-AF5B-406C-91D0-77329A88D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14706"/>
          <a:stretch/>
        </p:blipFill>
        <p:spPr bwMode="auto">
          <a:xfrm>
            <a:off x="1366541" y="1171572"/>
            <a:ext cx="9458918" cy="441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Графіка поділяється на такі різновиди:</a:t>
            </a:r>
          </a:p>
        </p:txBody>
      </p:sp>
      <p:pic>
        <p:nvPicPr>
          <p:cNvPr id="3074" name="Picture 2" descr="Пов’язане зображення">
            <a:extLst>
              <a:ext uri="{FF2B5EF4-FFF2-40B4-BE49-F238E27FC236}">
                <a16:creationId xmlns:a16="http://schemas.microsoft.com/office/drawing/2014/main" id="{28608EFF-49A9-404D-ABD8-81C4DB5B8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5555" r="3651"/>
          <a:stretch/>
        </p:blipFill>
        <p:spPr bwMode="auto">
          <a:xfrm>
            <a:off x="72007" y="1892083"/>
            <a:ext cx="4206077" cy="461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95D7AE3E-D9CC-4C22-93E5-79B9AA38E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529229"/>
              </p:ext>
            </p:extLst>
          </p:nvPr>
        </p:nvGraphicFramePr>
        <p:xfrm>
          <a:off x="3483429" y="1801824"/>
          <a:ext cx="8544448" cy="4957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074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89A8B4-BF53-4D85-9C3C-5A5EA39FC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graphicEl>
                                              <a:dgm id="{0589A8B4-BF53-4D85-9C3C-5A5EA39FC1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75E9348-9280-4796-BDCC-B84F04B5A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A75E9348-9280-4796-BDCC-B84F04B5A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C44648-29C2-4C6D-93AA-34D288D6C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7">
                                            <p:graphicEl>
                                              <a:dgm id="{C6C44648-29C2-4C6D-93AA-34D288D6C4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AD39C2-1912-49C0-B032-0C088ABE0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">
                                            <p:graphicEl>
                                              <a:dgm id="{92AD39C2-1912-49C0-B032-0C088ABE0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7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B3C4F7C-A8A1-4856-8057-F5495AFD3A63}"/>
              </a:ext>
            </a:extLst>
          </p:cNvPr>
          <p:cNvSpPr/>
          <p:nvPr/>
        </p:nvSpPr>
        <p:spPr>
          <a:xfrm>
            <a:off x="1291767" y="5673090"/>
            <a:ext cx="9608466" cy="796290"/>
          </a:xfrm>
          <a:prstGeom prst="rect">
            <a:avLst/>
          </a:prstGeom>
          <a:solidFill>
            <a:srgbClr val="0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err="1">
                <a:solidFill>
                  <a:schemeClr val="bg1"/>
                </a:solidFill>
              </a:rPr>
              <a:t>Ліквід</a:t>
            </a:r>
            <a:r>
              <a:rPr lang="uk-UA" sz="2800" b="1" i="1" kern="0" dirty="0">
                <a:solidFill>
                  <a:schemeClr val="bg1"/>
                </a:solidFill>
              </a:rPr>
              <a:t>: нехай тече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B245D03-C61F-4F6D-ADCF-D4A482DDC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" b="15001"/>
          <a:stretch/>
        </p:blipFill>
        <p:spPr bwMode="auto">
          <a:xfrm>
            <a:off x="1339175" y="1171572"/>
            <a:ext cx="9513651" cy="442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B3C4F7C-A8A1-4856-8057-F5495AFD3A63}"/>
              </a:ext>
            </a:extLst>
          </p:cNvPr>
          <p:cNvSpPr/>
          <p:nvPr/>
        </p:nvSpPr>
        <p:spPr>
          <a:xfrm>
            <a:off x="1291767" y="5673090"/>
            <a:ext cx="9608466" cy="796290"/>
          </a:xfrm>
          <a:prstGeom prst="rect">
            <a:avLst/>
          </a:prstGeom>
          <a:solidFill>
            <a:srgbClr val="01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Альтернативне мистецтво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6A7D9901-1CC5-471E-BA5E-BF052BA7B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14955"/>
          <a:stretch/>
        </p:blipFill>
        <p:spPr bwMode="auto">
          <a:xfrm>
            <a:off x="1352322" y="1171572"/>
            <a:ext cx="9487356" cy="441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1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Дизайн і його тенденції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F0F03-DE2E-4F68-A2CA-0938AEFBDBB4}"/>
              </a:ext>
            </a:extLst>
          </p:cNvPr>
          <p:cNvSpPr txBox="1"/>
          <p:nvPr/>
        </p:nvSpPr>
        <p:spPr>
          <a:xfrm>
            <a:off x="1403648" y="1196752"/>
            <a:ext cx="10718502" cy="181588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Візуальна комунікація </a:t>
            </a:r>
            <a:r>
              <a:rPr lang="uk-UA" sz="2800" b="1" i="1" kern="0" dirty="0">
                <a:solidFill>
                  <a:srgbClr val="FFFFFF"/>
                </a:solidFill>
              </a:rPr>
              <a:t>— зв'язок шляхом засобів візуалізації, що визначається як передача ідей та інформації у формах, які можна прочитати або розглянути. </a:t>
            </a:r>
            <a:endParaRPr kumimoji="0" lang="uk-UA" sz="2800" b="1" i="1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BA5B5E4-4AC9-4591-8D7D-C56EE6C5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96752"/>
            <a:ext cx="1434688" cy="143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E2D542-3A34-414F-83F1-757A222D3A50}"/>
              </a:ext>
            </a:extLst>
          </p:cNvPr>
          <p:cNvSpPr txBox="1"/>
          <p:nvPr/>
        </p:nvSpPr>
        <p:spPr>
          <a:xfrm>
            <a:off x="72008" y="3106843"/>
            <a:ext cx="12050142" cy="12464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500" b="1" i="1" kern="0" dirty="0">
                <a:solidFill>
                  <a:srgbClr val="FFFFFF"/>
                </a:solidFill>
              </a:rPr>
              <a:t>Візуальна комунікація частково або повністю покладається на зір, і в основному представлена ​​або виражена двовимірними зображеннями. Вона включає в себе:</a:t>
            </a:r>
            <a:endParaRPr lang="uk-UA" sz="2500" b="1" i="1" kern="0" dirty="0">
              <a:solidFill>
                <a:schemeClr val="bg1"/>
              </a:solidFill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430D3F5A-BD57-4701-9722-3572FD7299D1}"/>
              </a:ext>
            </a:extLst>
          </p:cNvPr>
          <p:cNvSpPr/>
          <p:nvPr/>
        </p:nvSpPr>
        <p:spPr>
          <a:xfrm>
            <a:off x="72007" y="4467739"/>
            <a:ext cx="3973050" cy="56769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знак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65808BE1-5AFF-460D-A08E-501FA2652354}"/>
              </a:ext>
            </a:extLst>
          </p:cNvPr>
          <p:cNvSpPr/>
          <p:nvPr/>
        </p:nvSpPr>
        <p:spPr>
          <a:xfrm>
            <a:off x="4110552" y="4467739"/>
            <a:ext cx="3973050" cy="56769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 err="1">
                <a:solidFill>
                  <a:srgbClr val="FFFFFF"/>
                </a:solidFill>
              </a:rPr>
              <a:t>типографіку</a:t>
            </a:r>
            <a:endParaRPr lang="uk-UA" sz="2600" b="1" i="1" kern="0" dirty="0">
              <a:solidFill>
                <a:srgbClr val="FFFFFF"/>
              </a:solidFill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ED900B60-79B5-49BC-9419-2B37F2B34F2A}"/>
              </a:ext>
            </a:extLst>
          </p:cNvPr>
          <p:cNvSpPr/>
          <p:nvPr/>
        </p:nvSpPr>
        <p:spPr>
          <a:xfrm>
            <a:off x="8149100" y="4467739"/>
            <a:ext cx="3973050" cy="56769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графіку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942AD6B3-994A-4E25-BEE3-814AB800E634}"/>
              </a:ext>
            </a:extLst>
          </p:cNvPr>
          <p:cNvSpPr/>
          <p:nvPr/>
        </p:nvSpPr>
        <p:spPr>
          <a:xfrm>
            <a:off x="72007" y="5132777"/>
            <a:ext cx="3973050" cy="56769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графічний дизайн</a:t>
            </a:r>
            <a:endParaRPr lang="uk-UA" sz="2600" b="1" i="1" kern="0" dirty="0">
              <a:solidFill>
                <a:srgbClr val="FFFFFF"/>
              </a:solidFill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C0EA979-A94F-459C-957A-DB3A40CEEE21}"/>
              </a:ext>
            </a:extLst>
          </p:cNvPr>
          <p:cNvSpPr/>
          <p:nvPr/>
        </p:nvSpPr>
        <p:spPr>
          <a:xfrm>
            <a:off x="4110552" y="5132777"/>
            <a:ext cx="3973050" cy="56769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ілюстрацію</a:t>
            </a:r>
            <a:endParaRPr lang="uk-UA" sz="2600" b="1" i="1" kern="0" dirty="0">
              <a:solidFill>
                <a:srgbClr val="FFFFFF"/>
              </a:solidFill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44EA440A-2964-4772-8153-EDC7B871E4F7}"/>
              </a:ext>
            </a:extLst>
          </p:cNvPr>
          <p:cNvSpPr/>
          <p:nvPr/>
        </p:nvSpPr>
        <p:spPr>
          <a:xfrm>
            <a:off x="8149100" y="5132777"/>
            <a:ext cx="3973050" cy="56769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промисловий дизайн</a:t>
            </a:r>
            <a:endParaRPr lang="uk-UA" sz="2600" b="1" i="1" kern="0" dirty="0">
              <a:solidFill>
                <a:srgbClr val="FFFFFF"/>
              </a:solidFill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25239269-E99C-454F-AC25-95CD4D26EB4B}"/>
              </a:ext>
            </a:extLst>
          </p:cNvPr>
          <p:cNvSpPr/>
          <p:nvPr/>
        </p:nvSpPr>
        <p:spPr>
          <a:xfrm>
            <a:off x="72007" y="5809952"/>
            <a:ext cx="3973050" cy="56769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рекламу</a:t>
            </a:r>
            <a:endParaRPr lang="uk-UA" sz="2600" b="1" i="1" kern="0" dirty="0">
              <a:solidFill>
                <a:srgbClr val="FFFFFF"/>
              </a:solidFill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6D7B070D-8530-4CE9-9CA2-381157921DEA}"/>
              </a:ext>
            </a:extLst>
          </p:cNvPr>
          <p:cNvSpPr/>
          <p:nvPr/>
        </p:nvSpPr>
        <p:spPr>
          <a:xfrm>
            <a:off x="4110552" y="5809952"/>
            <a:ext cx="3973050" cy="56769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цифрову анімацію</a:t>
            </a:r>
            <a:endParaRPr lang="uk-UA" sz="2600" b="1" i="1" kern="0" dirty="0">
              <a:solidFill>
                <a:srgbClr val="FFFFFF"/>
              </a:solidFill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BAF730BE-CF8D-4ED5-B3BD-CC83512D38CA}"/>
              </a:ext>
            </a:extLst>
          </p:cNvPr>
          <p:cNvSpPr/>
          <p:nvPr/>
        </p:nvSpPr>
        <p:spPr>
          <a:xfrm>
            <a:off x="8149100" y="5809952"/>
            <a:ext cx="3973050" cy="56769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електронні ресурси</a:t>
            </a:r>
            <a:endParaRPr lang="uk-UA" sz="2600" b="1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Розгадайте ребус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www.zarobytyhroshi.com/images/243_1c7236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977" y="5301208"/>
            <a:ext cx="1561356" cy="15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700501" y="5445224"/>
            <a:ext cx="6179706" cy="102155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Times New Roman" panose="02020603050405020304" pitchFamily="18" charset="0"/>
              </a:rPr>
              <a:t>Дизайн</a:t>
            </a:r>
          </a:p>
        </p:txBody>
      </p:sp>
      <p:sp>
        <p:nvSpPr>
          <p:cNvPr id="10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4E77FE-FE2D-4DD3-AB02-C03CCAE8C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74" y="1796480"/>
            <a:ext cx="10806253" cy="34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6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Дайте відповіді на запитання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 ви розумієте поняттям «графіка»?</a:t>
            </a:r>
          </a:p>
        </p:txBody>
      </p:sp>
      <p:pic>
        <p:nvPicPr>
          <p:cNvPr id="30" name="Picture 2" descr="http://nvip.com.ua/sites/default/files/imagecache/original_watermark/pictures/news/q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74" y="4780449"/>
            <a:ext cx="1663554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2007" y="1853115"/>
            <a:ext cx="1205014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uk-UA" sz="2800" b="1" i="1" kern="0" dirty="0">
                <a:solidFill>
                  <a:srgbClr val="002060"/>
                </a:solidFill>
              </a:rPr>
              <a:t>На які різновиди поділяється графіка?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007" y="2509467"/>
            <a:ext cx="6277993" cy="954107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Комп’ютерна  графіка це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99599C-B348-4D4A-98AD-D6874981D0C8}"/>
              </a:ext>
            </a:extLst>
          </p:cNvPr>
          <p:cNvSpPr txBox="1"/>
          <p:nvPr/>
        </p:nvSpPr>
        <p:spPr>
          <a:xfrm>
            <a:off x="72007" y="3596706"/>
            <a:ext cx="6277993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4"/>
              <a:defRPr/>
            </a:pPr>
            <a:r>
              <a:rPr lang="uk-UA" sz="2800" b="1" i="1" kern="0" dirty="0">
                <a:solidFill>
                  <a:srgbClr val="002060"/>
                </a:solidFill>
              </a:rPr>
              <a:t>Назвіть засоби комп’ютерної графіки.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851651-F1D8-4406-8561-975E8A307B9D}"/>
              </a:ext>
            </a:extLst>
          </p:cNvPr>
          <p:cNvSpPr txBox="1"/>
          <p:nvPr/>
        </p:nvSpPr>
        <p:spPr>
          <a:xfrm>
            <a:off x="72007" y="4683945"/>
            <a:ext cx="6277993" cy="954107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Візуальна комунікація це …</a:t>
            </a:r>
          </a:p>
        </p:txBody>
      </p:sp>
      <p:pic>
        <p:nvPicPr>
          <p:cNvPr id="1026" name="Picture 2" descr="Пов’язане зображення">
            <a:extLst>
              <a:ext uri="{FF2B5EF4-FFF2-40B4-BE49-F238E27FC236}">
                <a16:creationId xmlns:a16="http://schemas.microsoft.com/office/drawing/2014/main" id="{B8826B2C-D906-4115-B38D-0F17473E4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6516432" y="2509467"/>
            <a:ext cx="4009342" cy="38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3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Ð ÐµÐ·ÑÐ»ÑÑÐ°Ñ Ð¿Ð¾ÑÑÐºÑ Ð·Ð¾Ð±ÑÐ°Ð¶ÐµÐ½Ñ Ð·Ð° Ð·Ð°Ð¿Ð¸ÑÐ¾Ð¼ &quot;blackboard with wooden frame&quot;">
            <a:extLst>
              <a:ext uri="{FF2B5EF4-FFF2-40B4-BE49-F238E27FC236}">
                <a16:creationId xmlns:a16="http://schemas.microsoft.com/office/drawing/2014/main" id="{3CECCAC8-B652-4FB7-92BE-D3D7777FF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1767" y="1251832"/>
            <a:ext cx="9651372" cy="52157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Домашнє завдання</a:t>
            </a:r>
          </a:p>
        </p:txBody>
      </p:sp>
      <p:pic>
        <p:nvPicPr>
          <p:cNvPr id="5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F01F12-60B8-4057-B072-70972A5148DE}"/>
              </a:ext>
            </a:extLst>
          </p:cNvPr>
          <p:cNvSpPr txBox="1"/>
          <p:nvPr/>
        </p:nvSpPr>
        <p:spPr>
          <a:xfrm>
            <a:off x="2601158" y="1793710"/>
            <a:ext cx="6989684" cy="39703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600" b="1" i="1" kern="0" dirty="0">
                <a:solidFill>
                  <a:schemeClr val="bg1"/>
                </a:solidFill>
              </a:rPr>
              <a:t>Здійснити пошук інформації з теми «Історія графічної культури», підготувати виступ (текстовий документ, презентація тощо)</a:t>
            </a:r>
            <a:endParaRPr lang="uk-UA" sz="3600" b="1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80F663-13E3-468B-A760-3F004EF11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2" r="9530"/>
          <a:stretch/>
        </p:blipFill>
        <p:spPr>
          <a:xfrm flipH="1">
            <a:off x="414169" y="1167703"/>
            <a:ext cx="4558964" cy="53134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Працюємо за комп’ютером</a:t>
            </a:r>
            <a:endParaRPr lang="uk-UA" sz="3600" dirty="0"/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BDBC8-ECAE-4809-AC7E-95182BBBE504}"/>
              </a:ext>
            </a:extLst>
          </p:cNvPr>
          <p:cNvSpPr txBox="1"/>
          <p:nvPr/>
        </p:nvSpPr>
        <p:spPr>
          <a:xfrm>
            <a:off x="4823210" y="1196763"/>
            <a:ext cx="7298940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Створіть </a:t>
            </a:r>
            <a:r>
              <a:rPr lang="uk-UA" sz="2800" b="1" i="1" kern="0" dirty="0">
                <a:solidFill>
                  <a:srgbClr val="FFFF00"/>
                </a:solidFill>
              </a:rPr>
              <a:t>презентацію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“Дизайн і його тенденції”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FEA395-56A3-4844-9380-E762A3DB8C0F}"/>
              </a:ext>
            </a:extLst>
          </p:cNvPr>
          <p:cNvSpPr txBox="1"/>
          <p:nvPr/>
        </p:nvSpPr>
        <p:spPr>
          <a:xfrm>
            <a:off x="5094514" y="2334569"/>
            <a:ext cx="7027636" cy="440120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1.	Розмісіть роботу на </a:t>
            </a:r>
            <a:r>
              <a:rPr lang="en-US" sz="2800" b="1" i="1" kern="0" dirty="0">
                <a:solidFill>
                  <a:schemeClr val="bg1"/>
                </a:solidFill>
              </a:rPr>
              <a:t>Google-</a:t>
            </a:r>
            <a:r>
              <a:rPr lang="uk-UA" sz="2800" b="1" i="1" kern="0" dirty="0">
                <a:solidFill>
                  <a:schemeClr val="bg1"/>
                </a:solidFill>
              </a:rPr>
              <a:t>диску, надайте доступ, для перегляду і редагування учителю і 2 однокласникам.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2.	Перегляньте проектну роботу своїх друзів. Додайте коментарі. Порівняйте змістовну частину і оформлення.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3.	Оцініть власну роботу і переглянуті роботи.</a:t>
            </a:r>
          </a:p>
        </p:txBody>
      </p:sp>
    </p:spTree>
    <p:extLst>
      <p:ext uri="{BB962C8B-B14F-4D97-AF65-F5344CB8AC3E}">
        <p14:creationId xmlns:p14="http://schemas.microsoft.com/office/powerpoint/2010/main" val="3861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5400" dirty="0"/>
              <a:t>Дякую за увагу!</a:t>
            </a:r>
          </a:p>
        </p:txBody>
      </p:sp>
      <p:sp>
        <p:nvSpPr>
          <p:cNvPr id="11" name="Підзаголовок 2">
            <a:extLst>
              <a:ext uri="{FF2B5EF4-FFF2-40B4-BE49-F238E27FC236}">
                <a16:creationId xmlns:a16="http://schemas.microsoft.com/office/drawing/2014/main" id="{344007F2-3680-4034-9226-0551AEE1327D}"/>
              </a:ext>
            </a:extLst>
          </p:cNvPr>
          <p:cNvSpPr txBox="1">
            <a:spLocks/>
          </p:cNvSpPr>
          <p:nvPr/>
        </p:nvSpPr>
        <p:spPr>
          <a:xfrm>
            <a:off x="5032382" y="3184362"/>
            <a:ext cx="7138989" cy="403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uk-UA" sz="1600" b="1">
                <a:solidFill>
                  <a:srgbClr val="FFFFFF"/>
                </a:solidFill>
              </a:rPr>
              <a:t>За навчальною програмою 2018 року</a:t>
            </a:r>
            <a:endParaRPr lang="uk-UA" sz="1600" b="1" dirty="0">
              <a:solidFill>
                <a:srgbClr val="FFFFFF"/>
              </a:solidFill>
            </a:endParaRPr>
          </a:p>
        </p:txBody>
      </p:sp>
      <p:sp>
        <p:nvSpPr>
          <p:cNvPr id="12" name="Округлена прямокутна виноска 5">
            <a:extLst>
              <a:ext uri="{FF2B5EF4-FFF2-40B4-BE49-F238E27FC236}">
                <a16:creationId xmlns:a16="http://schemas.microsoft.com/office/drawing/2014/main" id="{50F6A942-D83A-4781-A35D-7D9E073D86CC}"/>
              </a:ext>
            </a:extLst>
          </p:cNvPr>
          <p:cNvSpPr/>
          <p:nvPr/>
        </p:nvSpPr>
        <p:spPr>
          <a:xfrm>
            <a:off x="126612" y="6175807"/>
            <a:ext cx="2448272" cy="619472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Урок 1</a:t>
            </a:r>
          </a:p>
        </p:txBody>
      </p:sp>
      <p:pic>
        <p:nvPicPr>
          <p:cNvPr id="8" name="Picture 2" descr="graphic design, paintbrush, web design icon">
            <a:extLst>
              <a:ext uri="{FF2B5EF4-FFF2-40B4-BE49-F238E27FC236}">
                <a16:creationId xmlns:a16="http://schemas.microsoft.com/office/drawing/2014/main" id="{6C813333-25C9-45AB-B118-23AFE491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67" y="3687744"/>
            <a:ext cx="2291026" cy="22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Результат пошуку зображень за запитом &quot;history Icon&quot;">
            <a:extLst>
              <a:ext uri="{FF2B5EF4-FFF2-40B4-BE49-F238E27FC236}">
                <a16:creationId xmlns:a16="http://schemas.microsoft.com/office/drawing/2014/main" id="{4D9E2FC7-D586-404F-BE9B-12372DAA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660" y="3678939"/>
            <a:ext cx="2299830" cy="229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Станкова графіка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549835-8F71-4AD0-B4CC-69ACF3C6ADDD}"/>
              </a:ext>
            </a:extLst>
          </p:cNvPr>
          <p:cNvSpPr txBox="1"/>
          <p:nvPr/>
        </p:nvSpPr>
        <p:spPr>
          <a:xfrm>
            <a:off x="72008" y="1810179"/>
            <a:ext cx="6116161" cy="452431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chemeClr val="bg1"/>
                </a:solidFill>
              </a:rPr>
              <a:t>До </a:t>
            </a:r>
            <a:r>
              <a:rPr lang="uk-UA" sz="2400" b="1" i="1" kern="0" dirty="0">
                <a:solidFill>
                  <a:srgbClr val="FFFF00"/>
                </a:solidFill>
              </a:rPr>
              <a:t>станкової графіки </a:t>
            </a:r>
            <a:r>
              <a:rPr lang="uk-UA" sz="2400" b="1" i="1" kern="0" dirty="0">
                <a:solidFill>
                  <a:schemeClr val="bg1"/>
                </a:solidFill>
              </a:rPr>
              <a:t>відносяться твори графічного мистецтва, що мають самостійне значення. Вони не пов'язані з літературним текстом і не мають вузького практичного призначення. Станковою ця група графіки називається по аналогії зі станковим живописом, твори якої створюються на спеціальному верстаті - мольберті.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3A2D986-FC5E-45D5-9D33-8F0610524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61" y="1810179"/>
            <a:ext cx="2881270" cy="38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CFCA4C3-25D3-497D-B932-2AEFBAA47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27" y="1801824"/>
            <a:ext cx="2766934" cy="38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DDD62881-33DB-4CCC-A7A3-53C8D60C836B}"/>
              </a:ext>
            </a:extLst>
          </p:cNvPr>
          <p:cNvSpPr/>
          <p:nvPr/>
        </p:nvSpPr>
        <p:spPr>
          <a:xfrm>
            <a:off x="6334161" y="5757466"/>
            <a:ext cx="2881271" cy="102517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solidFill>
                  <a:srgbClr val="FFFFFF"/>
                </a:solidFill>
              </a:rPr>
              <a:t>І. </a:t>
            </a:r>
            <a:r>
              <a:rPr lang="ru-RU" sz="2000" b="1" i="1" kern="0" dirty="0" err="1">
                <a:solidFill>
                  <a:srgbClr val="FFFFFF"/>
                </a:solidFill>
              </a:rPr>
              <a:t>Репін</a:t>
            </a:r>
            <a:r>
              <a:rPr lang="ru-RU" sz="2000" b="1" i="1" kern="0" dirty="0">
                <a:solidFill>
                  <a:srgbClr val="FFFFFF"/>
                </a:solidFill>
              </a:rPr>
              <a:t>. Л. М. Толстой за работою. 1891</a:t>
            </a:r>
            <a:endParaRPr lang="uk-UA" sz="2000" b="1" i="1" kern="0" dirty="0">
              <a:solidFill>
                <a:srgbClr val="FFFFFF"/>
              </a:solidFill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5E1173A0-65DF-42EF-AA59-DF6CE2CB43F0}"/>
              </a:ext>
            </a:extLst>
          </p:cNvPr>
          <p:cNvSpPr/>
          <p:nvPr/>
        </p:nvSpPr>
        <p:spPr>
          <a:xfrm>
            <a:off x="9355215" y="5757466"/>
            <a:ext cx="2766934" cy="102517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 err="1">
                <a:solidFill>
                  <a:srgbClr val="FFFFFF"/>
                </a:solidFill>
              </a:rPr>
              <a:t>Федеріко</a:t>
            </a:r>
            <a:r>
              <a:rPr lang="ru-RU" sz="2000" b="1" i="1" kern="0" dirty="0">
                <a:solidFill>
                  <a:srgbClr val="FFFFFF"/>
                </a:solidFill>
              </a:rPr>
              <a:t> </a:t>
            </a:r>
            <a:r>
              <a:rPr lang="ru-RU" sz="2000" b="1" i="1" kern="0" dirty="0" err="1">
                <a:solidFill>
                  <a:srgbClr val="FFFFFF"/>
                </a:solidFill>
              </a:rPr>
              <a:t>Барочі</a:t>
            </a:r>
            <a:r>
              <a:rPr lang="uk-UA" dirty="0"/>
              <a:t> </a:t>
            </a:r>
            <a:r>
              <a:rPr lang="ru-RU" sz="2000" b="1" i="1" kern="0" dirty="0">
                <a:solidFill>
                  <a:srgbClr val="FFFFFF"/>
                </a:solidFill>
              </a:rPr>
              <a:t>- </a:t>
            </a:r>
            <a:r>
              <a:rPr lang="ru-RU" sz="2000" b="1" i="1" kern="0" dirty="0" err="1">
                <a:solidFill>
                  <a:srgbClr val="FFFFFF"/>
                </a:solidFill>
              </a:rPr>
              <a:t>Благовіщення</a:t>
            </a:r>
            <a:endParaRPr lang="uk-UA" sz="2000" b="1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Графіку</a:t>
            </a:r>
            <a:r>
              <a:rPr lang="uk-UA" sz="2800" b="1" i="1" kern="0" dirty="0">
                <a:solidFill>
                  <a:schemeClr val="bg1"/>
                </a:solidFill>
              </a:rPr>
              <a:t> можна вважати основою всіх образотворчих мистецтв. Адже основним засобом створення художнього образу у графіці виступає найпростіший для людини спосіб відтворення побаченого — лінія, штрих, які творять контур предмету або фігури.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47F61-0D5F-4F71-8A4E-7396BB534CFA}"/>
              </a:ext>
            </a:extLst>
          </p:cNvPr>
          <p:cNvSpPr txBox="1"/>
          <p:nvPr/>
        </p:nvSpPr>
        <p:spPr>
          <a:xfrm>
            <a:off x="72008" y="3516899"/>
            <a:ext cx="7012080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Малюнок</a:t>
            </a:r>
            <a:r>
              <a:rPr lang="uk-UA" sz="2800" b="1" i="1" kern="0" dirty="0">
                <a:solidFill>
                  <a:schemeClr val="bg1"/>
                </a:solidFill>
              </a:rPr>
              <a:t> — це найдавніший вид графіки. Основою для малюнку слугували: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48AB8-D1B0-4386-A74E-56E7EB0174BD}"/>
              </a:ext>
            </a:extLst>
          </p:cNvPr>
          <p:cNvSpPr txBox="1"/>
          <p:nvPr/>
        </p:nvSpPr>
        <p:spPr>
          <a:xfrm>
            <a:off x="504087" y="4978872"/>
            <a:ext cx="6580002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вологий пісок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D9833-32C2-4F8D-B024-7B57227D39F0}"/>
              </a:ext>
            </a:extLst>
          </p:cNvPr>
          <p:cNvSpPr txBox="1"/>
          <p:nvPr/>
        </p:nvSpPr>
        <p:spPr>
          <a:xfrm>
            <a:off x="505059" y="5608027"/>
            <a:ext cx="6580002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пласке каміння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A501E-1BF5-47A2-B517-AA7E2218B231}"/>
              </a:ext>
            </a:extLst>
          </p:cNvPr>
          <p:cNvSpPr txBox="1"/>
          <p:nvPr/>
        </p:nvSpPr>
        <p:spPr>
          <a:xfrm>
            <a:off x="503008" y="6237182"/>
            <a:ext cx="6580002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волога глина</a:t>
            </a:r>
          </a:p>
        </p:txBody>
      </p:sp>
      <p:pic>
        <p:nvPicPr>
          <p:cNvPr id="5122" name="Picture 2" descr="Результат пошуку зображень за запитом &quot;наскельний малюнок&quot;">
            <a:extLst>
              <a:ext uri="{FF2B5EF4-FFF2-40B4-BE49-F238E27FC236}">
                <a16:creationId xmlns:a16="http://schemas.microsoft.com/office/drawing/2014/main" id="{13DD4C01-6011-4F1B-B626-DD44988B1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07" y="3516898"/>
            <a:ext cx="4951913" cy="32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48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У Стародавній Греції головними виразними якостями графіки були лінії і силуети.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C12FDC9-62AE-4ADE-96DB-8363634DF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3" y="2262100"/>
            <a:ext cx="2260418" cy="308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836A19D-7292-4891-87B4-0249DB78BD9C}"/>
              </a:ext>
            </a:extLst>
          </p:cNvPr>
          <p:cNvSpPr/>
          <p:nvPr/>
        </p:nvSpPr>
        <p:spPr>
          <a:xfrm>
            <a:off x="72007" y="5459509"/>
            <a:ext cx="3973050" cy="129266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i="1" kern="0" dirty="0" err="1">
                <a:solidFill>
                  <a:srgbClr val="FFFFFF"/>
                </a:solidFill>
              </a:rPr>
              <a:t>Чорнофігурна</a:t>
            </a:r>
            <a:r>
              <a:rPr lang="uk-UA" sz="2000" b="1" i="1" kern="0" dirty="0">
                <a:solidFill>
                  <a:srgbClr val="FFFFFF"/>
                </a:solidFill>
              </a:rPr>
              <a:t> </a:t>
            </a:r>
            <a:r>
              <a:rPr lang="uk-UA" sz="2000" b="1" i="1" kern="0" dirty="0" err="1">
                <a:solidFill>
                  <a:srgbClr val="FFFFFF"/>
                </a:solidFill>
              </a:rPr>
              <a:t>амфораз</a:t>
            </a:r>
            <a:r>
              <a:rPr lang="uk-UA" sz="2000" b="1" i="1" kern="0" dirty="0">
                <a:solidFill>
                  <a:srgbClr val="FFFFFF"/>
                </a:solidFill>
              </a:rPr>
              <a:t> Аттики, Стародавня Греція. Борець з тренером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D55A858-9DB2-461E-9AF9-BFB35ADC77B9}"/>
              </a:ext>
            </a:extLst>
          </p:cNvPr>
          <p:cNvSpPr/>
          <p:nvPr/>
        </p:nvSpPr>
        <p:spPr>
          <a:xfrm>
            <a:off x="4110552" y="5459509"/>
            <a:ext cx="3973050" cy="129266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i="1" kern="0" dirty="0">
                <a:solidFill>
                  <a:srgbClr val="FFFFFF"/>
                </a:solidFill>
              </a:rPr>
              <a:t>Чаша з очима «Діоніс на кораблі піратів», вазописець </a:t>
            </a:r>
            <a:r>
              <a:rPr lang="uk-UA" sz="2000" b="1" i="1" kern="0" dirty="0" err="1">
                <a:solidFill>
                  <a:srgbClr val="FFFFFF"/>
                </a:solidFill>
              </a:rPr>
              <a:t>Ексекій</a:t>
            </a:r>
            <a:endParaRPr lang="uk-UA" sz="20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DE8D2B8-8DEE-4C68-BA33-95D4B646F97A}"/>
              </a:ext>
            </a:extLst>
          </p:cNvPr>
          <p:cNvSpPr/>
          <p:nvPr/>
        </p:nvSpPr>
        <p:spPr>
          <a:xfrm>
            <a:off x="8149100" y="5459509"/>
            <a:ext cx="3973050" cy="129266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i="1" kern="0" dirty="0">
                <a:solidFill>
                  <a:srgbClr val="FFFFFF"/>
                </a:solidFill>
              </a:rPr>
              <a:t>Майстерня </a:t>
            </a:r>
            <a:r>
              <a:rPr lang="uk-UA" sz="2000" b="1" i="1" kern="0" dirty="0" err="1">
                <a:solidFill>
                  <a:srgbClr val="FFFFFF"/>
                </a:solidFill>
              </a:rPr>
              <a:t>Белдама</a:t>
            </a:r>
            <a:r>
              <a:rPr lang="uk-UA" sz="2000" b="1" i="1" kern="0" dirty="0">
                <a:solidFill>
                  <a:srgbClr val="FFFFFF"/>
                </a:solidFill>
              </a:rPr>
              <a:t>. </a:t>
            </a:r>
            <a:r>
              <a:rPr lang="uk-UA" sz="2000" b="1" i="1" kern="0" dirty="0" err="1">
                <a:solidFill>
                  <a:srgbClr val="FFFFFF"/>
                </a:solidFill>
              </a:rPr>
              <a:t>Лекіфи</a:t>
            </a:r>
            <a:r>
              <a:rPr lang="uk-UA" sz="2000" b="1" i="1" kern="0" dirty="0">
                <a:solidFill>
                  <a:srgbClr val="FFFFFF"/>
                </a:solidFill>
              </a:rPr>
              <a:t>, </a:t>
            </a:r>
            <a:r>
              <a:rPr lang="uk-UA" sz="2000" b="1" i="1" kern="0" dirty="0" err="1">
                <a:solidFill>
                  <a:srgbClr val="FFFFFF"/>
                </a:solidFill>
              </a:rPr>
              <a:t>чорнофігурний</a:t>
            </a:r>
            <a:r>
              <a:rPr lang="uk-UA" sz="2000" b="1" i="1" kern="0" dirty="0">
                <a:solidFill>
                  <a:srgbClr val="FFFFFF"/>
                </a:solidFill>
              </a:rPr>
              <a:t> вазопис, Археологічний музей </a:t>
            </a:r>
            <a:r>
              <a:rPr lang="uk-UA" sz="2000" b="1" i="1" kern="0" dirty="0" err="1">
                <a:solidFill>
                  <a:srgbClr val="FFFFFF"/>
                </a:solidFill>
              </a:rPr>
              <a:t>Керамікосу</a:t>
            </a:r>
            <a:r>
              <a:rPr lang="uk-UA" sz="2000" b="1" i="1" kern="0" dirty="0">
                <a:solidFill>
                  <a:srgbClr val="FFFFFF"/>
                </a:solidFill>
              </a:rPr>
              <a:t>, Греція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F61339CF-5DCC-4BDA-AA74-658C2B3A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224" y="2262100"/>
            <a:ext cx="2249453" cy="308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1814D77B-8408-4F1D-8690-BBBE6BC4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4" y="2262099"/>
            <a:ext cx="2758271" cy="30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54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7F4A544-8312-4510-B5DD-0EEAFA5AF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097" y="1196763"/>
            <a:ext cx="3505513" cy="52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8408801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З епохи Відродження </a:t>
            </a:r>
            <a:r>
              <a:rPr lang="uk-UA" sz="2800" b="1" i="1" kern="0" dirty="0">
                <a:solidFill>
                  <a:srgbClr val="FFFF00"/>
                </a:solidFill>
              </a:rPr>
              <a:t>малюнок</a:t>
            </a:r>
            <a:r>
              <a:rPr lang="uk-UA" sz="2800" b="1" i="1" kern="0" dirty="0">
                <a:solidFill>
                  <a:schemeClr val="bg1"/>
                </a:solidFill>
              </a:rPr>
              <a:t> набуває самостійного значення у формі ескізів, альбомних замальовок, етюдів, які виконуються із застосуванням багатьох засобів: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833EE3AF-E8C0-4052-92EA-3D5D882ECFF2}"/>
              </a:ext>
            </a:extLst>
          </p:cNvPr>
          <p:cNvSpPr/>
          <p:nvPr/>
        </p:nvSpPr>
        <p:spPr>
          <a:xfrm>
            <a:off x="72008" y="3545154"/>
            <a:ext cx="2018049" cy="94759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i="1" kern="0" dirty="0">
                <a:solidFill>
                  <a:srgbClr val="FFFFFF"/>
                </a:solidFill>
              </a:rPr>
              <a:t>Олівця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B9C9517E-42EE-4376-B338-548EA27506A2}"/>
              </a:ext>
            </a:extLst>
          </p:cNvPr>
          <p:cNvSpPr/>
          <p:nvPr/>
        </p:nvSpPr>
        <p:spPr>
          <a:xfrm>
            <a:off x="2190201" y="3545154"/>
            <a:ext cx="2018049" cy="94759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Вугілля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D5DE8C4-EAA8-4DE0-9ED9-25E699B5B35E}"/>
              </a:ext>
            </a:extLst>
          </p:cNvPr>
          <p:cNvSpPr/>
          <p:nvPr/>
        </p:nvSpPr>
        <p:spPr>
          <a:xfrm>
            <a:off x="4338538" y="3548002"/>
            <a:ext cx="2018049" cy="94759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Крейди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14AD37B-BECA-446B-B1E1-65A586809886}"/>
              </a:ext>
            </a:extLst>
          </p:cNvPr>
          <p:cNvSpPr/>
          <p:nvPr/>
        </p:nvSpPr>
        <p:spPr>
          <a:xfrm>
            <a:off x="6462758" y="3545154"/>
            <a:ext cx="2018049" cy="94759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Сангіни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8715900-4335-41B2-AE51-4BCA942B0764}"/>
              </a:ext>
            </a:extLst>
          </p:cNvPr>
          <p:cNvSpPr/>
          <p:nvPr/>
        </p:nvSpPr>
        <p:spPr>
          <a:xfrm>
            <a:off x="66467" y="4640284"/>
            <a:ext cx="2696830" cy="178028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Пера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B1F2779B-B6FB-4D91-B158-1372DD5BEF17}"/>
              </a:ext>
            </a:extLst>
          </p:cNvPr>
          <p:cNvSpPr/>
          <p:nvPr/>
        </p:nvSpPr>
        <p:spPr>
          <a:xfrm>
            <a:off x="2921684" y="4640283"/>
            <a:ext cx="2696830" cy="178028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Пензликів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B2F8E1FC-0213-4A11-BB6B-C1D65032C972}"/>
              </a:ext>
            </a:extLst>
          </p:cNvPr>
          <p:cNvSpPr/>
          <p:nvPr/>
        </p:nvSpPr>
        <p:spPr>
          <a:xfrm>
            <a:off x="5783976" y="4640283"/>
            <a:ext cx="2696830" cy="178028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kern="0" dirty="0" err="1">
                <a:solidFill>
                  <a:srgbClr val="FFFFFF"/>
                </a:solidFill>
              </a:rPr>
              <a:t>Різних</a:t>
            </a:r>
            <a:r>
              <a:rPr lang="ru-RU" sz="2400" b="1" i="1" kern="0" dirty="0">
                <a:solidFill>
                  <a:srgbClr val="FFFFFF"/>
                </a:solidFill>
              </a:rPr>
              <a:t> </a:t>
            </a:r>
            <a:r>
              <a:rPr lang="ru-RU" sz="2400" b="1" i="1" kern="0" dirty="0" err="1">
                <a:solidFill>
                  <a:srgbClr val="FFFFFF"/>
                </a:solidFill>
              </a:rPr>
              <a:t>сортів</a:t>
            </a:r>
            <a:r>
              <a:rPr lang="ru-RU" sz="2400" b="1" i="1" kern="0" dirty="0">
                <a:solidFill>
                  <a:srgbClr val="FFFFFF"/>
                </a:solidFill>
              </a:rPr>
              <a:t> </a:t>
            </a:r>
            <a:r>
              <a:rPr lang="ru-RU" sz="2400" b="1" i="1" kern="0" dirty="0" err="1">
                <a:solidFill>
                  <a:srgbClr val="FFFFFF"/>
                </a:solidFill>
              </a:rPr>
              <a:t>чорнил</a:t>
            </a:r>
            <a:r>
              <a:rPr lang="ru-RU" sz="2400" b="1" i="1" kern="0" dirty="0">
                <a:solidFill>
                  <a:srgbClr val="FFFFFF"/>
                </a:solidFill>
              </a:rPr>
              <a:t>, </a:t>
            </a:r>
            <a:r>
              <a:rPr lang="ru-RU" sz="2400" b="1" i="1" kern="0" dirty="0" err="1">
                <a:solidFill>
                  <a:srgbClr val="FFFFFF"/>
                </a:solidFill>
              </a:rPr>
              <a:t>туші</a:t>
            </a:r>
            <a:r>
              <a:rPr lang="ru-RU" sz="2400" b="1" i="1" kern="0" dirty="0">
                <a:solidFill>
                  <a:srgbClr val="FFFFFF"/>
                </a:solidFill>
              </a:rPr>
              <a:t>, </a:t>
            </a:r>
            <a:r>
              <a:rPr lang="ru-RU" sz="2400" b="1" i="1" kern="0" dirty="0" err="1">
                <a:solidFill>
                  <a:srgbClr val="FFFFFF"/>
                </a:solidFill>
              </a:rPr>
              <a:t>акварелі</a:t>
            </a:r>
            <a:endParaRPr lang="ru-RU" sz="2400" b="1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5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Ускладнення графіки йшло разом з винаходом нових фарб — акварелі, гуаші, пастелі, темпери. 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89010979-4A5E-4D93-9C4D-6D549299CD56}"/>
              </a:ext>
            </a:extLst>
          </p:cNvPr>
          <p:cNvSpPr/>
          <p:nvPr/>
        </p:nvSpPr>
        <p:spPr>
          <a:xfrm>
            <a:off x="72007" y="5231151"/>
            <a:ext cx="3973050" cy="62671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Офорт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C856D41-96D3-4630-A65A-AE1AF90D1025}"/>
              </a:ext>
            </a:extLst>
          </p:cNvPr>
          <p:cNvSpPr/>
          <p:nvPr/>
        </p:nvSpPr>
        <p:spPr>
          <a:xfrm>
            <a:off x="4110552" y="5231151"/>
            <a:ext cx="3973050" cy="62671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Літографія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23C23A63-5635-4786-818B-2BF70E0CE7BC}"/>
              </a:ext>
            </a:extLst>
          </p:cNvPr>
          <p:cNvSpPr/>
          <p:nvPr/>
        </p:nvSpPr>
        <p:spPr>
          <a:xfrm>
            <a:off x="8149100" y="5231151"/>
            <a:ext cx="3973050" cy="62671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Ліногравюра</a:t>
            </a:r>
          </a:p>
        </p:txBody>
      </p:sp>
      <p:pic>
        <p:nvPicPr>
          <p:cNvPr id="8194" name="Picture 2" descr="Результат пошуку зображень за запитом &quot;Острозький замок, літографія за малюнком Зиґмунта Фогеля&quot;">
            <a:extLst>
              <a:ext uri="{FF2B5EF4-FFF2-40B4-BE49-F238E27FC236}">
                <a16:creationId xmlns:a16="http://schemas.microsoft.com/office/drawing/2014/main" id="{2CB32910-37D7-48BD-B8F0-D9464625D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0"/>
          <a:stretch/>
        </p:blipFill>
        <p:spPr bwMode="auto">
          <a:xfrm>
            <a:off x="4110552" y="2409935"/>
            <a:ext cx="3973050" cy="26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Результат пошуку зображень за запитом &quot;Ліногравюра&quot;">
            <a:extLst>
              <a:ext uri="{FF2B5EF4-FFF2-40B4-BE49-F238E27FC236}">
                <a16:creationId xmlns:a16="http://schemas.microsoft.com/office/drawing/2014/main" id="{EE43CF86-A46B-4D4F-AA7B-12F6AFBD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59" y="2409935"/>
            <a:ext cx="1908531" cy="26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Результат пошуку зображень за запитом &quot;Офорт&quot;">
            <a:extLst>
              <a:ext uri="{FF2B5EF4-FFF2-40B4-BE49-F238E27FC236}">
                <a16:creationId xmlns:a16="http://schemas.microsoft.com/office/drawing/2014/main" id="{CF77C5B8-289D-4893-89D4-AC3FDF4FA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" y="2409935"/>
            <a:ext cx="3973050" cy="26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3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Історія графічної культури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Прикладний вид графіки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04CE6A27-5AC8-4E35-BA47-F4E6EF513496}"/>
              </a:ext>
            </a:extLst>
          </p:cNvPr>
          <p:cNvSpPr/>
          <p:nvPr/>
        </p:nvSpPr>
        <p:spPr>
          <a:xfrm>
            <a:off x="72008" y="1831796"/>
            <a:ext cx="5972332" cy="83101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Книжкова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4F2E4AD-BA51-4C31-9895-188A611C311E}"/>
              </a:ext>
            </a:extLst>
          </p:cNvPr>
          <p:cNvSpPr/>
          <p:nvPr/>
        </p:nvSpPr>
        <p:spPr>
          <a:xfrm>
            <a:off x="6149820" y="1831796"/>
            <a:ext cx="5972332" cy="83101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err="1">
                <a:solidFill>
                  <a:srgbClr val="FFFFFF"/>
                </a:solidFill>
              </a:rPr>
              <a:t>Газетно</a:t>
            </a:r>
            <a:r>
              <a:rPr lang="uk-UA" sz="2800" b="1" i="1" kern="0" dirty="0">
                <a:solidFill>
                  <a:srgbClr val="FFFFFF"/>
                </a:solidFill>
              </a:rPr>
              <a:t>-журнальна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170A1F-825C-4BB3-8D39-7B8512DC7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81" y="2713053"/>
            <a:ext cx="3460186" cy="3971229"/>
          </a:xfrm>
          <a:prstGeom prst="rect">
            <a:avLst/>
          </a:prstGeom>
        </p:spPr>
      </p:pic>
      <p:pic>
        <p:nvPicPr>
          <p:cNvPr id="9218" name="Picture 2" descr="Результат пошуку зображень за запитом &quot;Журнальна графіка&quot;">
            <a:extLst>
              <a:ext uri="{FF2B5EF4-FFF2-40B4-BE49-F238E27FC236}">
                <a16:creationId xmlns:a16="http://schemas.microsoft.com/office/drawing/2014/main" id="{BD43B5C1-BC99-45D8-B554-3E3EF7DC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321" y="2713053"/>
            <a:ext cx="2639329" cy="37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200996</TotalTime>
  <Words>1038</Words>
  <Application>Microsoft Office PowerPoint</Application>
  <PresentationFormat>Широкий екран</PresentationFormat>
  <Paragraphs>197</Paragraphs>
  <Slides>37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43" baseType="lpstr">
      <vt:lpstr>Arial</vt:lpstr>
      <vt:lpstr>Comic Sans MS</vt:lpstr>
      <vt:lpstr>Times New Roman</vt:lpstr>
      <vt:lpstr>Verdana</vt:lpstr>
      <vt:lpstr>Wingdings</vt:lpstr>
      <vt:lpstr>Тема Office</vt:lpstr>
      <vt:lpstr>Історія графічної культури. Дизайн і його тенденції</vt:lpstr>
      <vt:lpstr>Історія графічної культури</vt:lpstr>
      <vt:lpstr>Історія графічної культури</vt:lpstr>
      <vt:lpstr>Історія графічної культури</vt:lpstr>
      <vt:lpstr>Історія графічної культури</vt:lpstr>
      <vt:lpstr>Історія графічної культури</vt:lpstr>
      <vt:lpstr>Історія графічної культури</vt:lpstr>
      <vt:lpstr>Історія графічної культури</vt:lpstr>
      <vt:lpstr>Історія графічної культури</vt:lpstr>
      <vt:lpstr>Історія графічної культури</vt:lpstr>
      <vt:lpstr>Історія графічної культури</vt:lpstr>
      <vt:lpstr>Історія графічної культури</vt:lpstr>
      <vt:lpstr>Історія графічної культури</vt:lpstr>
      <vt:lpstr>Комп’ютерна  графіка </vt:lpstr>
      <vt:lpstr>Комп’ютерна  графіка </vt:lpstr>
      <vt:lpstr>Комп’ютерна  графіка 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Дизайн і його тенденції</vt:lpstr>
      <vt:lpstr>Розгадайте ребус</vt:lpstr>
      <vt:lpstr>Дайте відповіді на запитання</vt:lpstr>
      <vt:lpstr>Домашнє завдання</vt:lpstr>
      <vt:lpstr>Працюємо за комп’ютером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Мацаєнко Сергій</dc:creator>
  <cp:lastModifiedBy>Сергій Мацаєнко</cp:lastModifiedBy>
  <cp:revision>510</cp:revision>
  <dcterms:created xsi:type="dcterms:W3CDTF">2016-06-06T19:48:43Z</dcterms:created>
  <dcterms:modified xsi:type="dcterms:W3CDTF">2019-11-28T09:14:45Z</dcterms:modified>
</cp:coreProperties>
</file>