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797" r:id="rId3"/>
    <p:sldId id="1113" r:id="rId4"/>
    <p:sldId id="1114" r:id="rId5"/>
    <p:sldId id="1115" r:id="rId6"/>
    <p:sldId id="1116" r:id="rId7"/>
    <p:sldId id="1117" r:id="rId8"/>
    <p:sldId id="1118" r:id="rId9"/>
    <p:sldId id="1119" r:id="rId10"/>
    <p:sldId id="1121" r:id="rId11"/>
    <p:sldId id="1122" r:id="rId12"/>
    <p:sldId id="1123" r:id="rId13"/>
    <p:sldId id="1124" r:id="rId14"/>
    <p:sldId id="1125" r:id="rId15"/>
    <p:sldId id="1126" r:id="rId16"/>
    <p:sldId id="1127" r:id="rId17"/>
    <p:sldId id="1131" r:id="rId18"/>
    <p:sldId id="1132" r:id="rId19"/>
    <p:sldId id="1133" r:id="rId20"/>
    <p:sldId id="1128" r:id="rId21"/>
    <p:sldId id="1129" r:id="rId22"/>
    <p:sldId id="1130" r:id="rId23"/>
    <p:sldId id="1134" r:id="rId24"/>
    <p:sldId id="1136" r:id="rId25"/>
    <p:sldId id="1137" r:id="rId26"/>
    <p:sldId id="1138" r:id="rId27"/>
    <p:sldId id="1139" r:id="rId28"/>
    <p:sldId id="1140" r:id="rId29"/>
    <p:sldId id="1145" r:id="rId30"/>
    <p:sldId id="1141" r:id="rId31"/>
    <p:sldId id="1146" r:id="rId32"/>
    <p:sldId id="1147" r:id="rId33"/>
    <p:sldId id="805" r:id="rId34"/>
    <p:sldId id="335" r:id="rId35"/>
    <p:sldId id="1148" r:id="rId36"/>
    <p:sldId id="643" r:id="rId37"/>
    <p:sldId id="644" r:id="rId38"/>
    <p:sldId id="304" r:id="rId3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A200"/>
    <a:srgbClr val="00C000"/>
    <a:srgbClr val="9C5BCD"/>
    <a:srgbClr val="9E5ECE"/>
    <a:srgbClr val="13B1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2" autoAdjust="0"/>
    <p:restoredTop sz="94660"/>
  </p:normalViewPr>
  <p:slideViewPr>
    <p:cSldViewPr snapToGrid="0">
      <p:cViewPr varScale="1">
        <p:scale>
          <a:sx n="74" d="100"/>
          <a:sy n="74" d="100"/>
        </p:scale>
        <p:origin x="43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Relationship Id="rId4" Type="http://schemas.openxmlformats.org/officeDocument/2006/relationships/image" Target="../media/image4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Relationship Id="rId4" Type="http://schemas.openxmlformats.org/officeDocument/2006/relationships/image" Target="../media/image4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77BD33-EC30-46AC-BD24-401E734F8176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D44B0D79-7F04-44B9-9C7C-CD28C17613D0}">
      <dgm:prSet phldrT="[Текст]"/>
      <dgm:spPr/>
      <dgm:t>
        <a:bodyPr/>
        <a:lstStyle/>
        <a:p>
          <a:r>
            <a:rPr lang="uk-UA" i="1" noProof="0" dirty="0"/>
            <a:t>електронні посібники,</a:t>
          </a:r>
        </a:p>
      </dgm:t>
    </dgm:pt>
    <dgm:pt modelId="{CBC678DE-E0F6-4248-85B7-DD8409BBE0F4}" type="parTrans" cxnId="{F5ABE5B7-449B-46C8-BE46-F3A4F660E09A}">
      <dgm:prSet/>
      <dgm:spPr/>
      <dgm:t>
        <a:bodyPr/>
        <a:lstStyle/>
        <a:p>
          <a:endParaRPr lang="uk-UA" i="1"/>
        </a:p>
      </dgm:t>
    </dgm:pt>
    <dgm:pt modelId="{CB2F3BEF-FA31-40CA-87C5-7058F5D23E9E}" type="sibTrans" cxnId="{F5ABE5B7-449B-46C8-BE46-F3A4F660E09A}">
      <dgm:prSet/>
      <dgm:spPr/>
      <dgm:t>
        <a:bodyPr/>
        <a:lstStyle/>
        <a:p>
          <a:endParaRPr lang="uk-UA" i="1"/>
        </a:p>
      </dgm:t>
    </dgm:pt>
    <dgm:pt modelId="{1B81C372-925C-46FC-96B1-2F1AAF945560}">
      <dgm:prSet phldrT="[Текст]"/>
      <dgm:spPr>
        <a:solidFill>
          <a:srgbClr val="7030A0"/>
        </a:solidFill>
      </dgm:spPr>
      <dgm:t>
        <a:bodyPr/>
        <a:lstStyle/>
        <a:p>
          <a:r>
            <a:rPr lang="uk-UA" i="1" noProof="0" dirty="0"/>
            <a:t>електронні (віртуальні) практикуми (лабораторії),</a:t>
          </a:r>
        </a:p>
      </dgm:t>
    </dgm:pt>
    <dgm:pt modelId="{EFDD7AA1-CE6D-4DAE-A006-A48F62651F7D}" type="parTrans" cxnId="{A6441D21-127F-4A5A-946F-CDEE8A3F4D19}">
      <dgm:prSet/>
      <dgm:spPr/>
      <dgm:t>
        <a:bodyPr/>
        <a:lstStyle/>
        <a:p>
          <a:endParaRPr lang="uk-UA" i="1"/>
        </a:p>
      </dgm:t>
    </dgm:pt>
    <dgm:pt modelId="{EAA467BD-7E67-4E63-841E-1141B6CA2872}" type="sibTrans" cxnId="{A6441D21-127F-4A5A-946F-CDEE8A3F4D19}">
      <dgm:prSet/>
      <dgm:spPr/>
      <dgm:t>
        <a:bodyPr/>
        <a:lstStyle/>
        <a:p>
          <a:endParaRPr lang="uk-UA" i="1"/>
        </a:p>
      </dgm:t>
    </dgm:pt>
    <dgm:pt modelId="{FFF60420-B008-4E57-9B7A-8B5C4B8F1F0F}">
      <dgm:prSet phldrT="[Текст]"/>
      <dgm:spPr/>
      <dgm:t>
        <a:bodyPr/>
        <a:lstStyle/>
        <a:p>
          <a:r>
            <a:rPr lang="uk-UA" i="1" noProof="0" dirty="0">
              <a:solidFill>
                <a:srgbClr val="002060"/>
              </a:solidFill>
            </a:rPr>
            <a:t>електронні тренажери,</a:t>
          </a:r>
        </a:p>
      </dgm:t>
    </dgm:pt>
    <dgm:pt modelId="{F58F1996-42CF-41B9-87C6-9B7541547FDC}" type="parTrans" cxnId="{62C63869-0694-4175-851B-A15176CAA5F3}">
      <dgm:prSet/>
      <dgm:spPr/>
      <dgm:t>
        <a:bodyPr/>
        <a:lstStyle/>
        <a:p>
          <a:endParaRPr lang="uk-UA" i="1"/>
        </a:p>
      </dgm:t>
    </dgm:pt>
    <dgm:pt modelId="{893D8247-1D02-4E45-A80D-A06E4F50304F}" type="sibTrans" cxnId="{62C63869-0694-4175-851B-A15176CAA5F3}">
      <dgm:prSet/>
      <dgm:spPr/>
      <dgm:t>
        <a:bodyPr/>
        <a:lstStyle/>
        <a:p>
          <a:endParaRPr lang="uk-UA" i="1"/>
        </a:p>
      </dgm:t>
    </dgm:pt>
    <dgm:pt modelId="{574467BF-CB95-4D99-A5FA-460B08A3B1CD}">
      <dgm:prSet phldrT="[Текст]"/>
      <dgm:spPr/>
      <dgm:t>
        <a:bodyPr/>
        <a:lstStyle/>
        <a:p>
          <a:r>
            <a:rPr lang="uk-UA" i="1" noProof="0" dirty="0"/>
            <a:t>електронні задачники,</a:t>
          </a:r>
        </a:p>
      </dgm:t>
    </dgm:pt>
    <dgm:pt modelId="{0F061BA2-5564-42A8-83BD-2FAEFB9E7F8C}" type="parTrans" cxnId="{30A8916B-4F0E-4CFD-BBDB-2B015C36E62E}">
      <dgm:prSet/>
      <dgm:spPr/>
      <dgm:t>
        <a:bodyPr/>
        <a:lstStyle/>
        <a:p>
          <a:endParaRPr lang="uk-UA" i="1"/>
        </a:p>
      </dgm:t>
    </dgm:pt>
    <dgm:pt modelId="{583EE810-A9FA-4532-AC5C-F17662F9099C}" type="sibTrans" cxnId="{30A8916B-4F0E-4CFD-BBDB-2B015C36E62E}">
      <dgm:prSet/>
      <dgm:spPr/>
      <dgm:t>
        <a:bodyPr/>
        <a:lstStyle/>
        <a:p>
          <a:endParaRPr lang="uk-UA" i="1"/>
        </a:p>
      </dgm:t>
    </dgm:pt>
    <dgm:pt modelId="{9F5EE445-7A33-4127-8BC1-059962E1C614}">
      <dgm:prSet phldrT="[Текст]"/>
      <dgm:spPr>
        <a:solidFill>
          <a:srgbClr val="008000"/>
        </a:solidFill>
      </dgm:spPr>
      <dgm:t>
        <a:bodyPr/>
        <a:lstStyle/>
        <a:p>
          <a:r>
            <a:rPr lang="uk-UA" i="1" noProof="0" dirty="0"/>
            <a:t>електронні засоби контролю навчальних досягнень учнів,</a:t>
          </a:r>
        </a:p>
      </dgm:t>
    </dgm:pt>
    <dgm:pt modelId="{475F9FE2-DE50-4ED5-94D7-25AAC6560F43}" type="parTrans" cxnId="{4C67BFCF-DF16-4FDF-B4C8-8AE80FFCF06F}">
      <dgm:prSet/>
      <dgm:spPr/>
      <dgm:t>
        <a:bodyPr/>
        <a:lstStyle/>
        <a:p>
          <a:endParaRPr lang="uk-UA" i="1"/>
        </a:p>
      </dgm:t>
    </dgm:pt>
    <dgm:pt modelId="{F0BBC386-8CAE-4059-9B98-893DE28D7BE6}" type="sibTrans" cxnId="{4C67BFCF-DF16-4FDF-B4C8-8AE80FFCF06F}">
      <dgm:prSet/>
      <dgm:spPr/>
      <dgm:t>
        <a:bodyPr/>
        <a:lstStyle/>
        <a:p>
          <a:endParaRPr lang="uk-UA" i="1"/>
        </a:p>
      </dgm:t>
    </dgm:pt>
    <dgm:pt modelId="{7E339EAB-2E5E-487E-AE65-B72D20D1A736}">
      <dgm:prSet phldrT="[Текст]"/>
      <dgm:spPr>
        <a:solidFill>
          <a:srgbClr val="FF0000"/>
        </a:solidFill>
      </dgm:spPr>
      <dgm:t>
        <a:bodyPr/>
        <a:lstStyle/>
        <a:p>
          <a:r>
            <a:rPr lang="uk-UA" i="1" noProof="0" dirty="0"/>
            <a:t>мультимедійні засоби ілюстративного й довідникового призначення.</a:t>
          </a:r>
        </a:p>
      </dgm:t>
    </dgm:pt>
    <dgm:pt modelId="{D089AC9F-FA08-409B-9D77-BB9C803DCAC0}" type="parTrans" cxnId="{ACCA0FFE-9F00-41C5-8DCE-A108F31A4472}">
      <dgm:prSet/>
      <dgm:spPr/>
      <dgm:t>
        <a:bodyPr/>
        <a:lstStyle/>
        <a:p>
          <a:endParaRPr lang="uk-UA"/>
        </a:p>
      </dgm:t>
    </dgm:pt>
    <dgm:pt modelId="{1347FA88-1F46-4EBC-BC7F-EB510C08313E}" type="sibTrans" cxnId="{ACCA0FFE-9F00-41C5-8DCE-A108F31A4472}">
      <dgm:prSet/>
      <dgm:spPr/>
      <dgm:t>
        <a:bodyPr/>
        <a:lstStyle/>
        <a:p>
          <a:endParaRPr lang="uk-UA"/>
        </a:p>
      </dgm:t>
    </dgm:pt>
    <dgm:pt modelId="{C1C788E7-40FA-4439-878F-2CC8367B8F22}" type="pres">
      <dgm:prSet presAssocID="{BD77BD33-EC30-46AC-BD24-401E734F8176}" presName="Name0" presStyleCnt="0">
        <dgm:presLayoutVars>
          <dgm:chMax val="7"/>
          <dgm:chPref val="7"/>
          <dgm:dir/>
        </dgm:presLayoutVars>
      </dgm:prSet>
      <dgm:spPr/>
    </dgm:pt>
    <dgm:pt modelId="{0B7B7FCB-7340-4C8C-9CEC-44D83247E09F}" type="pres">
      <dgm:prSet presAssocID="{BD77BD33-EC30-46AC-BD24-401E734F8176}" presName="Name1" presStyleCnt="0"/>
      <dgm:spPr/>
    </dgm:pt>
    <dgm:pt modelId="{8D39F2BC-8176-4C61-8E04-72E8B55182E0}" type="pres">
      <dgm:prSet presAssocID="{BD77BD33-EC30-46AC-BD24-401E734F8176}" presName="cycle" presStyleCnt="0"/>
      <dgm:spPr/>
    </dgm:pt>
    <dgm:pt modelId="{09BAB6D9-5BBE-46FE-9243-AD21CFADB3C1}" type="pres">
      <dgm:prSet presAssocID="{BD77BD33-EC30-46AC-BD24-401E734F8176}" presName="srcNode" presStyleLbl="node1" presStyleIdx="0" presStyleCnt="6"/>
      <dgm:spPr/>
    </dgm:pt>
    <dgm:pt modelId="{C7661E35-6C55-4B51-BE17-D9D67599F310}" type="pres">
      <dgm:prSet presAssocID="{BD77BD33-EC30-46AC-BD24-401E734F8176}" presName="conn" presStyleLbl="parChTrans1D2" presStyleIdx="0" presStyleCnt="1"/>
      <dgm:spPr/>
    </dgm:pt>
    <dgm:pt modelId="{7DF117A4-BB7B-4C63-B83D-1D769ED77955}" type="pres">
      <dgm:prSet presAssocID="{BD77BD33-EC30-46AC-BD24-401E734F8176}" presName="extraNode" presStyleLbl="node1" presStyleIdx="0" presStyleCnt="6"/>
      <dgm:spPr/>
    </dgm:pt>
    <dgm:pt modelId="{79FA0555-FEE1-4173-AD86-0A4FAA4240E0}" type="pres">
      <dgm:prSet presAssocID="{BD77BD33-EC30-46AC-BD24-401E734F8176}" presName="dstNode" presStyleLbl="node1" presStyleIdx="0" presStyleCnt="6"/>
      <dgm:spPr/>
    </dgm:pt>
    <dgm:pt modelId="{EE2EA9E0-CBE5-43E4-BB02-325D168626A4}" type="pres">
      <dgm:prSet presAssocID="{D44B0D79-7F04-44B9-9C7C-CD28C17613D0}" presName="text_1" presStyleLbl="node1" presStyleIdx="0" presStyleCnt="6" custScaleY="123260">
        <dgm:presLayoutVars>
          <dgm:bulletEnabled val="1"/>
        </dgm:presLayoutVars>
      </dgm:prSet>
      <dgm:spPr/>
    </dgm:pt>
    <dgm:pt modelId="{F906E761-2B35-4D8A-8B73-C29A5CF5CBDF}" type="pres">
      <dgm:prSet presAssocID="{D44B0D79-7F04-44B9-9C7C-CD28C17613D0}" presName="accent_1" presStyleCnt="0"/>
      <dgm:spPr/>
    </dgm:pt>
    <dgm:pt modelId="{27878C57-BBF6-4C22-88FA-1C3D4933722D}" type="pres">
      <dgm:prSet presAssocID="{D44B0D79-7F04-44B9-9C7C-CD28C17613D0}" presName="accentRepeatNode" presStyleLbl="solidFgAcc1" presStyleIdx="0" presStyleCnt="6"/>
      <dgm:spPr/>
    </dgm:pt>
    <dgm:pt modelId="{AD2F74AD-5B6A-4346-8349-090AC68FEE9A}" type="pres">
      <dgm:prSet presAssocID="{1B81C372-925C-46FC-96B1-2F1AAF945560}" presName="text_2" presStyleLbl="node1" presStyleIdx="1" presStyleCnt="6" custScaleY="123260">
        <dgm:presLayoutVars>
          <dgm:bulletEnabled val="1"/>
        </dgm:presLayoutVars>
      </dgm:prSet>
      <dgm:spPr/>
    </dgm:pt>
    <dgm:pt modelId="{EC0276CD-B669-4245-86BE-66420155BEF4}" type="pres">
      <dgm:prSet presAssocID="{1B81C372-925C-46FC-96B1-2F1AAF945560}" presName="accent_2" presStyleCnt="0"/>
      <dgm:spPr/>
    </dgm:pt>
    <dgm:pt modelId="{E63EBB38-5984-4F74-98F1-254621592311}" type="pres">
      <dgm:prSet presAssocID="{1B81C372-925C-46FC-96B1-2F1AAF945560}" presName="accentRepeatNode" presStyleLbl="solidFgAcc1" presStyleIdx="1" presStyleCnt="6"/>
      <dgm:spPr/>
    </dgm:pt>
    <dgm:pt modelId="{46297F79-2755-4E7F-87B4-88629DD167EF}" type="pres">
      <dgm:prSet presAssocID="{FFF60420-B008-4E57-9B7A-8B5C4B8F1F0F}" presName="text_3" presStyleLbl="node1" presStyleIdx="2" presStyleCnt="6" custScaleY="123260">
        <dgm:presLayoutVars>
          <dgm:bulletEnabled val="1"/>
        </dgm:presLayoutVars>
      </dgm:prSet>
      <dgm:spPr/>
    </dgm:pt>
    <dgm:pt modelId="{00F75627-8B37-47AF-A999-4F6E49849E6B}" type="pres">
      <dgm:prSet presAssocID="{FFF60420-B008-4E57-9B7A-8B5C4B8F1F0F}" presName="accent_3" presStyleCnt="0"/>
      <dgm:spPr/>
    </dgm:pt>
    <dgm:pt modelId="{D13D7DA6-9D1E-4150-A6AE-C6ABC36166D5}" type="pres">
      <dgm:prSet presAssocID="{FFF60420-B008-4E57-9B7A-8B5C4B8F1F0F}" presName="accentRepeatNode" presStyleLbl="solidFgAcc1" presStyleIdx="2" presStyleCnt="6"/>
      <dgm:spPr/>
    </dgm:pt>
    <dgm:pt modelId="{E97A966C-ADE1-481C-9602-29D743F1F5D5}" type="pres">
      <dgm:prSet presAssocID="{574467BF-CB95-4D99-A5FA-460B08A3B1CD}" presName="text_4" presStyleLbl="node1" presStyleIdx="3" presStyleCnt="6" custScaleY="123260">
        <dgm:presLayoutVars>
          <dgm:bulletEnabled val="1"/>
        </dgm:presLayoutVars>
      </dgm:prSet>
      <dgm:spPr/>
    </dgm:pt>
    <dgm:pt modelId="{9E25BE06-63B3-417D-8D1F-AE7788C8D10B}" type="pres">
      <dgm:prSet presAssocID="{574467BF-CB95-4D99-A5FA-460B08A3B1CD}" presName="accent_4" presStyleCnt="0"/>
      <dgm:spPr/>
    </dgm:pt>
    <dgm:pt modelId="{AA2029A9-878F-42BF-A694-5944B1AD983E}" type="pres">
      <dgm:prSet presAssocID="{574467BF-CB95-4D99-A5FA-460B08A3B1CD}" presName="accentRepeatNode" presStyleLbl="solidFgAcc1" presStyleIdx="3" presStyleCnt="6"/>
      <dgm:spPr/>
    </dgm:pt>
    <dgm:pt modelId="{A75E9348-9280-4796-BDCC-B84F04B5A654}" type="pres">
      <dgm:prSet presAssocID="{9F5EE445-7A33-4127-8BC1-059962E1C614}" presName="text_5" presStyleLbl="node1" presStyleIdx="4" presStyleCnt="6" custScaleY="123260">
        <dgm:presLayoutVars>
          <dgm:bulletEnabled val="1"/>
        </dgm:presLayoutVars>
      </dgm:prSet>
      <dgm:spPr/>
    </dgm:pt>
    <dgm:pt modelId="{A3EEC0C6-EE50-4B2B-A384-D5DAA61F2CD8}" type="pres">
      <dgm:prSet presAssocID="{9F5EE445-7A33-4127-8BC1-059962E1C614}" presName="accent_5" presStyleCnt="0"/>
      <dgm:spPr/>
    </dgm:pt>
    <dgm:pt modelId="{0589A8B4-BF53-4D85-9C3C-5A5EA39FC1AC}" type="pres">
      <dgm:prSet presAssocID="{9F5EE445-7A33-4127-8BC1-059962E1C614}" presName="accentRepeatNode" presStyleLbl="solidFgAcc1" presStyleIdx="4" presStyleCnt="6"/>
      <dgm:spPr/>
    </dgm:pt>
    <dgm:pt modelId="{C4EF4FD6-C941-4475-A168-EAE602EA2FB8}" type="pres">
      <dgm:prSet presAssocID="{7E339EAB-2E5E-487E-AE65-B72D20D1A736}" presName="text_6" presStyleLbl="node1" presStyleIdx="5" presStyleCnt="6" custScaleY="123260">
        <dgm:presLayoutVars>
          <dgm:bulletEnabled val="1"/>
        </dgm:presLayoutVars>
      </dgm:prSet>
      <dgm:spPr/>
    </dgm:pt>
    <dgm:pt modelId="{21F69858-811A-42C4-A4A7-9DCE90876DED}" type="pres">
      <dgm:prSet presAssocID="{7E339EAB-2E5E-487E-AE65-B72D20D1A736}" presName="accent_6" presStyleCnt="0"/>
      <dgm:spPr/>
    </dgm:pt>
    <dgm:pt modelId="{ED36E031-CFEF-4748-9363-2265BBBB680A}" type="pres">
      <dgm:prSet presAssocID="{7E339EAB-2E5E-487E-AE65-B72D20D1A736}" presName="accentRepeatNode" presStyleLbl="solidFgAcc1" presStyleIdx="5" presStyleCnt="6"/>
      <dgm:spPr/>
    </dgm:pt>
  </dgm:ptLst>
  <dgm:cxnLst>
    <dgm:cxn modelId="{A6441D21-127F-4A5A-946F-CDEE8A3F4D19}" srcId="{BD77BD33-EC30-46AC-BD24-401E734F8176}" destId="{1B81C372-925C-46FC-96B1-2F1AAF945560}" srcOrd="1" destOrd="0" parTransId="{EFDD7AA1-CE6D-4DAE-A006-A48F62651F7D}" sibTransId="{EAA467BD-7E67-4E63-841E-1141B6CA2872}"/>
    <dgm:cxn modelId="{3B3A4033-91B6-4651-849D-C1EE9494A415}" type="presOf" srcId="{BD77BD33-EC30-46AC-BD24-401E734F8176}" destId="{C1C788E7-40FA-4439-878F-2CC8367B8F22}" srcOrd="0" destOrd="0" presId="urn:microsoft.com/office/officeart/2008/layout/VerticalCurvedList"/>
    <dgm:cxn modelId="{BAD4A83F-B957-40AA-B010-2259AF131FBB}" type="presOf" srcId="{9F5EE445-7A33-4127-8BC1-059962E1C614}" destId="{A75E9348-9280-4796-BDCC-B84F04B5A654}" srcOrd="0" destOrd="0" presId="urn:microsoft.com/office/officeart/2008/layout/VerticalCurvedList"/>
    <dgm:cxn modelId="{62C63869-0694-4175-851B-A15176CAA5F3}" srcId="{BD77BD33-EC30-46AC-BD24-401E734F8176}" destId="{FFF60420-B008-4E57-9B7A-8B5C4B8F1F0F}" srcOrd="2" destOrd="0" parTransId="{F58F1996-42CF-41B9-87C6-9B7541547FDC}" sibTransId="{893D8247-1D02-4E45-A80D-A06E4F50304F}"/>
    <dgm:cxn modelId="{30A8916B-4F0E-4CFD-BBDB-2B015C36E62E}" srcId="{BD77BD33-EC30-46AC-BD24-401E734F8176}" destId="{574467BF-CB95-4D99-A5FA-460B08A3B1CD}" srcOrd="3" destOrd="0" parTransId="{0F061BA2-5564-42A8-83BD-2FAEFB9E7F8C}" sibTransId="{583EE810-A9FA-4532-AC5C-F17662F9099C}"/>
    <dgm:cxn modelId="{59BCDC85-CEE0-4294-9FB0-6B609471D905}" type="presOf" srcId="{574467BF-CB95-4D99-A5FA-460B08A3B1CD}" destId="{E97A966C-ADE1-481C-9602-29D743F1F5D5}" srcOrd="0" destOrd="0" presId="urn:microsoft.com/office/officeart/2008/layout/VerticalCurvedList"/>
    <dgm:cxn modelId="{A69E3987-9B80-4103-A19E-5090F1A20AE9}" type="presOf" srcId="{1B81C372-925C-46FC-96B1-2F1AAF945560}" destId="{AD2F74AD-5B6A-4346-8349-090AC68FEE9A}" srcOrd="0" destOrd="0" presId="urn:microsoft.com/office/officeart/2008/layout/VerticalCurvedList"/>
    <dgm:cxn modelId="{27E044B7-6DA3-41AE-91C5-4124E7D1B7D5}" type="presOf" srcId="{D44B0D79-7F04-44B9-9C7C-CD28C17613D0}" destId="{EE2EA9E0-CBE5-43E4-BB02-325D168626A4}" srcOrd="0" destOrd="0" presId="urn:microsoft.com/office/officeart/2008/layout/VerticalCurvedList"/>
    <dgm:cxn modelId="{F5ABE5B7-449B-46C8-BE46-F3A4F660E09A}" srcId="{BD77BD33-EC30-46AC-BD24-401E734F8176}" destId="{D44B0D79-7F04-44B9-9C7C-CD28C17613D0}" srcOrd="0" destOrd="0" parTransId="{CBC678DE-E0F6-4248-85B7-DD8409BBE0F4}" sibTransId="{CB2F3BEF-FA31-40CA-87C5-7058F5D23E9E}"/>
    <dgm:cxn modelId="{515F73BE-0876-4821-81BD-362967BA7243}" type="presOf" srcId="{FFF60420-B008-4E57-9B7A-8B5C4B8F1F0F}" destId="{46297F79-2755-4E7F-87B4-88629DD167EF}" srcOrd="0" destOrd="0" presId="urn:microsoft.com/office/officeart/2008/layout/VerticalCurvedList"/>
    <dgm:cxn modelId="{184A32C5-9C7D-4FEF-947F-7A0B3DCB90D4}" type="presOf" srcId="{CB2F3BEF-FA31-40CA-87C5-7058F5D23E9E}" destId="{C7661E35-6C55-4B51-BE17-D9D67599F310}" srcOrd="0" destOrd="0" presId="urn:microsoft.com/office/officeart/2008/layout/VerticalCurvedList"/>
    <dgm:cxn modelId="{27927FC5-A5AA-4124-B331-09232330C7C4}" type="presOf" srcId="{7E339EAB-2E5E-487E-AE65-B72D20D1A736}" destId="{C4EF4FD6-C941-4475-A168-EAE602EA2FB8}" srcOrd="0" destOrd="0" presId="urn:microsoft.com/office/officeart/2008/layout/VerticalCurvedList"/>
    <dgm:cxn modelId="{4C67BFCF-DF16-4FDF-B4C8-8AE80FFCF06F}" srcId="{BD77BD33-EC30-46AC-BD24-401E734F8176}" destId="{9F5EE445-7A33-4127-8BC1-059962E1C614}" srcOrd="4" destOrd="0" parTransId="{475F9FE2-DE50-4ED5-94D7-25AAC6560F43}" sibTransId="{F0BBC386-8CAE-4059-9B98-893DE28D7BE6}"/>
    <dgm:cxn modelId="{ACCA0FFE-9F00-41C5-8DCE-A108F31A4472}" srcId="{BD77BD33-EC30-46AC-BD24-401E734F8176}" destId="{7E339EAB-2E5E-487E-AE65-B72D20D1A736}" srcOrd="5" destOrd="0" parTransId="{D089AC9F-FA08-409B-9D77-BB9C803DCAC0}" sibTransId="{1347FA88-1F46-4EBC-BC7F-EB510C08313E}"/>
    <dgm:cxn modelId="{9EA14DE7-2001-43F9-B8C3-DF9C2257522E}" type="presParOf" srcId="{C1C788E7-40FA-4439-878F-2CC8367B8F22}" destId="{0B7B7FCB-7340-4C8C-9CEC-44D83247E09F}" srcOrd="0" destOrd="0" presId="urn:microsoft.com/office/officeart/2008/layout/VerticalCurvedList"/>
    <dgm:cxn modelId="{A5D2100C-23AF-4537-A213-8DEF49AA998F}" type="presParOf" srcId="{0B7B7FCB-7340-4C8C-9CEC-44D83247E09F}" destId="{8D39F2BC-8176-4C61-8E04-72E8B55182E0}" srcOrd="0" destOrd="0" presId="urn:microsoft.com/office/officeart/2008/layout/VerticalCurvedList"/>
    <dgm:cxn modelId="{60EB1EBD-90AD-4D62-911F-21391F981FF8}" type="presParOf" srcId="{8D39F2BC-8176-4C61-8E04-72E8B55182E0}" destId="{09BAB6D9-5BBE-46FE-9243-AD21CFADB3C1}" srcOrd="0" destOrd="0" presId="urn:microsoft.com/office/officeart/2008/layout/VerticalCurvedList"/>
    <dgm:cxn modelId="{70C6A1CC-C5DB-4395-B074-7411809DD664}" type="presParOf" srcId="{8D39F2BC-8176-4C61-8E04-72E8B55182E0}" destId="{C7661E35-6C55-4B51-BE17-D9D67599F310}" srcOrd="1" destOrd="0" presId="urn:microsoft.com/office/officeart/2008/layout/VerticalCurvedList"/>
    <dgm:cxn modelId="{221279E6-8D30-49CE-8659-CED2A1958621}" type="presParOf" srcId="{8D39F2BC-8176-4C61-8E04-72E8B55182E0}" destId="{7DF117A4-BB7B-4C63-B83D-1D769ED77955}" srcOrd="2" destOrd="0" presId="urn:microsoft.com/office/officeart/2008/layout/VerticalCurvedList"/>
    <dgm:cxn modelId="{C11E5688-80AB-41F5-95AF-A3441905AB0A}" type="presParOf" srcId="{8D39F2BC-8176-4C61-8E04-72E8B55182E0}" destId="{79FA0555-FEE1-4173-AD86-0A4FAA4240E0}" srcOrd="3" destOrd="0" presId="urn:microsoft.com/office/officeart/2008/layout/VerticalCurvedList"/>
    <dgm:cxn modelId="{414E7D10-7E6D-448F-8AF6-D20C37DC0DEC}" type="presParOf" srcId="{0B7B7FCB-7340-4C8C-9CEC-44D83247E09F}" destId="{EE2EA9E0-CBE5-43E4-BB02-325D168626A4}" srcOrd="1" destOrd="0" presId="urn:microsoft.com/office/officeart/2008/layout/VerticalCurvedList"/>
    <dgm:cxn modelId="{63064430-D5E4-4125-8A2E-055B90378C24}" type="presParOf" srcId="{0B7B7FCB-7340-4C8C-9CEC-44D83247E09F}" destId="{F906E761-2B35-4D8A-8B73-C29A5CF5CBDF}" srcOrd="2" destOrd="0" presId="urn:microsoft.com/office/officeart/2008/layout/VerticalCurvedList"/>
    <dgm:cxn modelId="{3E90BECD-3ED0-4497-B990-75625CDEA8B7}" type="presParOf" srcId="{F906E761-2B35-4D8A-8B73-C29A5CF5CBDF}" destId="{27878C57-BBF6-4C22-88FA-1C3D4933722D}" srcOrd="0" destOrd="0" presId="urn:microsoft.com/office/officeart/2008/layout/VerticalCurvedList"/>
    <dgm:cxn modelId="{E3C1D84C-FDD4-4CAD-A0D5-EB67777F07FA}" type="presParOf" srcId="{0B7B7FCB-7340-4C8C-9CEC-44D83247E09F}" destId="{AD2F74AD-5B6A-4346-8349-090AC68FEE9A}" srcOrd="3" destOrd="0" presId="urn:microsoft.com/office/officeart/2008/layout/VerticalCurvedList"/>
    <dgm:cxn modelId="{F284A45B-A820-4966-8D75-55F296D2955A}" type="presParOf" srcId="{0B7B7FCB-7340-4C8C-9CEC-44D83247E09F}" destId="{EC0276CD-B669-4245-86BE-66420155BEF4}" srcOrd="4" destOrd="0" presId="urn:microsoft.com/office/officeart/2008/layout/VerticalCurvedList"/>
    <dgm:cxn modelId="{DC8D7196-2049-4ED4-8420-4953330DA0A7}" type="presParOf" srcId="{EC0276CD-B669-4245-86BE-66420155BEF4}" destId="{E63EBB38-5984-4F74-98F1-254621592311}" srcOrd="0" destOrd="0" presId="urn:microsoft.com/office/officeart/2008/layout/VerticalCurvedList"/>
    <dgm:cxn modelId="{0BE6CD36-F713-4670-8C52-E86D77C01A88}" type="presParOf" srcId="{0B7B7FCB-7340-4C8C-9CEC-44D83247E09F}" destId="{46297F79-2755-4E7F-87B4-88629DD167EF}" srcOrd="5" destOrd="0" presId="urn:microsoft.com/office/officeart/2008/layout/VerticalCurvedList"/>
    <dgm:cxn modelId="{0917D814-F178-4633-9370-5D39485E5431}" type="presParOf" srcId="{0B7B7FCB-7340-4C8C-9CEC-44D83247E09F}" destId="{00F75627-8B37-47AF-A999-4F6E49849E6B}" srcOrd="6" destOrd="0" presId="urn:microsoft.com/office/officeart/2008/layout/VerticalCurvedList"/>
    <dgm:cxn modelId="{5F6E4A7F-75EC-4A8B-8694-775BA0D1AFC4}" type="presParOf" srcId="{00F75627-8B37-47AF-A999-4F6E49849E6B}" destId="{D13D7DA6-9D1E-4150-A6AE-C6ABC36166D5}" srcOrd="0" destOrd="0" presId="urn:microsoft.com/office/officeart/2008/layout/VerticalCurvedList"/>
    <dgm:cxn modelId="{C6DCAC9D-4B18-405F-A389-72B125D12799}" type="presParOf" srcId="{0B7B7FCB-7340-4C8C-9CEC-44D83247E09F}" destId="{E97A966C-ADE1-481C-9602-29D743F1F5D5}" srcOrd="7" destOrd="0" presId="urn:microsoft.com/office/officeart/2008/layout/VerticalCurvedList"/>
    <dgm:cxn modelId="{0D6C2F8F-8724-4805-9FDC-89C02C7B9100}" type="presParOf" srcId="{0B7B7FCB-7340-4C8C-9CEC-44D83247E09F}" destId="{9E25BE06-63B3-417D-8D1F-AE7788C8D10B}" srcOrd="8" destOrd="0" presId="urn:microsoft.com/office/officeart/2008/layout/VerticalCurvedList"/>
    <dgm:cxn modelId="{29B03BE2-DC72-4FD3-BDDA-087524F92E93}" type="presParOf" srcId="{9E25BE06-63B3-417D-8D1F-AE7788C8D10B}" destId="{AA2029A9-878F-42BF-A694-5944B1AD983E}" srcOrd="0" destOrd="0" presId="urn:microsoft.com/office/officeart/2008/layout/VerticalCurvedList"/>
    <dgm:cxn modelId="{DCD04459-4A98-483D-B10A-E61E87A416CF}" type="presParOf" srcId="{0B7B7FCB-7340-4C8C-9CEC-44D83247E09F}" destId="{A75E9348-9280-4796-BDCC-B84F04B5A654}" srcOrd="9" destOrd="0" presId="urn:microsoft.com/office/officeart/2008/layout/VerticalCurvedList"/>
    <dgm:cxn modelId="{21EA59D5-F144-45AD-A2A3-427892853732}" type="presParOf" srcId="{0B7B7FCB-7340-4C8C-9CEC-44D83247E09F}" destId="{A3EEC0C6-EE50-4B2B-A384-D5DAA61F2CD8}" srcOrd="10" destOrd="0" presId="urn:microsoft.com/office/officeart/2008/layout/VerticalCurvedList"/>
    <dgm:cxn modelId="{2ECFC1B1-5399-416D-BE72-73A6533DDC7B}" type="presParOf" srcId="{A3EEC0C6-EE50-4B2B-A384-D5DAA61F2CD8}" destId="{0589A8B4-BF53-4D85-9C3C-5A5EA39FC1AC}" srcOrd="0" destOrd="0" presId="urn:microsoft.com/office/officeart/2008/layout/VerticalCurvedList"/>
    <dgm:cxn modelId="{EE6E0ADD-B4AE-4CEC-9F09-7BB585CCD584}" type="presParOf" srcId="{0B7B7FCB-7340-4C8C-9CEC-44D83247E09F}" destId="{C4EF4FD6-C941-4475-A168-EAE602EA2FB8}" srcOrd="11" destOrd="0" presId="urn:microsoft.com/office/officeart/2008/layout/VerticalCurvedList"/>
    <dgm:cxn modelId="{AF2823DF-47C6-46F8-8022-83DDBFF9EFED}" type="presParOf" srcId="{0B7B7FCB-7340-4C8C-9CEC-44D83247E09F}" destId="{21F69858-811A-42C4-A4A7-9DCE90876DED}" srcOrd="12" destOrd="0" presId="urn:microsoft.com/office/officeart/2008/layout/VerticalCurvedList"/>
    <dgm:cxn modelId="{3EC71F30-C6B8-4F27-BB6F-3D08A5F98BD0}" type="presParOf" srcId="{21F69858-811A-42C4-A4A7-9DCE90876DED}" destId="{ED36E031-CFEF-4748-9363-2265BBBB680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77BD33-EC30-46AC-BD24-401E734F8176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D44B0D79-7F04-44B9-9C7C-CD28C17613D0}">
      <dgm:prSet phldrT="[Текст]" custT="1"/>
      <dgm:spPr/>
      <dgm:t>
        <a:bodyPr/>
        <a:lstStyle/>
        <a:p>
          <a:r>
            <a:rPr lang="uk-UA" sz="2500" i="1" noProof="0" dirty="0"/>
            <a:t>меню програми, яке відображає зміст матеріалу в програмному засобі або надає доступ до його основних функцій;</a:t>
          </a:r>
        </a:p>
      </dgm:t>
    </dgm:pt>
    <dgm:pt modelId="{CBC678DE-E0F6-4248-85B7-DD8409BBE0F4}" type="parTrans" cxnId="{F5ABE5B7-449B-46C8-BE46-F3A4F660E09A}">
      <dgm:prSet/>
      <dgm:spPr/>
      <dgm:t>
        <a:bodyPr/>
        <a:lstStyle/>
        <a:p>
          <a:endParaRPr lang="uk-UA" i="1"/>
        </a:p>
      </dgm:t>
    </dgm:pt>
    <dgm:pt modelId="{CB2F3BEF-FA31-40CA-87C5-7058F5D23E9E}" type="sibTrans" cxnId="{F5ABE5B7-449B-46C8-BE46-F3A4F660E09A}">
      <dgm:prSet/>
      <dgm:spPr/>
      <dgm:t>
        <a:bodyPr/>
        <a:lstStyle/>
        <a:p>
          <a:endParaRPr lang="uk-UA" i="1"/>
        </a:p>
      </dgm:t>
    </dgm:pt>
    <dgm:pt modelId="{1B81C372-925C-46FC-96B1-2F1AAF945560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uk-UA" sz="2500" i="1" noProof="0" dirty="0"/>
            <a:t>гіпертекстова система навігації між блоками навчального або довідкового матеріалу;</a:t>
          </a:r>
        </a:p>
      </dgm:t>
    </dgm:pt>
    <dgm:pt modelId="{EFDD7AA1-CE6D-4DAE-A006-A48F62651F7D}" type="parTrans" cxnId="{A6441D21-127F-4A5A-946F-CDEE8A3F4D19}">
      <dgm:prSet/>
      <dgm:spPr/>
      <dgm:t>
        <a:bodyPr/>
        <a:lstStyle/>
        <a:p>
          <a:endParaRPr lang="uk-UA" i="1"/>
        </a:p>
      </dgm:t>
    </dgm:pt>
    <dgm:pt modelId="{EAA467BD-7E67-4E63-841E-1141B6CA2872}" type="sibTrans" cxnId="{A6441D21-127F-4A5A-946F-CDEE8A3F4D19}">
      <dgm:prSet/>
      <dgm:spPr/>
      <dgm:t>
        <a:bodyPr/>
        <a:lstStyle/>
        <a:p>
          <a:endParaRPr lang="uk-UA" i="1"/>
        </a:p>
      </dgm:t>
    </dgm:pt>
    <dgm:pt modelId="{FFF60420-B008-4E57-9B7A-8B5C4B8F1F0F}">
      <dgm:prSet phldrT="[Текст]" custT="1"/>
      <dgm:spPr/>
      <dgm:t>
        <a:bodyPr/>
        <a:lstStyle/>
        <a:p>
          <a:r>
            <a:rPr lang="uk-UA" sz="2500" i="1" noProof="0" dirty="0">
              <a:solidFill>
                <a:srgbClr val="002060"/>
              </a:solidFill>
            </a:rPr>
            <a:t>пошукова система для швидкого пошуку потрібного навчального матеріалу;</a:t>
          </a:r>
        </a:p>
      </dgm:t>
    </dgm:pt>
    <dgm:pt modelId="{F58F1996-42CF-41B9-87C6-9B7541547FDC}" type="parTrans" cxnId="{62C63869-0694-4175-851B-A15176CAA5F3}">
      <dgm:prSet/>
      <dgm:spPr/>
      <dgm:t>
        <a:bodyPr/>
        <a:lstStyle/>
        <a:p>
          <a:endParaRPr lang="uk-UA" i="1"/>
        </a:p>
      </dgm:t>
    </dgm:pt>
    <dgm:pt modelId="{893D8247-1D02-4E45-A80D-A06E4F50304F}" type="sibTrans" cxnId="{62C63869-0694-4175-851B-A15176CAA5F3}">
      <dgm:prSet/>
      <dgm:spPr/>
      <dgm:t>
        <a:bodyPr/>
        <a:lstStyle/>
        <a:p>
          <a:endParaRPr lang="uk-UA" i="1"/>
        </a:p>
      </dgm:t>
    </dgm:pt>
    <dgm:pt modelId="{574467BF-CB95-4D99-A5FA-460B08A3B1CD}">
      <dgm:prSet phldrT="[Текст]" custT="1"/>
      <dgm:spPr/>
      <dgm:t>
        <a:bodyPr/>
        <a:lstStyle/>
        <a:p>
          <a:r>
            <a:rPr lang="uk-UA" sz="2500" i="1" noProof="0" dirty="0"/>
            <a:t>довідка з навчального матеріалу або щодо роботи з програмою.</a:t>
          </a:r>
        </a:p>
      </dgm:t>
    </dgm:pt>
    <dgm:pt modelId="{0F061BA2-5564-42A8-83BD-2FAEFB9E7F8C}" type="parTrans" cxnId="{30A8916B-4F0E-4CFD-BBDB-2B015C36E62E}">
      <dgm:prSet/>
      <dgm:spPr/>
      <dgm:t>
        <a:bodyPr/>
        <a:lstStyle/>
        <a:p>
          <a:endParaRPr lang="uk-UA" i="1"/>
        </a:p>
      </dgm:t>
    </dgm:pt>
    <dgm:pt modelId="{583EE810-A9FA-4532-AC5C-F17662F9099C}" type="sibTrans" cxnId="{30A8916B-4F0E-4CFD-BBDB-2B015C36E62E}">
      <dgm:prSet/>
      <dgm:spPr/>
      <dgm:t>
        <a:bodyPr/>
        <a:lstStyle/>
        <a:p>
          <a:endParaRPr lang="uk-UA" i="1"/>
        </a:p>
      </dgm:t>
    </dgm:pt>
    <dgm:pt modelId="{C1C788E7-40FA-4439-878F-2CC8367B8F22}" type="pres">
      <dgm:prSet presAssocID="{BD77BD33-EC30-46AC-BD24-401E734F8176}" presName="Name0" presStyleCnt="0">
        <dgm:presLayoutVars>
          <dgm:chMax val="7"/>
          <dgm:chPref val="7"/>
          <dgm:dir/>
        </dgm:presLayoutVars>
      </dgm:prSet>
      <dgm:spPr/>
    </dgm:pt>
    <dgm:pt modelId="{0B7B7FCB-7340-4C8C-9CEC-44D83247E09F}" type="pres">
      <dgm:prSet presAssocID="{BD77BD33-EC30-46AC-BD24-401E734F8176}" presName="Name1" presStyleCnt="0"/>
      <dgm:spPr/>
    </dgm:pt>
    <dgm:pt modelId="{8D39F2BC-8176-4C61-8E04-72E8B55182E0}" type="pres">
      <dgm:prSet presAssocID="{BD77BD33-EC30-46AC-BD24-401E734F8176}" presName="cycle" presStyleCnt="0"/>
      <dgm:spPr/>
    </dgm:pt>
    <dgm:pt modelId="{09BAB6D9-5BBE-46FE-9243-AD21CFADB3C1}" type="pres">
      <dgm:prSet presAssocID="{BD77BD33-EC30-46AC-BD24-401E734F8176}" presName="srcNode" presStyleLbl="node1" presStyleIdx="0" presStyleCnt="4"/>
      <dgm:spPr/>
    </dgm:pt>
    <dgm:pt modelId="{C7661E35-6C55-4B51-BE17-D9D67599F310}" type="pres">
      <dgm:prSet presAssocID="{BD77BD33-EC30-46AC-BD24-401E734F8176}" presName="conn" presStyleLbl="parChTrans1D2" presStyleIdx="0" presStyleCnt="1"/>
      <dgm:spPr/>
    </dgm:pt>
    <dgm:pt modelId="{7DF117A4-BB7B-4C63-B83D-1D769ED77955}" type="pres">
      <dgm:prSet presAssocID="{BD77BD33-EC30-46AC-BD24-401E734F8176}" presName="extraNode" presStyleLbl="node1" presStyleIdx="0" presStyleCnt="4"/>
      <dgm:spPr/>
    </dgm:pt>
    <dgm:pt modelId="{79FA0555-FEE1-4173-AD86-0A4FAA4240E0}" type="pres">
      <dgm:prSet presAssocID="{BD77BD33-EC30-46AC-BD24-401E734F8176}" presName="dstNode" presStyleLbl="node1" presStyleIdx="0" presStyleCnt="4"/>
      <dgm:spPr/>
    </dgm:pt>
    <dgm:pt modelId="{EE2EA9E0-CBE5-43E4-BB02-325D168626A4}" type="pres">
      <dgm:prSet presAssocID="{D44B0D79-7F04-44B9-9C7C-CD28C17613D0}" presName="text_1" presStyleLbl="node1" presStyleIdx="0" presStyleCnt="4" custScaleY="122891">
        <dgm:presLayoutVars>
          <dgm:bulletEnabled val="1"/>
        </dgm:presLayoutVars>
      </dgm:prSet>
      <dgm:spPr/>
    </dgm:pt>
    <dgm:pt modelId="{F906E761-2B35-4D8A-8B73-C29A5CF5CBDF}" type="pres">
      <dgm:prSet presAssocID="{D44B0D79-7F04-44B9-9C7C-CD28C17613D0}" presName="accent_1" presStyleCnt="0"/>
      <dgm:spPr/>
    </dgm:pt>
    <dgm:pt modelId="{27878C57-BBF6-4C22-88FA-1C3D4933722D}" type="pres">
      <dgm:prSet presAssocID="{D44B0D79-7F04-44B9-9C7C-CD28C17613D0}" presName="accentRepeatNode" presStyleLbl="solidFgAcc1" presStyleIdx="0" presStyleCnt="4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D2F74AD-5B6A-4346-8349-090AC68FEE9A}" type="pres">
      <dgm:prSet presAssocID="{1B81C372-925C-46FC-96B1-2F1AAF945560}" presName="text_2" presStyleLbl="node1" presStyleIdx="1" presStyleCnt="4" custScaleY="122891">
        <dgm:presLayoutVars>
          <dgm:bulletEnabled val="1"/>
        </dgm:presLayoutVars>
      </dgm:prSet>
      <dgm:spPr/>
    </dgm:pt>
    <dgm:pt modelId="{EC0276CD-B669-4245-86BE-66420155BEF4}" type="pres">
      <dgm:prSet presAssocID="{1B81C372-925C-46FC-96B1-2F1AAF945560}" presName="accent_2" presStyleCnt="0"/>
      <dgm:spPr/>
    </dgm:pt>
    <dgm:pt modelId="{E63EBB38-5984-4F74-98F1-254621592311}" type="pres">
      <dgm:prSet presAssocID="{1B81C372-925C-46FC-96B1-2F1AAF945560}" presName="accentRepeatNode" presStyleLbl="solidFgAcc1" presStyleIdx="1" presStyleCnt="4"/>
      <dgm:spPr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6297F79-2755-4E7F-87B4-88629DD167EF}" type="pres">
      <dgm:prSet presAssocID="{FFF60420-B008-4E57-9B7A-8B5C4B8F1F0F}" presName="text_3" presStyleLbl="node1" presStyleIdx="2" presStyleCnt="4" custScaleY="122891">
        <dgm:presLayoutVars>
          <dgm:bulletEnabled val="1"/>
        </dgm:presLayoutVars>
      </dgm:prSet>
      <dgm:spPr/>
    </dgm:pt>
    <dgm:pt modelId="{00F75627-8B37-47AF-A999-4F6E49849E6B}" type="pres">
      <dgm:prSet presAssocID="{FFF60420-B008-4E57-9B7A-8B5C4B8F1F0F}" presName="accent_3" presStyleCnt="0"/>
      <dgm:spPr/>
    </dgm:pt>
    <dgm:pt modelId="{D13D7DA6-9D1E-4150-A6AE-C6ABC36166D5}" type="pres">
      <dgm:prSet presAssocID="{FFF60420-B008-4E57-9B7A-8B5C4B8F1F0F}" presName="accentRepeatNode" presStyleLbl="solidFgAcc1" presStyleIdx="2" presStyleCnt="4"/>
      <dgm:spPr>
        <a:blipFill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97A966C-ADE1-481C-9602-29D743F1F5D5}" type="pres">
      <dgm:prSet presAssocID="{574467BF-CB95-4D99-A5FA-460B08A3B1CD}" presName="text_4" presStyleLbl="node1" presStyleIdx="3" presStyleCnt="4" custScaleY="122891">
        <dgm:presLayoutVars>
          <dgm:bulletEnabled val="1"/>
        </dgm:presLayoutVars>
      </dgm:prSet>
      <dgm:spPr/>
    </dgm:pt>
    <dgm:pt modelId="{9E25BE06-63B3-417D-8D1F-AE7788C8D10B}" type="pres">
      <dgm:prSet presAssocID="{574467BF-CB95-4D99-A5FA-460B08A3B1CD}" presName="accent_4" presStyleCnt="0"/>
      <dgm:spPr/>
    </dgm:pt>
    <dgm:pt modelId="{AA2029A9-878F-42BF-A694-5944B1AD983E}" type="pres">
      <dgm:prSet presAssocID="{574467BF-CB95-4D99-A5FA-460B08A3B1CD}" presName="accentRepeatNode" presStyleLbl="solidFgAcc1" presStyleIdx="3" presStyleCnt="4"/>
      <dgm:spPr>
        <a:blipFill rotWithShape="0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A6441D21-127F-4A5A-946F-CDEE8A3F4D19}" srcId="{BD77BD33-EC30-46AC-BD24-401E734F8176}" destId="{1B81C372-925C-46FC-96B1-2F1AAF945560}" srcOrd="1" destOrd="0" parTransId="{EFDD7AA1-CE6D-4DAE-A006-A48F62651F7D}" sibTransId="{EAA467BD-7E67-4E63-841E-1141B6CA2872}"/>
    <dgm:cxn modelId="{3B3A4033-91B6-4651-849D-C1EE9494A415}" type="presOf" srcId="{BD77BD33-EC30-46AC-BD24-401E734F8176}" destId="{C1C788E7-40FA-4439-878F-2CC8367B8F22}" srcOrd="0" destOrd="0" presId="urn:microsoft.com/office/officeart/2008/layout/VerticalCurvedList"/>
    <dgm:cxn modelId="{62C63869-0694-4175-851B-A15176CAA5F3}" srcId="{BD77BD33-EC30-46AC-BD24-401E734F8176}" destId="{FFF60420-B008-4E57-9B7A-8B5C4B8F1F0F}" srcOrd="2" destOrd="0" parTransId="{F58F1996-42CF-41B9-87C6-9B7541547FDC}" sibTransId="{893D8247-1D02-4E45-A80D-A06E4F50304F}"/>
    <dgm:cxn modelId="{30A8916B-4F0E-4CFD-BBDB-2B015C36E62E}" srcId="{BD77BD33-EC30-46AC-BD24-401E734F8176}" destId="{574467BF-CB95-4D99-A5FA-460B08A3B1CD}" srcOrd="3" destOrd="0" parTransId="{0F061BA2-5564-42A8-83BD-2FAEFB9E7F8C}" sibTransId="{583EE810-A9FA-4532-AC5C-F17662F9099C}"/>
    <dgm:cxn modelId="{59BCDC85-CEE0-4294-9FB0-6B609471D905}" type="presOf" srcId="{574467BF-CB95-4D99-A5FA-460B08A3B1CD}" destId="{E97A966C-ADE1-481C-9602-29D743F1F5D5}" srcOrd="0" destOrd="0" presId="urn:microsoft.com/office/officeart/2008/layout/VerticalCurvedList"/>
    <dgm:cxn modelId="{A69E3987-9B80-4103-A19E-5090F1A20AE9}" type="presOf" srcId="{1B81C372-925C-46FC-96B1-2F1AAF945560}" destId="{AD2F74AD-5B6A-4346-8349-090AC68FEE9A}" srcOrd="0" destOrd="0" presId="urn:microsoft.com/office/officeart/2008/layout/VerticalCurvedList"/>
    <dgm:cxn modelId="{27E044B7-6DA3-41AE-91C5-4124E7D1B7D5}" type="presOf" srcId="{D44B0D79-7F04-44B9-9C7C-CD28C17613D0}" destId="{EE2EA9E0-CBE5-43E4-BB02-325D168626A4}" srcOrd="0" destOrd="0" presId="urn:microsoft.com/office/officeart/2008/layout/VerticalCurvedList"/>
    <dgm:cxn modelId="{F5ABE5B7-449B-46C8-BE46-F3A4F660E09A}" srcId="{BD77BD33-EC30-46AC-BD24-401E734F8176}" destId="{D44B0D79-7F04-44B9-9C7C-CD28C17613D0}" srcOrd="0" destOrd="0" parTransId="{CBC678DE-E0F6-4248-85B7-DD8409BBE0F4}" sibTransId="{CB2F3BEF-FA31-40CA-87C5-7058F5D23E9E}"/>
    <dgm:cxn modelId="{515F73BE-0876-4821-81BD-362967BA7243}" type="presOf" srcId="{FFF60420-B008-4E57-9B7A-8B5C4B8F1F0F}" destId="{46297F79-2755-4E7F-87B4-88629DD167EF}" srcOrd="0" destOrd="0" presId="urn:microsoft.com/office/officeart/2008/layout/VerticalCurvedList"/>
    <dgm:cxn modelId="{184A32C5-9C7D-4FEF-947F-7A0B3DCB90D4}" type="presOf" srcId="{CB2F3BEF-FA31-40CA-87C5-7058F5D23E9E}" destId="{C7661E35-6C55-4B51-BE17-D9D67599F310}" srcOrd="0" destOrd="0" presId="urn:microsoft.com/office/officeart/2008/layout/VerticalCurvedList"/>
    <dgm:cxn modelId="{9EA14DE7-2001-43F9-B8C3-DF9C2257522E}" type="presParOf" srcId="{C1C788E7-40FA-4439-878F-2CC8367B8F22}" destId="{0B7B7FCB-7340-4C8C-9CEC-44D83247E09F}" srcOrd="0" destOrd="0" presId="urn:microsoft.com/office/officeart/2008/layout/VerticalCurvedList"/>
    <dgm:cxn modelId="{A5D2100C-23AF-4537-A213-8DEF49AA998F}" type="presParOf" srcId="{0B7B7FCB-7340-4C8C-9CEC-44D83247E09F}" destId="{8D39F2BC-8176-4C61-8E04-72E8B55182E0}" srcOrd="0" destOrd="0" presId="urn:microsoft.com/office/officeart/2008/layout/VerticalCurvedList"/>
    <dgm:cxn modelId="{60EB1EBD-90AD-4D62-911F-21391F981FF8}" type="presParOf" srcId="{8D39F2BC-8176-4C61-8E04-72E8B55182E0}" destId="{09BAB6D9-5BBE-46FE-9243-AD21CFADB3C1}" srcOrd="0" destOrd="0" presId="urn:microsoft.com/office/officeart/2008/layout/VerticalCurvedList"/>
    <dgm:cxn modelId="{70C6A1CC-C5DB-4395-B074-7411809DD664}" type="presParOf" srcId="{8D39F2BC-8176-4C61-8E04-72E8B55182E0}" destId="{C7661E35-6C55-4B51-BE17-D9D67599F310}" srcOrd="1" destOrd="0" presId="urn:microsoft.com/office/officeart/2008/layout/VerticalCurvedList"/>
    <dgm:cxn modelId="{221279E6-8D30-49CE-8659-CED2A1958621}" type="presParOf" srcId="{8D39F2BC-8176-4C61-8E04-72E8B55182E0}" destId="{7DF117A4-BB7B-4C63-B83D-1D769ED77955}" srcOrd="2" destOrd="0" presId="urn:microsoft.com/office/officeart/2008/layout/VerticalCurvedList"/>
    <dgm:cxn modelId="{C11E5688-80AB-41F5-95AF-A3441905AB0A}" type="presParOf" srcId="{8D39F2BC-8176-4C61-8E04-72E8B55182E0}" destId="{79FA0555-FEE1-4173-AD86-0A4FAA4240E0}" srcOrd="3" destOrd="0" presId="urn:microsoft.com/office/officeart/2008/layout/VerticalCurvedList"/>
    <dgm:cxn modelId="{414E7D10-7E6D-448F-8AF6-D20C37DC0DEC}" type="presParOf" srcId="{0B7B7FCB-7340-4C8C-9CEC-44D83247E09F}" destId="{EE2EA9E0-CBE5-43E4-BB02-325D168626A4}" srcOrd="1" destOrd="0" presId="urn:microsoft.com/office/officeart/2008/layout/VerticalCurvedList"/>
    <dgm:cxn modelId="{63064430-D5E4-4125-8A2E-055B90378C24}" type="presParOf" srcId="{0B7B7FCB-7340-4C8C-9CEC-44D83247E09F}" destId="{F906E761-2B35-4D8A-8B73-C29A5CF5CBDF}" srcOrd="2" destOrd="0" presId="urn:microsoft.com/office/officeart/2008/layout/VerticalCurvedList"/>
    <dgm:cxn modelId="{3E90BECD-3ED0-4497-B990-75625CDEA8B7}" type="presParOf" srcId="{F906E761-2B35-4D8A-8B73-C29A5CF5CBDF}" destId="{27878C57-BBF6-4C22-88FA-1C3D4933722D}" srcOrd="0" destOrd="0" presId="urn:microsoft.com/office/officeart/2008/layout/VerticalCurvedList"/>
    <dgm:cxn modelId="{E3C1D84C-FDD4-4CAD-A0D5-EB67777F07FA}" type="presParOf" srcId="{0B7B7FCB-7340-4C8C-9CEC-44D83247E09F}" destId="{AD2F74AD-5B6A-4346-8349-090AC68FEE9A}" srcOrd="3" destOrd="0" presId="urn:microsoft.com/office/officeart/2008/layout/VerticalCurvedList"/>
    <dgm:cxn modelId="{F284A45B-A820-4966-8D75-55F296D2955A}" type="presParOf" srcId="{0B7B7FCB-7340-4C8C-9CEC-44D83247E09F}" destId="{EC0276CD-B669-4245-86BE-66420155BEF4}" srcOrd="4" destOrd="0" presId="urn:microsoft.com/office/officeart/2008/layout/VerticalCurvedList"/>
    <dgm:cxn modelId="{DC8D7196-2049-4ED4-8420-4953330DA0A7}" type="presParOf" srcId="{EC0276CD-B669-4245-86BE-66420155BEF4}" destId="{E63EBB38-5984-4F74-98F1-254621592311}" srcOrd="0" destOrd="0" presId="urn:microsoft.com/office/officeart/2008/layout/VerticalCurvedList"/>
    <dgm:cxn modelId="{0BE6CD36-F713-4670-8C52-E86D77C01A88}" type="presParOf" srcId="{0B7B7FCB-7340-4C8C-9CEC-44D83247E09F}" destId="{46297F79-2755-4E7F-87B4-88629DD167EF}" srcOrd="5" destOrd="0" presId="urn:microsoft.com/office/officeart/2008/layout/VerticalCurvedList"/>
    <dgm:cxn modelId="{0917D814-F178-4633-9370-5D39485E5431}" type="presParOf" srcId="{0B7B7FCB-7340-4C8C-9CEC-44D83247E09F}" destId="{00F75627-8B37-47AF-A999-4F6E49849E6B}" srcOrd="6" destOrd="0" presId="urn:microsoft.com/office/officeart/2008/layout/VerticalCurvedList"/>
    <dgm:cxn modelId="{5F6E4A7F-75EC-4A8B-8694-775BA0D1AFC4}" type="presParOf" srcId="{00F75627-8B37-47AF-A999-4F6E49849E6B}" destId="{D13D7DA6-9D1E-4150-A6AE-C6ABC36166D5}" srcOrd="0" destOrd="0" presId="urn:microsoft.com/office/officeart/2008/layout/VerticalCurvedList"/>
    <dgm:cxn modelId="{C6DCAC9D-4B18-405F-A389-72B125D12799}" type="presParOf" srcId="{0B7B7FCB-7340-4C8C-9CEC-44D83247E09F}" destId="{E97A966C-ADE1-481C-9602-29D743F1F5D5}" srcOrd="7" destOrd="0" presId="urn:microsoft.com/office/officeart/2008/layout/VerticalCurvedList"/>
    <dgm:cxn modelId="{0D6C2F8F-8724-4805-9FDC-89C02C7B9100}" type="presParOf" srcId="{0B7B7FCB-7340-4C8C-9CEC-44D83247E09F}" destId="{9E25BE06-63B3-417D-8D1F-AE7788C8D10B}" srcOrd="8" destOrd="0" presId="urn:microsoft.com/office/officeart/2008/layout/VerticalCurvedList"/>
    <dgm:cxn modelId="{29B03BE2-DC72-4FD3-BDDA-087524F92E93}" type="presParOf" srcId="{9E25BE06-63B3-417D-8D1F-AE7788C8D10B}" destId="{AA2029A9-878F-42BF-A694-5944B1AD983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77BD33-EC30-46AC-BD24-401E734F8176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D44B0D79-7F04-44B9-9C7C-CD28C17613D0}">
      <dgm:prSet phldrT="[Текст]" custT="1"/>
      <dgm:spPr/>
      <dgm:t>
        <a:bodyPr/>
        <a:lstStyle/>
        <a:p>
          <a:r>
            <a:rPr lang="uk-UA" sz="2600" i="1" noProof="0" dirty="0"/>
            <a:t>текстовий інформаційний блок;</a:t>
          </a:r>
        </a:p>
      </dgm:t>
    </dgm:pt>
    <dgm:pt modelId="{CBC678DE-E0F6-4248-85B7-DD8409BBE0F4}" type="parTrans" cxnId="{F5ABE5B7-449B-46C8-BE46-F3A4F660E09A}">
      <dgm:prSet/>
      <dgm:spPr/>
      <dgm:t>
        <a:bodyPr/>
        <a:lstStyle/>
        <a:p>
          <a:endParaRPr lang="uk-UA" i="1"/>
        </a:p>
      </dgm:t>
    </dgm:pt>
    <dgm:pt modelId="{CB2F3BEF-FA31-40CA-87C5-7058F5D23E9E}" type="sibTrans" cxnId="{F5ABE5B7-449B-46C8-BE46-F3A4F660E09A}">
      <dgm:prSet/>
      <dgm:spPr/>
      <dgm:t>
        <a:bodyPr/>
        <a:lstStyle/>
        <a:p>
          <a:endParaRPr lang="uk-UA" i="1"/>
        </a:p>
      </dgm:t>
    </dgm:pt>
    <dgm:pt modelId="{1B81C372-925C-46FC-96B1-2F1AAF945560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uk-UA" sz="2600" i="1" noProof="0" dirty="0"/>
            <a:t>колекція графічних зображень;</a:t>
          </a:r>
        </a:p>
      </dgm:t>
    </dgm:pt>
    <dgm:pt modelId="{EFDD7AA1-CE6D-4DAE-A006-A48F62651F7D}" type="parTrans" cxnId="{A6441D21-127F-4A5A-946F-CDEE8A3F4D19}">
      <dgm:prSet/>
      <dgm:spPr/>
      <dgm:t>
        <a:bodyPr/>
        <a:lstStyle/>
        <a:p>
          <a:endParaRPr lang="uk-UA" i="1"/>
        </a:p>
      </dgm:t>
    </dgm:pt>
    <dgm:pt modelId="{EAA467BD-7E67-4E63-841E-1141B6CA2872}" type="sibTrans" cxnId="{A6441D21-127F-4A5A-946F-CDEE8A3F4D19}">
      <dgm:prSet/>
      <dgm:spPr/>
      <dgm:t>
        <a:bodyPr/>
        <a:lstStyle/>
        <a:p>
          <a:endParaRPr lang="uk-UA" i="1"/>
        </a:p>
      </dgm:t>
    </dgm:pt>
    <dgm:pt modelId="{FFF60420-B008-4E57-9B7A-8B5C4B8F1F0F}">
      <dgm:prSet phldrT="[Текст]" custT="1"/>
      <dgm:spPr/>
      <dgm:t>
        <a:bodyPr/>
        <a:lstStyle/>
        <a:p>
          <a:r>
            <a:rPr lang="uk-UA" sz="2600" i="1" noProof="0" dirty="0">
              <a:solidFill>
                <a:srgbClr val="002060"/>
              </a:solidFill>
            </a:rPr>
            <a:t>колекція аудіо- та відеоматеріалів;</a:t>
          </a:r>
        </a:p>
      </dgm:t>
    </dgm:pt>
    <dgm:pt modelId="{F58F1996-42CF-41B9-87C6-9B7541547FDC}" type="parTrans" cxnId="{62C63869-0694-4175-851B-A15176CAA5F3}">
      <dgm:prSet/>
      <dgm:spPr/>
      <dgm:t>
        <a:bodyPr/>
        <a:lstStyle/>
        <a:p>
          <a:endParaRPr lang="uk-UA" i="1"/>
        </a:p>
      </dgm:t>
    </dgm:pt>
    <dgm:pt modelId="{893D8247-1D02-4E45-A80D-A06E4F50304F}" type="sibTrans" cxnId="{62C63869-0694-4175-851B-A15176CAA5F3}">
      <dgm:prSet/>
      <dgm:spPr/>
      <dgm:t>
        <a:bodyPr/>
        <a:lstStyle/>
        <a:p>
          <a:endParaRPr lang="uk-UA" i="1"/>
        </a:p>
      </dgm:t>
    </dgm:pt>
    <dgm:pt modelId="{574467BF-CB95-4D99-A5FA-460B08A3B1CD}">
      <dgm:prSet phldrT="[Текст]" custT="1"/>
      <dgm:spPr/>
      <dgm:t>
        <a:bodyPr/>
        <a:lstStyle/>
        <a:p>
          <a:r>
            <a:rPr lang="uk-UA" sz="2600" i="1" noProof="0" dirty="0"/>
            <a:t>блок виконання тренувальних вправ і практичних завдань;</a:t>
          </a:r>
        </a:p>
      </dgm:t>
    </dgm:pt>
    <dgm:pt modelId="{0F061BA2-5564-42A8-83BD-2FAEFB9E7F8C}" type="parTrans" cxnId="{30A8916B-4F0E-4CFD-BBDB-2B015C36E62E}">
      <dgm:prSet/>
      <dgm:spPr/>
      <dgm:t>
        <a:bodyPr/>
        <a:lstStyle/>
        <a:p>
          <a:endParaRPr lang="uk-UA" i="1"/>
        </a:p>
      </dgm:t>
    </dgm:pt>
    <dgm:pt modelId="{583EE810-A9FA-4532-AC5C-F17662F9099C}" type="sibTrans" cxnId="{30A8916B-4F0E-4CFD-BBDB-2B015C36E62E}">
      <dgm:prSet/>
      <dgm:spPr/>
      <dgm:t>
        <a:bodyPr/>
        <a:lstStyle/>
        <a:p>
          <a:endParaRPr lang="uk-UA" i="1"/>
        </a:p>
      </dgm:t>
    </dgm:pt>
    <dgm:pt modelId="{9F5EE445-7A33-4127-8BC1-059962E1C614}">
      <dgm:prSet phldrT="[Текст]" custT="1"/>
      <dgm:spPr>
        <a:solidFill>
          <a:srgbClr val="008000"/>
        </a:solidFill>
      </dgm:spPr>
      <dgm:t>
        <a:bodyPr/>
        <a:lstStyle/>
        <a:p>
          <a:r>
            <a:rPr lang="uk-UA" sz="2600" i="1" noProof="0" dirty="0"/>
            <a:t>контролюючий блок та ін.</a:t>
          </a:r>
        </a:p>
      </dgm:t>
    </dgm:pt>
    <dgm:pt modelId="{475F9FE2-DE50-4ED5-94D7-25AAC6560F43}" type="parTrans" cxnId="{4C67BFCF-DF16-4FDF-B4C8-8AE80FFCF06F}">
      <dgm:prSet/>
      <dgm:spPr/>
      <dgm:t>
        <a:bodyPr/>
        <a:lstStyle/>
        <a:p>
          <a:endParaRPr lang="uk-UA" i="1"/>
        </a:p>
      </dgm:t>
    </dgm:pt>
    <dgm:pt modelId="{F0BBC386-8CAE-4059-9B98-893DE28D7BE6}" type="sibTrans" cxnId="{4C67BFCF-DF16-4FDF-B4C8-8AE80FFCF06F}">
      <dgm:prSet/>
      <dgm:spPr/>
      <dgm:t>
        <a:bodyPr/>
        <a:lstStyle/>
        <a:p>
          <a:endParaRPr lang="uk-UA" i="1"/>
        </a:p>
      </dgm:t>
    </dgm:pt>
    <dgm:pt modelId="{C1C788E7-40FA-4439-878F-2CC8367B8F22}" type="pres">
      <dgm:prSet presAssocID="{BD77BD33-EC30-46AC-BD24-401E734F8176}" presName="Name0" presStyleCnt="0">
        <dgm:presLayoutVars>
          <dgm:chMax val="7"/>
          <dgm:chPref val="7"/>
          <dgm:dir/>
        </dgm:presLayoutVars>
      </dgm:prSet>
      <dgm:spPr/>
    </dgm:pt>
    <dgm:pt modelId="{0B7B7FCB-7340-4C8C-9CEC-44D83247E09F}" type="pres">
      <dgm:prSet presAssocID="{BD77BD33-EC30-46AC-BD24-401E734F8176}" presName="Name1" presStyleCnt="0"/>
      <dgm:spPr/>
    </dgm:pt>
    <dgm:pt modelId="{8D39F2BC-8176-4C61-8E04-72E8B55182E0}" type="pres">
      <dgm:prSet presAssocID="{BD77BD33-EC30-46AC-BD24-401E734F8176}" presName="cycle" presStyleCnt="0"/>
      <dgm:spPr/>
    </dgm:pt>
    <dgm:pt modelId="{09BAB6D9-5BBE-46FE-9243-AD21CFADB3C1}" type="pres">
      <dgm:prSet presAssocID="{BD77BD33-EC30-46AC-BD24-401E734F8176}" presName="srcNode" presStyleLbl="node1" presStyleIdx="0" presStyleCnt="5"/>
      <dgm:spPr/>
    </dgm:pt>
    <dgm:pt modelId="{C7661E35-6C55-4B51-BE17-D9D67599F310}" type="pres">
      <dgm:prSet presAssocID="{BD77BD33-EC30-46AC-BD24-401E734F8176}" presName="conn" presStyleLbl="parChTrans1D2" presStyleIdx="0" presStyleCnt="1"/>
      <dgm:spPr/>
    </dgm:pt>
    <dgm:pt modelId="{7DF117A4-BB7B-4C63-B83D-1D769ED77955}" type="pres">
      <dgm:prSet presAssocID="{BD77BD33-EC30-46AC-BD24-401E734F8176}" presName="extraNode" presStyleLbl="node1" presStyleIdx="0" presStyleCnt="5"/>
      <dgm:spPr/>
    </dgm:pt>
    <dgm:pt modelId="{79FA0555-FEE1-4173-AD86-0A4FAA4240E0}" type="pres">
      <dgm:prSet presAssocID="{BD77BD33-EC30-46AC-BD24-401E734F8176}" presName="dstNode" presStyleLbl="node1" presStyleIdx="0" presStyleCnt="5"/>
      <dgm:spPr/>
    </dgm:pt>
    <dgm:pt modelId="{EE2EA9E0-CBE5-43E4-BB02-325D168626A4}" type="pres">
      <dgm:prSet presAssocID="{D44B0D79-7F04-44B9-9C7C-CD28C17613D0}" presName="text_1" presStyleLbl="node1" presStyleIdx="0" presStyleCnt="5" custScaleY="120210">
        <dgm:presLayoutVars>
          <dgm:bulletEnabled val="1"/>
        </dgm:presLayoutVars>
      </dgm:prSet>
      <dgm:spPr/>
    </dgm:pt>
    <dgm:pt modelId="{F906E761-2B35-4D8A-8B73-C29A5CF5CBDF}" type="pres">
      <dgm:prSet presAssocID="{D44B0D79-7F04-44B9-9C7C-CD28C17613D0}" presName="accent_1" presStyleCnt="0"/>
      <dgm:spPr/>
    </dgm:pt>
    <dgm:pt modelId="{27878C57-BBF6-4C22-88FA-1C3D4933722D}" type="pres">
      <dgm:prSet presAssocID="{D44B0D79-7F04-44B9-9C7C-CD28C17613D0}" presName="accentRepeatNode" presStyleLbl="solidFgAcc1" presStyleIdx="0" presStyleCnt="5"/>
      <dgm:spPr/>
    </dgm:pt>
    <dgm:pt modelId="{AD2F74AD-5B6A-4346-8349-090AC68FEE9A}" type="pres">
      <dgm:prSet presAssocID="{1B81C372-925C-46FC-96B1-2F1AAF945560}" presName="text_2" presStyleLbl="node1" presStyleIdx="1" presStyleCnt="5" custScaleY="120210">
        <dgm:presLayoutVars>
          <dgm:bulletEnabled val="1"/>
        </dgm:presLayoutVars>
      </dgm:prSet>
      <dgm:spPr/>
    </dgm:pt>
    <dgm:pt modelId="{EC0276CD-B669-4245-86BE-66420155BEF4}" type="pres">
      <dgm:prSet presAssocID="{1B81C372-925C-46FC-96B1-2F1AAF945560}" presName="accent_2" presStyleCnt="0"/>
      <dgm:spPr/>
    </dgm:pt>
    <dgm:pt modelId="{E63EBB38-5984-4F74-98F1-254621592311}" type="pres">
      <dgm:prSet presAssocID="{1B81C372-925C-46FC-96B1-2F1AAF945560}" presName="accentRepeatNode" presStyleLbl="solidFgAcc1" presStyleIdx="1" presStyleCnt="5"/>
      <dgm:spPr/>
    </dgm:pt>
    <dgm:pt modelId="{46297F79-2755-4E7F-87B4-88629DD167EF}" type="pres">
      <dgm:prSet presAssocID="{FFF60420-B008-4E57-9B7A-8B5C4B8F1F0F}" presName="text_3" presStyleLbl="node1" presStyleIdx="2" presStyleCnt="5" custScaleY="120210">
        <dgm:presLayoutVars>
          <dgm:bulletEnabled val="1"/>
        </dgm:presLayoutVars>
      </dgm:prSet>
      <dgm:spPr/>
    </dgm:pt>
    <dgm:pt modelId="{00F75627-8B37-47AF-A999-4F6E49849E6B}" type="pres">
      <dgm:prSet presAssocID="{FFF60420-B008-4E57-9B7A-8B5C4B8F1F0F}" presName="accent_3" presStyleCnt="0"/>
      <dgm:spPr/>
    </dgm:pt>
    <dgm:pt modelId="{D13D7DA6-9D1E-4150-A6AE-C6ABC36166D5}" type="pres">
      <dgm:prSet presAssocID="{FFF60420-B008-4E57-9B7A-8B5C4B8F1F0F}" presName="accentRepeatNode" presStyleLbl="solidFgAcc1" presStyleIdx="2" presStyleCnt="5"/>
      <dgm:spPr/>
    </dgm:pt>
    <dgm:pt modelId="{E97A966C-ADE1-481C-9602-29D743F1F5D5}" type="pres">
      <dgm:prSet presAssocID="{574467BF-CB95-4D99-A5FA-460B08A3B1CD}" presName="text_4" presStyleLbl="node1" presStyleIdx="3" presStyleCnt="5" custScaleY="120210">
        <dgm:presLayoutVars>
          <dgm:bulletEnabled val="1"/>
        </dgm:presLayoutVars>
      </dgm:prSet>
      <dgm:spPr/>
    </dgm:pt>
    <dgm:pt modelId="{9E25BE06-63B3-417D-8D1F-AE7788C8D10B}" type="pres">
      <dgm:prSet presAssocID="{574467BF-CB95-4D99-A5FA-460B08A3B1CD}" presName="accent_4" presStyleCnt="0"/>
      <dgm:spPr/>
    </dgm:pt>
    <dgm:pt modelId="{AA2029A9-878F-42BF-A694-5944B1AD983E}" type="pres">
      <dgm:prSet presAssocID="{574467BF-CB95-4D99-A5FA-460B08A3B1CD}" presName="accentRepeatNode" presStyleLbl="solidFgAcc1" presStyleIdx="3" presStyleCnt="5"/>
      <dgm:spPr/>
    </dgm:pt>
    <dgm:pt modelId="{A75E9348-9280-4796-BDCC-B84F04B5A654}" type="pres">
      <dgm:prSet presAssocID="{9F5EE445-7A33-4127-8BC1-059962E1C614}" presName="text_5" presStyleLbl="node1" presStyleIdx="4" presStyleCnt="5" custScaleY="120210">
        <dgm:presLayoutVars>
          <dgm:bulletEnabled val="1"/>
        </dgm:presLayoutVars>
      </dgm:prSet>
      <dgm:spPr/>
    </dgm:pt>
    <dgm:pt modelId="{A3EEC0C6-EE50-4B2B-A384-D5DAA61F2CD8}" type="pres">
      <dgm:prSet presAssocID="{9F5EE445-7A33-4127-8BC1-059962E1C614}" presName="accent_5" presStyleCnt="0"/>
      <dgm:spPr/>
    </dgm:pt>
    <dgm:pt modelId="{0589A8B4-BF53-4D85-9C3C-5A5EA39FC1AC}" type="pres">
      <dgm:prSet presAssocID="{9F5EE445-7A33-4127-8BC1-059962E1C614}" presName="accentRepeatNode" presStyleLbl="solidFgAcc1" presStyleIdx="4" presStyleCnt="5"/>
      <dgm:spPr/>
    </dgm:pt>
  </dgm:ptLst>
  <dgm:cxnLst>
    <dgm:cxn modelId="{A6441D21-127F-4A5A-946F-CDEE8A3F4D19}" srcId="{BD77BD33-EC30-46AC-BD24-401E734F8176}" destId="{1B81C372-925C-46FC-96B1-2F1AAF945560}" srcOrd="1" destOrd="0" parTransId="{EFDD7AA1-CE6D-4DAE-A006-A48F62651F7D}" sibTransId="{EAA467BD-7E67-4E63-841E-1141B6CA2872}"/>
    <dgm:cxn modelId="{3B3A4033-91B6-4651-849D-C1EE9494A415}" type="presOf" srcId="{BD77BD33-EC30-46AC-BD24-401E734F8176}" destId="{C1C788E7-40FA-4439-878F-2CC8367B8F22}" srcOrd="0" destOrd="0" presId="urn:microsoft.com/office/officeart/2008/layout/VerticalCurvedList"/>
    <dgm:cxn modelId="{BAD4A83F-B957-40AA-B010-2259AF131FBB}" type="presOf" srcId="{9F5EE445-7A33-4127-8BC1-059962E1C614}" destId="{A75E9348-9280-4796-BDCC-B84F04B5A654}" srcOrd="0" destOrd="0" presId="urn:microsoft.com/office/officeart/2008/layout/VerticalCurvedList"/>
    <dgm:cxn modelId="{62C63869-0694-4175-851B-A15176CAA5F3}" srcId="{BD77BD33-EC30-46AC-BD24-401E734F8176}" destId="{FFF60420-B008-4E57-9B7A-8B5C4B8F1F0F}" srcOrd="2" destOrd="0" parTransId="{F58F1996-42CF-41B9-87C6-9B7541547FDC}" sibTransId="{893D8247-1D02-4E45-A80D-A06E4F50304F}"/>
    <dgm:cxn modelId="{30A8916B-4F0E-4CFD-BBDB-2B015C36E62E}" srcId="{BD77BD33-EC30-46AC-BD24-401E734F8176}" destId="{574467BF-CB95-4D99-A5FA-460B08A3B1CD}" srcOrd="3" destOrd="0" parTransId="{0F061BA2-5564-42A8-83BD-2FAEFB9E7F8C}" sibTransId="{583EE810-A9FA-4532-AC5C-F17662F9099C}"/>
    <dgm:cxn modelId="{59BCDC85-CEE0-4294-9FB0-6B609471D905}" type="presOf" srcId="{574467BF-CB95-4D99-A5FA-460B08A3B1CD}" destId="{E97A966C-ADE1-481C-9602-29D743F1F5D5}" srcOrd="0" destOrd="0" presId="urn:microsoft.com/office/officeart/2008/layout/VerticalCurvedList"/>
    <dgm:cxn modelId="{A69E3987-9B80-4103-A19E-5090F1A20AE9}" type="presOf" srcId="{1B81C372-925C-46FC-96B1-2F1AAF945560}" destId="{AD2F74AD-5B6A-4346-8349-090AC68FEE9A}" srcOrd="0" destOrd="0" presId="urn:microsoft.com/office/officeart/2008/layout/VerticalCurvedList"/>
    <dgm:cxn modelId="{27E044B7-6DA3-41AE-91C5-4124E7D1B7D5}" type="presOf" srcId="{D44B0D79-7F04-44B9-9C7C-CD28C17613D0}" destId="{EE2EA9E0-CBE5-43E4-BB02-325D168626A4}" srcOrd="0" destOrd="0" presId="urn:microsoft.com/office/officeart/2008/layout/VerticalCurvedList"/>
    <dgm:cxn modelId="{F5ABE5B7-449B-46C8-BE46-F3A4F660E09A}" srcId="{BD77BD33-EC30-46AC-BD24-401E734F8176}" destId="{D44B0D79-7F04-44B9-9C7C-CD28C17613D0}" srcOrd="0" destOrd="0" parTransId="{CBC678DE-E0F6-4248-85B7-DD8409BBE0F4}" sibTransId="{CB2F3BEF-FA31-40CA-87C5-7058F5D23E9E}"/>
    <dgm:cxn modelId="{515F73BE-0876-4821-81BD-362967BA7243}" type="presOf" srcId="{FFF60420-B008-4E57-9B7A-8B5C4B8F1F0F}" destId="{46297F79-2755-4E7F-87B4-88629DD167EF}" srcOrd="0" destOrd="0" presId="urn:microsoft.com/office/officeart/2008/layout/VerticalCurvedList"/>
    <dgm:cxn modelId="{184A32C5-9C7D-4FEF-947F-7A0B3DCB90D4}" type="presOf" srcId="{CB2F3BEF-FA31-40CA-87C5-7058F5D23E9E}" destId="{C7661E35-6C55-4B51-BE17-D9D67599F310}" srcOrd="0" destOrd="0" presId="urn:microsoft.com/office/officeart/2008/layout/VerticalCurvedList"/>
    <dgm:cxn modelId="{4C67BFCF-DF16-4FDF-B4C8-8AE80FFCF06F}" srcId="{BD77BD33-EC30-46AC-BD24-401E734F8176}" destId="{9F5EE445-7A33-4127-8BC1-059962E1C614}" srcOrd="4" destOrd="0" parTransId="{475F9FE2-DE50-4ED5-94D7-25AAC6560F43}" sibTransId="{F0BBC386-8CAE-4059-9B98-893DE28D7BE6}"/>
    <dgm:cxn modelId="{9EA14DE7-2001-43F9-B8C3-DF9C2257522E}" type="presParOf" srcId="{C1C788E7-40FA-4439-878F-2CC8367B8F22}" destId="{0B7B7FCB-7340-4C8C-9CEC-44D83247E09F}" srcOrd="0" destOrd="0" presId="urn:microsoft.com/office/officeart/2008/layout/VerticalCurvedList"/>
    <dgm:cxn modelId="{A5D2100C-23AF-4537-A213-8DEF49AA998F}" type="presParOf" srcId="{0B7B7FCB-7340-4C8C-9CEC-44D83247E09F}" destId="{8D39F2BC-8176-4C61-8E04-72E8B55182E0}" srcOrd="0" destOrd="0" presId="urn:microsoft.com/office/officeart/2008/layout/VerticalCurvedList"/>
    <dgm:cxn modelId="{60EB1EBD-90AD-4D62-911F-21391F981FF8}" type="presParOf" srcId="{8D39F2BC-8176-4C61-8E04-72E8B55182E0}" destId="{09BAB6D9-5BBE-46FE-9243-AD21CFADB3C1}" srcOrd="0" destOrd="0" presId="urn:microsoft.com/office/officeart/2008/layout/VerticalCurvedList"/>
    <dgm:cxn modelId="{70C6A1CC-C5DB-4395-B074-7411809DD664}" type="presParOf" srcId="{8D39F2BC-8176-4C61-8E04-72E8B55182E0}" destId="{C7661E35-6C55-4B51-BE17-D9D67599F310}" srcOrd="1" destOrd="0" presId="urn:microsoft.com/office/officeart/2008/layout/VerticalCurvedList"/>
    <dgm:cxn modelId="{221279E6-8D30-49CE-8659-CED2A1958621}" type="presParOf" srcId="{8D39F2BC-8176-4C61-8E04-72E8B55182E0}" destId="{7DF117A4-BB7B-4C63-B83D-1D769ED77955}" srcOrd="2" destOrd="0" presId="urn:microsoft.com/office/officeart/2008/layout/VerticalCurvedList"/>
    <dgm:cxn modelId="{C11E5688-80AB-41F5-95AF-A3441905AB0A}" type="presParOf" srcId="{8D39F2BC-8176-4C61-8E04-72E8B55182E0}" destId="{79FA0555-FEE1-4173-AD86-0A4FAA4240E0}" srcOrd="3" destOrd="0" presId="urn:microsoft.com/office/officeart/2008/layout/VerticalCurvedList"/>
    <dgm:cxn modelId="{414E7D10-7E6D-448F-8AF6-D20C37DC0DEC}" type="presParOf" srcId="{0B7B7FCB-7340-4C8C-9CEC-44D83247E09F}" destId="{EE2EA9E0-CBE5-43E4-BB02-325D168626A4}" srcOrd="1" destOrd="0" presId="urn:microsoft.com/office/officeart/2008/layout/VerticalCurvedList"/>
    <dgm:cxn modelId="{63064430-D5E4-4125-8A2E-055B90378C24}" type="presParOf" srcId="{0B7B7FCB-7340-4C8C-9CEC-44D83247E09F}" destId="{F906E761-2B35-4D8A-8B73-C29A5CF5CBDF}" srcOrd="2" destOrd="0" presId="urn:microsoft.com/office/officeart/2008/layout/VerticalCurvedList"/>
    <dgm:cxn modelId="{3E90BECD-3ED0-4497-B990-75625CDEA8B7}" type="presParOf" srcId="{F906E761-2B35-4D8A-8B73-C29A5CF5CBDF}" destId="{27878C57-BBF6-4C22-88FA-1C3D4933722D}" srcOrd="0" destOrd="0" presId="urn:microsoft.com/office/officeart/2008/layout/VerticalCurvedList"/>
    <dgm:cxn modelId="{E3C1D84C-FDD4-4CAD-A0D5-EB67777F07FA}" type="presParOf" srcId="{0B7B7FCB-7340-4C8C-9CEC-44D83247E09F}" destId="{AD2F74AD-5B6A-4346-8349-090AC68FEE9A}" srcOrd="3" destOrd="0" presId="urn:microsoft.com/office/officeart/2008/layout/VerticalCurvedList"/>
    <dgm:cxn modelId="{F284A45B-A820-4966-8D75-55F296D2955A}" type="presParOf" srcId="{0B7B7FCB-7340-4C8C-9CEC-44D83247E09F}" destId="{EC0276CD-B669-4245-86BE-66420155BEF4}" srcOrd="4" destOrd="0" presId="urn:microsoft.com/office/officeart/2008/layout/VerticalCurvedList"/>
    <dgm:cxn modelId="{DC8D7196-2049-4ED4-8420-4953330DA0A7}" type="presParOf" srcId="{EC0276CD-B669-4245-86BE-66420155BEF4}" destId="{E63EBB38-5984-4F74-98F1-254621592311}" srcOrd="0" destOrd="0" presId="urn:microsoft.com/office/officeart/2008/layout/VerticalCurvedList"/>
    <dgm:cxn modelId="{0BE6CD36-F713-4670-8C52-E86D77C01A88}" type="presParOf" srcId="{0B7B7FCB-7340-4C8C-9CEC-44D83247E09F}" destId="{46297F79-2755-4E7F-87B4-88629DD167EF}" srcOrd="5" destOrd="0" presId="urn:microsoft.com/office/officeart/2008/layout/VerticalCurvedList"/>
    <dgm:cxn modelId="{0917D814-F178-4633-9370-5D39485E5431}" type="presParOf" srcId="{0B7B7FCB-7340-4C8C-9CEC-44D83247E09F}" destId="{00F75627-8B37-47AF-A999-4F6E49849E6B}" srcOrd="6" destOrd="0" presId="urn:microsoft.com/office/officeart/2008/layout/VerticalCurvedList"/>
    <dgm:cxn modelId="{5F6E4A7F-75EC-4A8B-8694-775BA0D1AFC4}" type="presParOf" srcId="{00F75627-8B37-47AF-A999-4F6E49849E6B}" destId="{D13D7DA6-9D1E-4150-A6AE-C6ABC36166D5}" srcOrd="0" destOrd="0" presId="urn:microsoft.com/office/officeart/2008/layout/VerticalCurvedList"/>
    <dgm:cxn modelId="{C6DCAC9D-4B18-405F-A389-72B125D12799}" type="presParOf" srcId="{0B7B7FCB-7340-4C8C-9CEC-44D83247E09F}" destId="{E97A966C-ADE1-481C-9602-29D743F1F5D5}" srcOrd="7" destOrd="0" presId="urn:microsoft.com/office/officeart/2008/layout/VerticalCurvedList"/>
    <dgm:cxn modelId="{0D6C2F8F-8724-4805-9FDC-89C02C7B9100}" type="presParOf" srcId="{0B7B7FCB-7340-4C8C-9CEC-44D83247E09F}" destId="{9E25BE06-63B3-417D-8D1F-AE7788C8D10B}" srcOrd="8" destOrd="0" presId="urn:microsoft.com/office/officeart/2008/layout/VerticalCurvedList"/>
    <dgm:cxn modelId="{29B03BE2-DC72-4FD3-BDDA-087524F92E93}" type="presParOf" srcId="{9E25BE06-63B3-417D-8D1F-AE7788C8D10B}" destId="{AA2029A9-878F-42BF-A694-5944B1AD983E}" srcOrd="0" destOrd="0" presId="urn:microsoft.com/office/officeart/2008/layout/VerticalCurvedList"/>
    <dgm:cxn modelId="{DCD04459-4A98-483D-B10A-E61E87A416CF}" type="presParOf" srcId="{0B7B7FCB-7340-4C8C-9CEC-44D83247E09F}" destId="{A75E9348-9280-4796-BDCC-B84F04B5A654}" srcOrd="9" destOrd="0" presId="urn:microsoft.com/office/officeart/2008/layout/VerticalCurvedList"/>
    <dgm:cxn modelId="{21EA59D5-F144-45AD-A2A3-427892853732}" type="presParOf" srcId="{0B7B7FCB-7340-4C8C-9CEC-44D83247E09F}" destId="{A3EEC0C6-EE50-4B2B-A384-D5DAA61F2CD8}" srcOrd="10" destOrd="0" presId="urn:microsoft.com/office/officeart/2008/layout/VerticalCurvedList"/>
    <dgm:cxn modelId="{2ECFC1B1-5399-416D-BE72-73A6533DDC7B}" type="presParOf" srcId="{A3EEC0C6-EE50-4B2B-A384-D5DAA61F2CD8}" destId="{0589A8B4-BF53-4D85-9C3C-5A5EA39FC1A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77BD33-EC30-46AC-BD24-401E734F8176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D44B0D79-7F04-44B9-9C7C-CD28C17613D0}">
      <dgm:prSet phldrT="[Текст]" custT="1"/>
      <dgm:spPr/>
      <dgm:t>
        <a:bodyPr/>
        <a:lstStyle/>
        <a:p>
          <a:r>
            <a:rPr lang="uk-UA" sz="2400" i="1" noProof="0" dirty="0"/>
            <a:t>створення переліку подій, заходів, які плануються на конкретні дати та час, своєчасне нагадування про ці події;</a:t>
          </a:r>
        </a:p>
      </dgm:t>
    </dgm:pt>
    <dgm:pt modelId="{CBC678DE-E0F6-4248-85B7-DD8409BBE0F4}" type="parTrans" cxnId="{F5ABE5B7-449B-46C8-BE46-F3A4F660E09A}">
      <dgm:prSet/>
      <dgm:spPr/>
      <dgm:t>
        <a:bodyPr/>
        <a:lstStyle/>
        <a:p>
          <a:endParaRPr lang="uk-UA" i="1"/>
        </a:p>
      </dgm:t>
    </dgm:pt>
    <dgm:pt modelId="{CB2F3BEF-FA31-40CA-87C5-7058F5D23E9E}" type="sibTrans" cxnId="{F5ABE5B7-449B-46C8-BE46-F3A4F660E09A}">
      <dgm:prSet/>
      <dgm:spPr/>
      <dgm:t>
        <a:bodyPr/>
        <a:lstStyle/>
        <a:p>
          <a:endParaRPr lang="uk-UA" i="1"/>
        </a:p>
      </dgm:t>
    </dgm:pt>
    <dgm:pt modelId="{1B81C372-925C-46FC-96B1-2F1AAF945560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uk-UA" sz="2400" i="1" noProof="0" dirty="0"/>
            <a:t>організація особистих контактів, створення адресної книги, імпортування та експортування даних;</a:t>
          </a:r>
        </a:p>
      </dgm:t>
    </dgm:pt>
    <dgm:pt modelId="{EFDD7AA1-CE6D-4DAE-A006-A48F62651F7D}" type="parTrans" cxnId="{A6441D21-127F-4A5A-946F-CDEE8A3F4D19}">
      <dgm:prSet/>
      <dgm:spPr/>
      <dgm:t>
        <a:bodyPr/>
        <a:lstStyle/>
        <a:p>
          <a:endParaRPr lang="uk-UA" i="1"/>
        </a:p>
      </dgm:t>
    </dgm:pt>
    <dgm:pt modelId="{EAA467BD-7E67-4E63-841E-1141B6CA2872}" type="sibTrans" cxnId="{A6441D21-127F-4A5A-946F-CDEE8A3F4D19}">
      <dgm:prSet/>
      <dgm:spPr/>
      <dgm:t>
        <a:bodyPr/>
        <a:lstStyle/>
        <a:p>
          <a:endParaRPr lang="uk-UA" i="1"/>
        </a:p>
      </dgm:t>
    </dgm:pt>
    <dgm:pt modelId="{FFF60420-B008-4E57-9B7A-8B5C4B8F1F0F}">
      <dgm:prSet phldrT="[Текст]" custT="1"/>
      <dgm:spPr/>
      <dgm:t>
        <a:bodyPr/>
        <a:lstStyle/>
        <a:p>
          <a:r>
            <a:rPr lang="uk-UA" sz="2400" i="1" noProof="0" dirty="0">
              <a:solidFill>
                <a:srgbClr val="002060"/>
              </a:solidFill>
            </a:rPr>
            <a:t>організація спільного доступу до матеріалів, створення проектів, наявність інструментів для колективної роботи;</a:t>
          </a:r>
        </a:p>
      </dgm:t>
    </dgm:pt>
    <dgm:pt modelId="{F58F1996-42CF-41B9-87C6-9B7541547FDC}" type="parTrans" cxnId="{62C63869-0694-4175-851B-A15176CAA5F3}">
      <dgm:prSet/>
      <dgm:spPr/>
      <dgm:t>
        <a:bodyPr/>
        <a:lstStyle/>
        <a:p>
          <a:endParaRPr lang="uk-UA" i="1"/>
        </a:p>
      </dgm:t>
    </dgm:pt>
    <dgm:pt modelId="{893D8247-1D02-4E45-A80D-A06E4F50304F}" type="sibTrans" cxnId="{62C63869-0694-4175-851B-A15176CAA5F3}">
      <dgm:prSet/>
      <dgm:spPr/>
      <dgm:t>
        <a:bodyPr/>
        <a:lstStyle/>
        <a:p>
          <a:endParaRPr lang="uk-UA" i="1"/>
        </a:p>
      </dgm:t>
    </dgm:pt>
    <dgm:pt modelId="{574467BF-CB95-4D99-A5FA-460B08A3B1CD}">
      <dgm:prSet phldrT="[Текст]" custT="1"/>
      <dgm:spPr/>
      <dgm:t>
        <a:bodyPr/>
        <a:lstStyle/>
        <a:p>
          <a:r>
            <a:rPr lang="uk-UA" sz="2400" i="1" noProof="0" dirty="0"/>
            <a:t>доступність для мобільних пристроїв, інтеграція з онлайн-сервісами, можливість синхронізації локальних і онлайн-даних;</a:t>
          </a:r>
        </a:p>
      </dgm:t>
    </dgm:pt>
    <dgm:pt modelId="{0F061BA2-5564-42A8-83BD-2FAEFB9E7F8C}" type="parTrans" cxnId="{30A8916B-4F0E-4CFD-BBDB-2B015C36E62E}">
      <dgm:prSet/>
      <dgm:spPr/>
      <dgm:t>
        <a:bodyPr/>
        <a:lstStyle/>
        <a:p>
          <a:endParaRPr lang="uk-UA" i="1"/>
        </a:p>
      </dgm:t>
    </dgm:pt>
    <dgm:pt modelId="{583EE810-A9FA-4532-AC5C-F17662F9099C}" type="sibTrans" cxnId="{30A8916B-4F0E-4CFD-BBDB-2B015C36E62E}">
      <dgm:prSet/>
      <dgm:spPr/>
      <dgm:t>
        <a:bodyPr/>
        <a:lstStyle/>
        <a:p>
          <a:endParaRPr lang="uk-UA" i="1"/>
        </a:p>
      </dgm:t>
    </dgm:pt>
    <dgm:pt modelId="{9F5EE445-7A33-4127-8BC1-059962E1C614}">
      <dgm:prSet phldrT="[Текст]" custT="1"/>
      <dgm:spPr>
        <a:solidFill>
          <a:srgbClr val="008000"/>
        </a:solidFill>
      </dgm:spPr>
      <dgm:t>
        <a:bodyPr/>
        <a:lstStyle/>
        <a:p>
          <a:r>
            <a:rPr lang="uk-UA" sz="2400" i="1" noProof="0" dirty="0"/>
            <a:t>установка прав доступу до даних або окремих розділів органайзера, захист і шифрування даних.</a:t>
          </a:r>
        </a:p>
      </dgm:t>
    </dgm:pt>
    <dgm:pt modelId="{475F9FE2-DE50-4ED5-94D7-25AAC6560F43}" type="parTrans" cxnId="{4C67BFCF-DF16-4FDF-B4C8-8AE80FFCF06F}">
      <dgm:prSet/>
      <dgm:spPr/>
      <dgm:t>
        <a:bodyPr/>
        <a:lstStyle/>
        <a:p>
          <a:endParaRPr lang="uk-UA" i="1"/>
        </a:p>
      </dgm:t>
    </dgm:pt>
    <dgm:pt modelId="{F0BBC386-8CAE-4059-9B98-893DE28D7BE6}" type="sibTrans" cxnId="{4C67BFCF-DF16-4FDF-B4C8-8AE80FFCF06F}">
      <dgm:prSet/>
      <dgm:spPr/>
      <dgm:t>
        <a:bodyPr/>
        <a:lstStyle/>
        <a:p>
          <a:endParaRPr lang="uk-UA" i="1"/>
        </a:p>
      </dgm:t>
    </dgm:pt>
    <dgm:pt modelId="{C1C788E7-40FA-4439-878F-2CC8367B8F22}" type="pres">
      <dgm:prSet presAssocID="{BD77BD33-EC30-46AC-BD24-401E734F8176}" presName="Name0" presStyleCnt="0">
        <dgm:presLayoutVars>
          <dgm:chMax val="7"/>
          <dgm:chPref val="7"/>
          <dgm:dir/>
        </dgm:presLayoutVars>
      </dgm:prSet>
      <dgm:spPr/>
    </dgm:pt>
    <dgm:pt modelId="{0B7B7FCB-7340-4C8C-9CEC-44D83247E09F}" type="pres">
      <dgm:prSet presAssocID="{BD77BD33-EC30-46AC-BD24-401E734F8176}" presName="Name1" presStyleCnt="0"/>
      <dgm:spPr/>
    </dgm:pt>
    <dgm:pt modelId="{8D39F2BC-8176-4C61-8E04-72E8B55182E0}" type="pres">
      <dgm:prSet presAssocID="{BD77BD33-EC30-46AC-BD24-401E734F8176}" presName="cycle" presStyleCnt="0"/>
      <dgm:spPr/>
    </dgm:pt>
    <dgm:pt modelId="{09BAB6D9-5BBE-46FE-9243-AD21CFADB3C1}" type="pres">
      <dgm:prSet presAssocID="{BD77BD33-EC30-46AC-BD24-401E734F8176}" presName="srcNode" presStyleLbl="node1" presStyleIdx="0" presStyleCnt="5"/>
      <dgm:spPr/>
    </dgm:pt>
    <dgm:pt modelId="{C7661E35-6C55-4B51-BE17-D9D67599F310}" type="pres">
      <dgm:prSet presAssocID="{BD77BD33-EC30-46AC-BD24-401E734F8176}" presName="conn" presStyleLbl="parChTrans1D2" presStyleIdx="0" presStyleCnt="1"/>
      <dgm:spPr/>
    </dgm:pt>
    <dgm:pt modelId="{7DF117A4-BB7B-4C63-B83D-1D769ED77955}" type="pres">
      <dgm:prSet presAssocID="{BD77BD33-EC30-46AC-BD24-401E734F8176}" presName="extraNode" presStyleLbl="node1" presStyleIdx="0" presStyleCnt="5"/>
      <dgm:spPr/>
    </dgm:pt>
    <dgm:pt modelId="{79FA0555-FEE1-4173-AD86-0A4FAA4240E0}" type="pres">
      <dgm:prSet presAssocID="{BD77BD33-EC30-46AC-BD24-401E734F8176}" presName="dstNode" presStyleLbl="node1" presStyleIdx="0" presStyleCnt="5"/>
      <dgm:spPr/>
    </dgm:pt>
    <dgm:pt modelId="{EE2EA9E0-CBE5-43E4-BB02-325D168626A4}" type="pres">
      <dgm:prSet presAssocID="{D44B0D79-7F04-44B9-9C7C-CD28C17613D0}" presName="text_1" presStyleLbl="node1" presStyleIdx="0" presStyleCnt="5" custScaleY="126483">
        <dgm:presLayoutVars>
          <dgm:bulletEnabled val="1"/>
        </dgm:presLayoutVars>
      </dgm:prSet>
      <dgm:spPr/>
    </dgm:pt>
    <dgm:pt modelId="{F906E761-2B35-4D8A-8B73-C29A5CF5CBDF}" type="pres">
      <dgm:prSet presAssocID="{D44B0D79-7F04-44B9-9C7C-CD28C17613D0}" presName="accent_1" presStyleCnt="0"/>
      <dgm:spPr/>
    </dgm:pt>
    <dgm:pt modelId="{27878C57-BBF6-4C22-88FA-1C3D4933722D}" type="pres">
      <dgm:prSet presAssocID="{D44B0D79-7F04-44B9-9C7C-CD28C17613D0}" presName="accentRepeatNode" presStyleLbl="solidFgAcc1" presStyleIdx="0" presStyleCnt="5"/>
      <dgm:spPr/>
    </dgm:pt>
    <dgm:pt modelId="{AD2F74AD-5B6A-4346-8349-090AC68FEE9A}" type="pres">
      <dgm:prSet presAssocID="{1B81C372-925C-46FC-96B1-2F1AAF945560}" presName="text_2" presStyleLbl="node1" presStyleIdx="1" presStyleCnt="5" custScaleY="126483">
        <dgm:presLayoutVars>
          <dgm:bulletEnabled val="1"/>
        </dgm:presLayoutVars>
      </dgm:prSet>
      <dgm:spPr/>
    </dgm:pt>
    <dgm:pt modelId="{EC0276CD-B669-4245-86BE-66420155BEF4}" type="pres">
      <dgm:prSet presAssocID="{1B81C372-925C-46FC-96B1-2F1AAF945560}" presName="accent_2" presStyleCnt="0"/>
      <dgm:spPr/>
    </dgm:pt>
    <dgm:pt modelId="{E63EBB38-5984-4F74-98F1-254621592311}" type="pres">
      <dgm:prSet presAssocID="{1B81C372-925C-46FC-96B1-2F1AAF945560}" presName="accentRepeatNode" presStyleLbl="solidFgAcc1" presStyleIdx="1" presStyleCnt="5"/>
      <dgm:spPr/>
    </dgm:pt>
    <dgm:pt modelId="{46297F79-2755-4E7F-87B4-88629DD167EF}" type="pres">
      <dgm:prSet presAssocID="{FFF60420-B008-4E57-9B7A-8B5C4B8F1F0F}" presName="text_3" presStyleLbl="node1" presStyleIdx="2" presStyleCnt="5" custScaleY="126483">
        <dgm:presLayoutVars>
          <dgm:bulletEnabled val="1"/>
        </dgm:presLayoutVars>
      </dgm:prSet>
      <dgm:spPr/>
    </dgm:pt>
    <dgm:pt modelId="{00F75627-8B37-47AF-A999-4F6E49849E6B}" type="pres">
      <dgm:prSet presAssocID="{FFF60420-B008-4E57-9B7A-8B5C4B8F1F0F}" presName="accent_3" presStyleCnt="0"/>
      <dgm:spPr/>
    </dgm:pt>
    <dgm:pt modelId="{D13D7DA6-9D1E-4150-A6AE-C6ABC36166D5}" type="pres">
      <dgm:prSet presAssocID="{FFF60420-B008-4E57-9B7A-8B5C4B8F1F0F}" presName="accentRepeatNode" presStyleLbl="solidFgAcc1" presStyleIdx="2" presStyleCnt="5"/>
      <dgm:spPr/>
    </dgm:pt>
    <dgm:pt modelId="{E97A966C-ADE1-481C-9602-29D743F1F5D5}" type="pres">
      <dgm:prSet presAssocID="{574467BF-CB95-4D99-A5FA-460B08A3B1CD}" presName="text_4" presStyleLbl="node1" presStyleIdx="3" presStyleCnt="5" custScaleY="126483">
        <dgm:presLayoutVars>
          <dgm:bulletEnabled val="1"/>
        </dgm:presLayoutVars>
      </dgm:prSet>
      <dgm:spPr/>
    </dgm:pt>
    <dgm:pt modelId="{9E25BE06-63B3-417D-8D1F-AE7788C8D10B}" type="pres">
      <dgm:prSet presAssocID="{574467BF-CB95-4D99-A5FA-460B08A3B1CD}" presName="accent_4" presStyleCnt="0"/>
      <dgm:spPr/>
    </dgm:pt>
    <dgm:pt modelId="{AA2029A9-878F-42BF-A694-5944B1AD983E}" type="pres">
      <dgm:prSet presAssocID="{574467BF-CB95-4D99-A5FA-460B08A3B1CD}" presName="accentRepeatNode" presStyleLbl="solidFgAcc1" presStyleIdx="3" presStyleCnt="5"/>
      <dgm:spPr/>
    </dgm:pt>
    <dgm:pt modelId="{A75E9348-9280-4796-BDCC-B84F04B5A654}" type="pres">
      <dgm:prSet presAssocID="{9F5EE445-7A33-4127-8BC1-059962E1C614}" presName="text_5" presStyleLbl="node1" presStyleIdx="4" presStyleCnt="5" custScaleY="126483">
        <dgm:presLayoutVars>
          <dgm:bulletEnabled val="1"/>
        </dgm:presLayoutVars>
      </dgm:prSet>
      <dgm:spPr/>
    </dgm:pt>
    <dgm:pt modelId="{A3EEC0C6-EE50-4B2B-A384-D5DAA61F2CD8}" type="pres">
      <dgm:prSet presAssocID="{9F5EE445-7A33-4127-8BC1-059962E1C614}" presName="accent_5" presStyleCnt="0"/>
      <dgm:spPr/>
    </dgm:pt>
    <dgm:pt modelId="{0589A8B4-BF53-4D85-9C3C-5A5EA39FC1AC}" type="pres">
      <dgm:prSet presAssocID="{9F5EE445-7A33-4127-8BC1-059962E1C614}" presName="accentRepeatNode" presStyleLbl="solidFgAcc1" presStyleIdx="4" presStyleCnt="5"/>
      <dgm:spPr/>
    </dgm:pt>
  </dgm:ptLst>
  <dgm:cxnLst>
    <dgm:cxn modelId="{A6441D21-127F-4A5A-946F-CDEE8A3F4D19}" srcId="{BD77BD33-EC30-46AC-BD24-401E734F8176}" destId="{1B81C372-925C-46FC-96B1-2F1AAF945560}" srcOrd="1" destOrd="0" parTransId="{EFDD7AA1-CE6D-4DAE-A006-A48F62651F7D}" sibTransId="{EAA467BD-7E67-4E63-841E-1141B6CA2872}"/>
    <dgm:cxn modelId="{3B3A4033-91B6-4651-849D-C1EE9494A415}" type="presOf" srcId="{BD77BD33-EC30-46AC-BD24-401E734F8176}" destId="{C1C788E7-40FA-4439-878F-2CC8367B8F22}" srcOrd="0" destOrd="0" presId="urn:microsoft.com/office/officeart/2008/layout/VerticalCurvedList"/>
    <dgm:cxn modelId="{BAD4A83F-B957-40AA-B010-2259AF131FBB}" type="presOf" srcId="{9F5EE445-7A33-4127-8BC1-059962E1C614}" destId="{A75E9348-9280-4796-BDCC-B84F04B5A654}" srcOrd="0" destOrd="0" presId="urn:microsoft.com/office/officeart/2008/layout/VerticalCurvedList"/>
    <dgm:cxn modelId="{62C63869-0694-4175-851B-A15176CAA5F3}" srcId="{BD77BD33-EC30-46AC-BD24-401E734F8176}" destId="{FFF60420-B008-4E57-9B7A-8B5C4B8F1F0F}" srcOrd="2" destOrd="0" parTransId="{F58F1996-42CF-41B9-87C6-9B7541547FDC}" sibTransId="{893D8247-1D02-4E45-A80D-A06E4F50304F}"/>
    <dgm:cxn modelId="{30A8916B-4F0E-4CFD-BBDB-2B015C36E62E}" srcId="{BD77BD33-EC30-46AC-BD24-401E734F8176}" destId="{574467BF-CB95-4D99-A5FA-460B08A3B1CD}" srcOrd="3" destOrd="0" parTransId="{0F061BA2-5564-42A8-83BD-2FAEFB9E7F8C}" sibTransId="{583EE810-A9FA-4532-AC5C-F17662F9099C}"/>
    <dgm:cxn modelId="{59BCDC85-CEE0-4294-9FB0-6B609471D905}" type="presOf" srcId="{574467BF-CB95-4D99-A5FA-460B08A3B1CD}" destId="{E97A966C-ADE1-481C-9602-29D743F1F5D5}" srcOrd="0" destOrd="0" presId="urn:microsoft.com/office/officeart/2008/layout/VerticalCurvedList"/>
    <dgm:cxn modelId="{A69E3987-9B80-4103-A19E-5090F1A20AE9}" type="presOf" srcId="{1B81C372-925C-46FC-96B1-2F1AAF945560}" destId="{AD2F74AD-5B6A-4346-8349-090AC68FEE9A}" srcOrd="0" destOrd="0" presId="urn:microsoft.com/office/officeart/2008/layout/VerticalCurvedList"/>
    <dgm:cxn modelId="{27E044B7-6DA3-41AE-91C5-4124E7D1B7D5}" type="presOf" srcId="{D44B0D79-7F04-44B9-9C7C-CD28C17613D0}" destId="{EE2EA9E0-CBE5-43E4-BB02-325D168626A4}" srcOrd="0" destOrd="0" presId="urn:microsoft.com/office/officeart/2008/layout/VerticalCurvedList"/>
    <dgm:cxn modelId="{F5ABE5B7-449B-46C8-BE46-F3A4F660E09A}" srcId="{BD77BD33-EC30-46AC-BD24-401E734F8176}" destId="{D44B0D79-7F04-44B9-9C7C-CD28C17613D0}" srcOrd="0" destOrd="0" parTransId="{CBC678DE-E0F6-4248-85B7-DD8409BBE0F4}" sibTransId="{CB2F3BEF-FA31-40CA-87C5-7058F5D23E9E}"/>
    <dgm:cxn modelId="{515F73BE-0876-4821-81BD-362967BA7243}" type="presOf" srcId="{FFF60420-B008-4E57-9B7A-8B5C4B8F1F0F}" destId="{46297F79-2755-4E7F-87B4-88629DD167EF}" srcOrd="0" destOrd="0" presId="urn:microsoft.com/office/officeart/2008/layout/VerticalCurvedList"/>
    <dgm:cxn modelId="{184A32C5-9C7D-4FEF-947F-7A0B3DCB90D4}" type="presOf" srcId="{CB2F3BEF-FA31-40CA-87C5-7058F5D23E9E}" destId="{C7661E35-6C55-4B51-BE17-D9D67599F310}" srcOrd="0" destOrd="0" presId="urn:microsoft.com/office/officeart/2008/layout/VerticalCurvedList"/>
    <dgm:cxn modelId="{4C67BFCF-DF16-4FDF-B4C8-8AE80FFCF06F}" srcId="{BD77BD33-EC30-46AC-BD24-401E734F8176}" destId="{9F5EE445-7A33-4127-8BC1-059962E1C614}" srcOrd="4" destOrd="0" parTransId="{475F9FE2-DE50-4ED5-94D7-25AAC6560F43}" sibTransId="{F0BBC386-8CAE-4059-9B98-893DE28D7BE6}"/>
    <dgm:cxn modelId="{9EA14DE7-2001-43F9-B8C3-DF9C2257522E}" type="presParOf" srcId="{C1C788E7-40FA-4439-878F-2CC8367B8F22}" destId="{0B7B7FCB-7340-4C8C-9CEC-44D83247E09F}" srcOrd="0" destOrd="0" presId="urn:microsoft.com/office/officeart/2008/layout/VerticalCurvedList"/>
    <dgm:cxn modelId="{A5D2100C-23AF-4537-A213-8DEF49AA998F}" type="presParOf" srcId="{0B7B7FCB-7340-4C8C-9CEC-44D83247E09F}" destId="{8D39F2BC-8176-4C61-8E04-72E8B55182E0}" srcOrd="0" destOrd="0" presId="urn:microsoft.com/office/officeart/2008/layout/VerticalCurvedList"/>
    <dgm:cxn modelId="{60EB1EBD-90AD-4D62-911F-21391F981FF8}" type="presParOf" srcId="{8D39F2BC-8176-4C61-8E04-72E8B55182E0}" destId="{09BAB6D9-5BBE-46FE-9243-AD21CFADB3C1}" srcOrd="0" destOrd="0" presId="urn:microsoft.com/office/officeart/2008/layout/VerticalCurvedList"/>
    <dgm:cxn modelId="{70C6A1CC-C5DB-4395-B074-7411809DD664}" type="presParOf" srcId="{8D39F2BC-8176-4C61-8E04-72E8B55182E0}" destId="{C7661E35-6C55-4B51-BE17-D9D67599F310}" srcOrd="1" destOrd="0" presId="urn:microsoft.com/office/officeart/2008/layout/VerticalCurvedList"/>
    <dgm:cxn modelId="{221279E6-8D30-49CE-8659-CED2A1958621}" type="presParOf" srcId="{8D39F2BC-8176-4C61-8E04-72E8B55182E0}" destId="{7DF117A4-BB7B-4C63-B83D-1D769ED77955}" srcOrd="2" destOrd="0" presId="urn:microsoft.com/office/officeart/2008/layout/VerticalCurvedList"/>
    <dgm:cxn modelId="{C11E5688-80AB-41F5-95AF-A3441905AB0A}" type="presParOf" srcId="{8D39F2BC-8176-4C61-8E04-72E8B55182E0}" destId="{79FA0555-FEE1-4173-AD86-0A4FAA4240E0}" srcOrd="3" destOrd="0" presId="urn:microsoft.com/office/officeart/2008/layout/VerticalCurvedList"/>
    <dgm:cxn modelId="{414E7D10-7E6D-448F-8AF6-D20C37DC0DEC}" type="presParOf" srcId="{0B7B7FCB-7340-4C8C-9CEC-44D83247E09F}" destId="{EE2EA9E0-CBE5-43E4-BB02-325D168626A4}" srcOrd="1" destOrd="0" presId="urn:microsoft.com/office/officeart/2008/layout/VerticalCurvedList"/>
    <dgm:cxn modelId="{63064430-D5E4-4125-8A2E-055B90378C24}" type="presParOf" srcId="{0B7B7FCB-7340-4C8C-9CEC-44D83247E09F}" destId="{F906E761-2B35-4D8A-8B73-C29A5CF5CBDF}" srcOrd="2" destOrd="0" presId="urn:microsoft.com/office/officeart/2008/layout/VerticalCurvedList"/>
    <dgm:cxn modelId="{3E90BECD-3ED0-4497-B990-75625CDEA8B7}" type="presParOf" srcId="{F906E761-2B35-4D8A-8B73-C29A5CF5CBDF}" destId="{27878C57-BBF6-4C22-88FA-1C3D4933722D}" srcOrd="0" destOrd="0" presId="urn:microsoft.com/office/officeart/2008/layout/VerticalCurvedList"/>
    <dgm:cxn modelId="{E3C1D84C-FDD4-4CAD-A0D5-EB67777F07FA}" type="presParOf" srcId="{0B7B7FCB-7340-4C8C-9CEC-44D83247E09F}" destId="{AD2F74AD-5B6A-4346-8349-090AC68FEE9A}" srcOrd="3" destOrd="0" presId="urn:microsoft.com/office/officeart/2008/layout/VerticalCurvedList"/>
    <dgm:cxn modelId="{F284A45B-A820-4966-8D75-55F296D2955A}" type="presParOf" srcId="{0B7B7FCB-7340-4C8C-9CEC-44D83247E09F}" destId="{EC0276CD-B669-4245-86BE-66420155BEF4}" srcOrd="4" destOrd="0" presId="urn:microsoft.com/office/officeart/2008/layout/VerticalCurvedList"/>
    <dgm:cxn modelId="{DC8D7196-2049-4ED4-8420-4953330DA0A7}" type="presParOf" srcId="{EC0276CD-B669-4245-86BE-66420155BEF4}" destId="{E63EBB38-5984-4F74-98F1-254621592311}" srcOrd="0" destOrd="0" presId="urn:microsoft.com/office/officeart/2008/layout/VerticalCurvedList"/>
    <dgm:cxn modelId="{0BE6CD36-F713-4670-8C52-E86D77C01A88}" type="presParOf" srcId="{0B7B7FCB-7340-4C8C-9CEC-44D83247E09F}" destId="{46297F79-2755-4E7F-87B4-88629DD167EF}" srcOrd="5" destOrd="0" presId="urn:microsoft.com/office/officeart/2008/layout/VerticalCurvedList"/>
    <dgm:cxn modelId="{0917D814-F178-4633-9370-5D39485E5431}" type="presParOf" srcId="{0B7B7FCB-7340-4C8C-9CEC-44D83247E09F}" destId="{00F75627-8B37-47AF-A999-4F6E49849E6B}" srcOrd="6" destOrd="0" presId="urn:microsoft.com/office/officeart/2008/layout/VerticalCurvedList"/>
    <dgm:cxn modelId="{5F6E4A7F-75EC-4A8B-8694-775BA0D1AFC4}" type="presParOf" srcId="{00F75627-8B37-47AF-A999-4F6E49849E6B}" destId="{D13D7DA6-9D1E-4150-A6AE-C6ABC36166D5}" srcOrd="0" destOrd="0" presId="urn:microsoft.com/office/officeart/2008/layout/VerticalCurvedList"/>
    <dgm:cxn modelId="{C6DCAC9D-4B18-405F-A389-72B125D12799}" type="presParOf" srcId="{0B7B7FCB-7340-4C8C-9CEC-44D83247E09F}" destId="{E97A966C-ADE1-481C-9602-29D743F1F5D5}" srcOrd="7" destOrd="0" presId="urn:microsoft.com/office/officeart/2008/layout/VerticalCurvedList"/>
    <dgm:cxn modelId="{0D6C2F8F-8724-4805-9FDC-89C02C7B9100}" type="presParOf" srcId="{0B7B7FCB-7340-4C8C-9CEC-44D83247E09F}" destId="{9E25BE06-63B3-417D-8D1F-AE7788C8D10B}" srcOrd="8" destOrd="0" presId="urn:microsoft.com/office/officeart/2008/layout/VerticalCurvedList"/>
    <dgm:cxn modelId="{29B03BE2-DC72-4FD3-BDDA-087524F92E93}" type="presParOf" srcId="{9E25BE06-63B3-417D-8D1F-AE7788C8D10B}" destId="{AA2029A9-878F-42BF-A694-5944B1AD983E}" srcOrd="0" destOrd="0" presId="urn:microsoft.com/office/officeart/2008/layout/VerticalCurvedList"/>
    <dgm:cxn modelId="{DCD04459-4A98-483D-B10A-E61E87A416CF}" type="presParOf" srcId="{0B7B7FCB-7340-4C8C-9CEC-44D83247E09F}" destId="{A75E9348-9280-4796-BDCC-B84F04B5A654}" srcOrd="9" destOrd="0" presId="urn:microsoft.com/office/officeart/2008/layout/VerticalCurvedList"/>
    <dgm:cxn modelId="{21EA59D5-F144-45AD-A2A3-427892853732}" type="presParOf" srcId="{0B7B7FCB-7340-4C8C-9CEC-44D83247E09F}" destId="{A3EEC0C6-EE50-4B2B-A384-D5DAA61F2CD8}" srcOrd="10" destOrd="0" presId="urn:microsoft.com/office/officeart/2008/layout/VerticalCurvedList"/>
    <dgm:cxn modelId="{2ECFC1B1-5399-416D-BE72-73A6533DDC7B}" type="presParOf" srcId="{A3EEC0C6-EE50-4B2B-A384-D5DAA61F2CD8}" destId="{0589A8B4-BF53-4D85-9C3C-5A5EA39FC1A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61E35-6C55-4B51-BE17-D9D67599F310}">
      <dsp:nvSpPr>
        <dsp:cNvPr id="0" name=""/>
        <dsp:cNvSpPr/>
      </dsp:nvSpPr>
      <dsp:spPr>
        <a:xfrm>
          <a:off x="-5303631" y="-812239"/>
          <a:ext cx="6315408" cy="6315408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2EA9E0-CBE5-43E4-BB02-325D168626A4}">
      <dsp:nvSpPr>
        <dsp:cNvPr id="0" name=""/>
        <dsp:cNvSpPr/>
      </dsp:nvSpPr>
      <dsp:spPr>
        <a:xfrm>
          <a:off x="377266" y="189588"/>
          <a:ext cx="11459137" cy="60873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9200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/>
            <a:t>електронні посібники,</a:t>
          </a:r>
        </a:p>
      </dsp:txBody>
      <dsp:txXfrm>
        <a:off x="377266" y="189588"/>
        <a:ext cx="11459137" cy="608733"/>
      </dsp:txXfrm>
    </dsp:sp>
    <dsp:sp modelId="{27878C57-BBF6-4C22-88FA-1C3D4933722D}">
      <dsp:nvSpPr>
        <dsp:cNvPr id="0" name=""/>
        <dsp:cNvSpPr/>
      </dsp:nvSpPr>
      <dsp:spPr>
        <a:xfrm>
          <a:off x="68603" y="185291"/>
          <a:ext cx="617326" cy="6173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2F74AD-5B6A-4346-8349-090AC68FEE9A}">
      <dsp:nvSpPr>
        <dsp:cNvPr id="0" name=""/>
        <dsp:cNvSpPr/>
      </dsp:nvSpPr>
      <dsp:spPr>
        <a:xfrm>
          <a:off x="783500" y="930285"/>
          <a:ext cx="11052902" cy="608733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9200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/>
            <a:t>електронні (віртуальні) практикуми (лабораторії),</a:t>
          </a:r>
        </a:p>
      </dsp:txBody>
      <dsp:txXfrm>
        <a:off x="783500" y="930285"/>
        <a:ext cx="11052902" cy="608733"/>
      </dsp:txXfrm>
    </dsp:sp>
    <dsp:sp modelId="{E63EBB38-5984-4F74-98F1-254621592311}">
      <dsp:nvSpPr>
        <dsp:cNvPr id="0" name=""/>
        <dsp:cNvSpPr/>
      </dsp:nvSpPr>
      <dsp:spPr>
        <a:xfrm>
          <a:off x="474837" y="925989"/>
          <a:ext cx="617326" cy="6173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297F79-2755-4E7F-87B4-88629DD167EF}">
      <dsp:nvSpPr>
        <dsp:cNvPr id="0" name=""/>
        <dsp:cNvSpPr/>
      </dsp:nvSpPr>
      <dsp:spPr>
        <a:xfrm>
          <a:off x="969261" y="1670983"/>
          <a:ext cx="10867142" cy="60873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9200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>
              <a:solidFill>
                <a:srgbClr val="002060"/>
              </a:solidFill>
            </a:rPr>
            <a:t>електронні тренажери,</a:t>
          </a:r>
        </a:p>
      </dsp:txBody>
      <dsp:txXfrm>
        <a:off x="969261" y="1670983"/>
        <a:ext cx="10867142" cy="608733"/>
      </dsp:txXfrm>
    </dsp:sp>
    <dsp:sp modelId="{D13D7DA6-9D1E-4150-A6AE-C6ABC36166D5}">
      <dsp:nvSpPr>
        <dsp:cNvPr id="0" name=""/>
        <dsp:cNvSpPr/>
      </dsp:nvSpPr>
      <dsp:spPr>
        <a:xfrm>
          <a:off x="660598" y="1666687"/>
          <a:ext cx="617326" cy="6173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7A966C-ADE1-481C-9602-29D743F1F5D5}">
      <dsp:nvSpPr>
        <dsp:cNvPr id="0" name=""/>
        <dsp:cNvSpPr/>
      </dsp:nvSpPr>
      <dsp:spPr>
        <a:xfrm>
          <a:off x="969261" y="2411212"/>
          <a:ext cx="10867142" cy="60873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9200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/>
            <a:t>електронні задачники,</a:t>
          </a:r>
        </a:p>
      </dsp:txBody>
      <dsp:txXfrm>
        <a:off x="969261" y="2411212"/>
        <a:ext cx="10867142" cy="608733"/>
      </dsp:txXfrm>
    </dsp:sp>
    <dsp:sp modelId="{AA2029A9-878F-42BF-A694-5944B1AD983E}">
      <dsp:nvSpPr>
        <dsp:cNvPr id="0" name=""/>
        <dsp:cNvSpPr/>
      </dsp:nvSpPr>
      <dsp:spPr>
        <a:xfrm>
          <a:off x="660598" y="2406915"/>
          <a:ext cx="617326" cy="6173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5E9348-9280-4796-BDCC-B84F04B5A654}">
      <dsp:nvSpPr>
        <dsp:cNvPr id="0" name=""/>
        <dsp:cNvSpPr/>
      </dsp:nvSpPr>
      <dsp:spPr>
        <a:xfrm>
          <a:off x="783500" y="3151909"/>
          <a:ext cx="11052902" cy="608733"/>
        </a:xfrm>
        <a:prstGeom prst="rect">
          <a:avLst/>
        </a:prstGeom>
        <a:solidFill>
          <a:srgbClr val="008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9200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/>
            <a:t>електронні засоби контролю навчальних досягнень учнів,</a:t>
          </a:r>
        </a:p>
      </dsp:txBody>
      <dsp:txXfrm>
        <a:off x="783500" y="3151909"/>
        <a:ext cx="11052902" cy="608733"/>
      </dsp:txXfrm>
    </dsp:sp>
    <dsp:sp modelId="{0589A8B4-BF53-4D85-9C3C-5A5EA39FC1AC}">
      <dsp:nvSpPr>
        <dsp:cNvPr id="0" name=""/>
        <dsp:cNvSpPr/>
      </dsp:nvSpPr>
      <dsp:spPr>
        <a:xfrm>
          <a:off x="474837" y="3147613"/>
          <a:ext cx="617326" cy="6173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4EF4FD6-C941-4475-A168-EAE602EA2FB8}">
      <dsp:nvSpPr>
        <dsp:cNvPr id="0" name=""/>
        <dsp:cNvSpPr/>
      </dsp:nvSpPr>
      <dsp:spPr>
        <a:xfrm>
          <a:off x="377266" y="3892607"/>
          <a:ext cx="11459137" cy="608733"/>
        </a:xfrm>
        <a:prstGeom prst="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9200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/>
            <a:t>мультимедійні засоби ілюстративного й довідникового призначення.</a:t>
          </a:r>
        </a:p>
      </dsp:txBody>
      <dsp:txXfrm>
        <a:off x="377266" y="3892607"/>
        <a:ext cx="11459137" cy="608733"/>
      </dsp:txXfrm>
    </dsp:sp>
    <dsp:sp modelId="{ED36E031-CFEF-4748-9363-2265BBBB680A}">
      <dsp:nvSpPr>
        <dsp:cNvPr id="0" name=""/>
        <dsp:cNvSpPr/>
      </dsp:nvSpPr>
      <dsp:spPr>
        <a:xfrm>
          <a:off x="68603" y="3888311"/>
          <a:ext cx="617326" cy="6173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61E35-6C55-4B51-BE17-D9D67599F310}">
      <dsp:nvSpPr>
        <dsp:cNvPr id="0" name=""/>
        <dsp:cNvSpPr/>
      </dsp:nvSpPr>
      <dsp:spPr>
        <a:xfrm>
          <a:off x="-5303631" y="-812239"/>
          <a:ext cx="6315408" cy="6315408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2EA9E0-CBE5-43E4-BB02-325D168626A4}">
      <dsp:nvSpPr>
        <dsp:cNvPr id="0" name=""/>
        <dsp:cNvSpPr/>
      </dsp:nvSpPr>
      <dsp:spPr>
        <a:xfrm>
          <a:off x="529721" y="278041"/>
          <a:ext cx="11306682" cy="88684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2812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i="1" kern="1200" noProof="0" dirty="0"/>
            <a:t>меню програми, яке відображає зміст матеріалу в програмному засобі або надає доступ до його основних функцій;</a:t>
          </a:r>
        </a:p>
      </dsp:txBody>
      <dsp:txXfrm>
        <a:off x="529721" y="278041"/>
        <a:ext cx="11306682" cy="886845"/>
      </dsp:txXfrm>
    </dsp:sp>
    <dsp:sp modelId="{27878C57-BBF6-4C22-88FA-1C3D4933722D}">
      <dsp:nvSpPr>
        <dsp:cNvPr id="0" name=""/>
        <dsp:cNvSpPr/>
      </dsp:nvSpPr>
      <dsp:spPr>
        <a:xfrm>
          <a:off x="78688" y="270432"/>
          <a:ext cx="902065" cy="902065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2F74AD-5B6A-4346-8349-090AC68FEE9A}">
      <dsp:nvSpPr>
        <dsp:cNvPr id="0" name=""/>
        <dsp:cNvSpPr/>
      </dsp:nvSpPr>
      <dsp:spPr>
        <a:xfrm>
          <a:off x="943461" y="1360708"/>
          <a:ext cx="10892942" cy="886845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2812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i="1" kern="1200" noProof="0" dirty="0"/>
            <a:t>гіпертекстова система навігації між блоками навчального або довідкового матеріалу;</a:t>
          </a:r>
        </a:p>
      </dsp:txBody>
      <dsp:txXfrm>
        <a:off x="943461" y="1360708"/>
        <a:ext cx="10892942" cy="886845"/>
      </dsp:txXfrm>
    </dsp:sp>
    <dsp:sp modelId="{E63EBB38-5984-4F74-98F1-254621592311}">
      <dsp:nvSpPr>
        <dsp:cNvPr id="0" name=""/>
        <dsp:cNvSpPr/>
      </dsp:nvSpPr>
      <dsp:spPr>
        <a:xfrm>
          <a:off x="492428" y="1353098"/>
          <a:ext cx="902065" cy="902065"/>
        </a:xfrm>
        <a:prstGeom prst="ellipse">
          <a:avLst/>
        </a:prstGeom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297F79-2755-4E7F-87B4-88629DD167EF}">
      <dsp:nvSpPr>
        <dsp:cNvPr id="0" name=""/>
        <dsp:cNvSpPr/>
      </dsp:nvSpPr>
      <dsp:spPr>
        <a:xfrm>
          <a:off x="943461" y="2443374"/>
          <a:ext cx="10892942" cy="88684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2812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i="1" kern="1200" noProof="0" dirty="0">
              <a:solidFill>
                <a:srgbClr val="002060"/>
              </a:solidFill>
            </a:rPr>
            <a:t>пошукова система для швидкого пошуку потрібного навчального матеріалу;</a:t>
          </a:r>
        </a:p>
      </dsp:txBody>
      <dsp:txXfrm>
        <a:off x="943461" y="2443374"/>
        <a:ext cx="10892942" cy="886845"/>
      </dsp:txXfrm>
    </dsp:sp>
    <dsp:sp modelId="{D13D7DA6-9D1E-4150-A6AE-C6ABC36166D5}">
      <dsp:nvSpPr>
        <dsp:cNvPr id="0" name=""/>
        <dsp:cNvSpPr/>
      </dsp:nvSpPr>
      <dsp:spPr>
        <a:xfrm>
          <a:off x="492428" y="2435764"/>
          <a:ext cx="902065" cy="902065"/>
        </a:xfrm>
        <a:prstGeom prst="ellipse">
          <a:avLst/>
        </a:prstGeom>
        <a:blipFill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7A966C-ADE1-481C-9602-29D743F1F5D5}">
      <dsp:nvSpPr>
        <dsp:cNvPr id="0" name=""/>
        <dsp:cNvSpPr/>
      </dsp:nvSpPr>
      <dsp:spPr>
        <a:xfrm>
          <a:off x="529721" y="3526041"/>
          <a:ext cx="11306682" cy="88684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2812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i="1" kern="1200" noProof="0" dirty="0"/>
            <a:t>довідка з навчального матеріалу або щодо роботи з програмою.</a:t>
          </a:r>
        </a:p>
      </dsp:txBody>
      <dsp:txXfrm>
        <a:off x="529721" y="3526041"/>
        <a:ext cx="11306682" cy="886845"/>
      </dsp:txXfrm>
    </dsp:sp>
    <dsp:sp modelId="{AA2029A9-878F-42BF-A694-5944B1AD983E}">
      <dsp:nvSpPr>
        <dsp:cNvPr id="0" name=""/>
        <dsp:cNvSpPr/>
      </dsp:nvSpPr>
      <dsp:spPr>
        <a:xfrm>
          <a:off x="78688" y="3518431"/>
          <a:ext cx="902065" cy="902065"/>
        </a:xfrm>
        <a:prstGeom prst="ellipse">
          <a:avLst/>
        </a:prstGeom>
        <a:blipFill rotWithShape="0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61E35-6C55-4B51-BE17-D9D67599F310}">
      <dsp:nvSpPr>
        <dsp:cNvPr id="0" name=""/>
        <dsp:cNvSpPr/>
      </dsp:nvSpPr>
      <dsp:spPr>
        <a:xfrm>
          <a:off x="-5210203" y="-798036"/>
          <a:ext cx="6204422" cy="6204422"/>
        </a:xfrm>
        <a:prstGeom prst="blockArc">
          <a:avLst>
            <a:gd name="adj1" fmla="val 18900000"/>
            <a:gd name="adj2" fmla="val 2700000"/>
            <a:gd name="adj3" fmla="val 348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2EA9E0-CBE5-43E4-BB02-325D168626A4}">
      <dsp:nvSpPr>
        <dsp:cNvPr id="0" name=""/>
        <dsp:cNvSpPr/>
      </dsp:nvSpPr>
      <dsp:spPr>
        <a:xfrm>
          <a:off x="434839" y="229701"/>
          <a:ext cx="7172556" cy="69268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381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i="1" kern="1200" noProof="0" dirty="0"/>
            <a:t>текстовий інформаційний блок;</a:t>
          </a:r>
        </a:p>
      </dsp:txBody>
      <dsp:txXfrm>
        <a:off x="434839" y="229701"/>
        <a:ext cx="7172556" cy="692683"/>
      </dsp:txXfrm>
    </dsp:sp>
    <dsp:sp modelId="{27878C57-BBF6-4C22-88FA-1C3D4933722D}">
      <dsp:nvSpPr>
        <dsp:cNvPr id="0" name=""/>
        <dsp:cNvSpPr/>
      </dsp:nvSpPr>
      <dsp:spPr>
        <a:xfrm>
          <a:off x="74696" y="215901"/>
          <a:ext cx="720285" cy="7202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2F74AD-5B6A-4346-8349-090AC68FEE9A}">
      <dsp:nvSpPr>
        <dsp:cNvPr id="0" name=""/>
        <dsp:cNvSpPr/>
      </dsp:nvSpPr>
      <dsp:spPr>
        <a:xfrm>
          <a:off x="847747" y="1093767"/>
          <a:ext cx="6759648" cy="692683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381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i="1" kern="1200" noProof="0" dirty="0"/>
            <a:t>колекція графічних зображень;</a:t>
          </a:r>
        </a:p>
      </dsp:txBody>
      <dsp:txXfrm>
        <a:off x="847747" y="1093767"/>
        <a:ext cx="6759648" cy="692683"/>
      </dsp:txXfrm>
    </dsp:sp>
    <dsp:sp modelId="{E63EBB38-5984-4F74-98F1-254621592311}">
      <dsp:nvSpPr>
        <dsp:cNvPr id="0" name=""/>
        <dsp:cNvSpPr/>
      </dsp:nvSpPr>
      <dsp:spPr>
        <a:xfrm>
          <a:off x="487605" y="1079966"/>
          <a:ext cx="720285" cy="7202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297F79-2755-4E7F-87B4-88629DD167EF}">
      <dsp:nvSpPr>
        <dsp:cNvPr id="0" name=""/>
        <dsp:cNvSpPr/>
      </dsp:nvSpPr>
      <dsp:spPr>
        <a:xfrm>
          <a:off x="974477" y="1957833"/>
          <a:ext cx="6632918" cy="69268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381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i="1" kern="1200" noProof="0" dirty="0">
              <a:solidFill>
                <a:srgbClr val="002060"/>
              </a:solidFill>
            </a:rPr>
            <a:t>колекція аудіо- та відеоматеріалів;</a:t>
          </a:r>
        </a:p>
      </dsp:txBody>
      <dsp:txXfrm>
        <a:off x="974477" y="1957833"/>
        <a:ext cx="6632918" cy="692683"/>
      </dsp:txXfrm>
    </dsp:sp>
    <dsp:sp modelId="{D13D7DA6-9D1E-4150-A6AE-C6ABC36166D5}">
      <dsp:nvSpPr>
        <dsp:cNvPr id="0" name=""/>
        <dsp:cNvSpPr/>
      </dsp:nvSpPr>
      <dsp:spPr>
        <a:xfrm>
          <a:off x="614334" y="1944032"/>
          <a:ext cx="720285" cy="7202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7A966C-ADE1-481C-9602-29D743F1F5D5}">
      <dsp:nvSpPr>
        <dsp:cNvPr id="0" name=""/>
        <dsp:cNvSpPr/>
      </dsp:nvSpPr>
      <dsp:spPr>
        <a:xfrm>
          <a:off x="847747" y="2821898"/>
          <a:ext cx="6759648" cy="69268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381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i="1" kern="1200" noProof="0" dirty="0"/>
            <a:t>блок виконання тренувальних вправ і практичних завдань;</a:t>
          </a:r>
        </a:p>
      </dsp:txBody>
      <dsp:txXfrm>
        <a:off x="847747" y="2821898"/>
        <a:ext cx="6759648" cy="692683"/>
      </dsp:txXfrm>
    </dsp:sp>
    <dsp:sp modelId="{AA2029A9-878F-42BF-A694-5944B1AD983E}">
      <dsp:nvSpPr>
        <dsp:cNvPr id="0" name=""/>
        <dsp:cNvSpPr/>
      </dsp:nvSpPr>
      <dsp:spPr>
        <a:xfrm>
          <a:off x="487605" y="2808098"/>
          <a:ext cx="720285" cy="7202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5E9348-9280-4796-BDCC-B84F04B5A654}">
      <dsp:nvSpPr>
        <dsp:cNvPr id="0" name=""/>
        <dsp:cNvSpPr/>
      </dsp:nvSpPr>
      <dsp:spPr>
        <a:xfrm>
          <a:off x="434839" y="3685964"/>
          <a:ext cx="7172556" cy="692683"/>
        </a:xfrm>
        <a:prstGeom prst="rect">
          <a:avLst/>
        </a:prstGeom>
        <a:solidFill>
          <a:srgbClr val="008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381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i="1" kern="1200" noProof="0" dirty="0"/>
            <a:t>контролюючий блок та ін.</a:t>
          </a:r>
        </a:p>
      </dsp:txBody>
      <dsp:txXfrm>
        <a:off x="434839" y="3685964"/>
        <a:ext cx="7172556" cy="692683"/>
      </dsp:txXfrm>
    </dsp:sp>
    <dsp:sp modelId="{0589A8B4-BF53-4D85-9C3C-5A5EA39FC1AC}">
      <dsp:nvSpPr>
        <dsp:cNvPr id="0" name=""/>
        <dsp:cNvSpPr/>
      </dsp:nvSpPr>
      <dsp:spPr>
        <a:xfrm>
          <a:off x="74696" y="3672163"/>
          <a:ext cx="720285" cy="7202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61E35-6C55-4B51-BE17-D9D67599F310}">
      <dsp:nvSpPr>
        <dsp:cNvPr id="0" name=""/>
        <dsp:cNvSpPr/>
      </dsp:nvSpPr>
      <dsp:spPr>
        <a:xfrm>
          <a:off x="-5237155" y="-802133"/>
          <a:ext cx="6236439" cy="6236439"/>
        </a:xfrm>
        <a:prstGeom prst="blockArc">
          <a:avLst>
            <a:gd name="adj1" fmla="val 18900000"/>
            <a:gd name="adj2" fmla="val 2700000"/>
            <a:gd name="adj3" fmla="val 346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2EA9E0-CBE5-43E4-BB02-325D168626A4}">
      <dsp:nvSpPr>
        <dsp:cNvPr id="0" name=""/>
        <dsp:cNvSpPr/>
      </dsp:nvSpPr>
      <dsp:spPr>
        <a:xfrm>
          <a:off x="437040" y="212722"/>
          <a:ext cx="11400290" cy="73259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974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/>
            <a:t>створення переліку подій, заходів, які плануються на конкретні дати та час, своєчасне нагадування про ці події;</a:t>
          </a:r>
        </a:p>
      </dsp:txBody>
      <dsp:txXfrm>
        <a:off x="437040" y="212722"/>
        <a:ext cx="11400290" cy="732598"/>
      </dsp:txXfrm>
    </dsp:sp>
    <dsp:sp modelId="{27878C57-BBF6-4C22-88FA-1C3D4933722D}">
      <dsp:nvSpPr>
        <dsp:cNvPr id="0" name=""/>
        <dsp:cNvSpPr/>
      </dsp:nvSpPr>
      <dsp:spPr>
        <a:xfrm>
          <a:off x="75036" y="217017"/>
          <a:ext cx="724008" cy="7240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2F74AD-5B6A-4346-8349-090AC68FEE9A}">
      <dsp:nvSpPr>
        <dsp:cNvPr id="0" name=""/>
        <dsp:cNvSpPr/>
      </dsp:nvSpPr>
      <dsp:spPr>
        <a:xfrm>
          <a:off x="852083" y="1081254"/>
          <a:ext cx="10985248" cy="732598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974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/>
            <a:t>організація особистих контактів, створення адресної книги, імпортування та експортування даних;</a:t>
          </a:r>
        </a:p>
      </dsp:txBody>
      <dsp:txXfrm>
        <a:off x="852083" y="1081254"/>
        <a:ext cx="10985248" cy="732598"/>
      </dsp:txXfrm>
    </dsp:sp>
    <dsp:sp modelId="{E63EBB38-5984-4F74-98F1-254621592311}">
      <dsp:nvSpPr>
        <dsp:cNvPr id="0" name=""/>
        <dsp:cNvSpPr/>
      </dsp:nvSpPr>
      <dsp:spPr>
        <a:xfrm>
          <a:off x="490079" y="1085549"/>
          <a:ext cx="724008" cy="7240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297F79-2755-4E7F-87B4-88629DD167EF}">
      <dsp:nvSpPr>
        <dsp:cNvPr id="0" name=""/>
        <dsp:cNvSpPr/>
      </dsp:nvSpPr>
      <dsp:spPr>
        <a:xfrm>
          <a:off x="979468" y="1949786"/>
          <a:ext cx="10857863" cy="73259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974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>
              <a:solidFill>
                <a:srgbClr val="002060"/>
              </a:solidFill>
            </a:rPr>
            <a:t>організація спільного доступу до матеріалів, створення проектів, наявність інструментів для колективної роботи;</a:t>
          </a:r>
        </a:p>
      </dsp:txBody>
      <dsp:txXfrm>
        <a:off x="979468" y="1949786"/>
        <a:ext cx="10857863" cy="732598"/>
      </dsp:txXfrm>
    </dsp:sp>
    <dsp:sp modelId="{D13D7DA6-9D1E-4150-A6AE-C6ABC36166D5}">
      <dsp:nvSpPr>
        <dsp:cNvPr id="0" name=""/>
        <dsp:cNvSpPr/>
      </dsp:nvSpPr>
      <dsp:spPr>
        <a:xfrm>
          <a:off x="617463" y="1954081"/>
          <a:ext cx="724008" cy="7240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7A966C-ADE1-481C-9602-29D743F1F5D5}">
      <dsp:nvSpPr>
        <dsp:cNvPr id="0" name=""/>
        <dsp:cNvSpPr/>
      </dsp:nvSpPr>
      <dsp:spPr>
        <a:xfrm>
          <a:off x="852083" y="2818319"/>
          <a:ext cx="10985248" cy="73259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974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/>
            <a:t>доступність для мобільних пристроїв, інтеграція з онлайн-сервісами, можливість синхронізації локальних і онлайн-даних;</a:t>
          </a:r>
        </a:p>
      </dsp:txBody>
      <dsp:txXfrm>
        <a:off x="852083" y="2818319"/>
        <a:ext cx="10985248" cy="732598"/>
      </dsp:txXfrm>
    </dsp:sp>
    <dsp:sp modelId="{AA2029A9-878F-42BF-A694-5944B1AD983E}">
      <dsp:nvSpPr>
        <dsp:cNvPr id="0" name=""/>
        <dsp:cNvSpPr/>
      </dsp:nvSpPr>
      <dsp:spPr>
        <a:xfrm>
          <a:off x="490079" y="2822614"/>
          <a:ext cx="724008" cy="7240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5E9348-9280-4796-BDCC-B84F04B5A654}">
      <dsp:nvSpPr>
        <dsp:cNvPr id="0" name=""/>
        <dsp:cNvSpPr/>
      </dsp:nvSpPr>
      <dsp:spPr>
        <a:xfrm>
          <a:off x="437040" y="3686851"/>
          <a:ext cx="11400290" cy="732598"/>
        </a:xfrm>
        <a:prstGeom prst="rect">
          <a:avLst/>
        </a:prstGeom>
        <a:solidFill>
          <a:srgbClr val="008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974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/>
            <a:t>установка прав доступу до даних або окремих розділів органайзера, захист і шифрування даних.</a:t>
          </a:r>
        </a:p>
      </dsp:txBody>
      <dsp:txXfrm>
        <a:off x="437040" y="3686851"/>
        <a:ext cx="11400290" cy="732598"/>
      </dsp:txXfrm>
    </dsp:sp>
    <dsp:sp modelId="{0589A8B4-BF53-4D85-9C3C-5A5EA39FC1AC}">
      <dsp:nvSpPr>
        <dsp:cNvPr id="0" name=""/>
        <dsp:cNvSpPr/>
      </dsp:nvSpPr>
      <dsp:spPr>
        <a:xfrm>
          <a:off x="75036" y="3691146"/>
          <a:ext cx="724008" cy="7240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teach-inf.com.ua/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each-inf.com.ua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4">
            <a:extLst>
              <a:ext uri="{FF2B5EF4-FFF2-40B4-BE49-F238E27FC236}">
                <a16:creationId xmlns:a16="http://schemas.microsoft.com/office/drawing/2014/main" id="{C0828C1F-2809-496F-9CA9-C8913E2A963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7" name="Rectangle 17">
            <a:extLst>
              <a:ext uri="{FF2B5EF4-FFF2-40B4-BE49-F238E27FC236}">
                <a16:creationId xmlns:a16="http://schemas.microsoft.com/office/drawing/2014/main" id="{85765027-A3D6-48E7-9EFF-AD1AC0F404F8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id="{F2D7A3E6-CFCC-479B-A744-88D024186D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07947" y="203189"/>
            <a:ext cx="6191410" cy="2791689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9" name="Підзаголовок 2">
            <a:extLst>
              <a:ext uri="{FF2B5EF4-FFF2-40B4-BE49-F238E27FC236}">
                <a16:creationId xmlns:a16="http://schemas.microsoft.com/office/drawing/2014/main" id="{55A2DBE1-F847-48B9-974E-BCC0DD7DDD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07947" y="3184362"/>
            <a:ext cx="6363424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  <p:grpSp>
        <p:nvGrpSpPr>
          <p:cNvPr id="30" name="Групувати 29">
            <a:extLst>
              <a:ext uri="{FF2B5EF4-FFF2-40B4-BE49-F238E27FC236}">
                <a16:creationId xmlns:a16="http://schemas.microsoft.com/office/drawing/2014/main" id="{6D11756A-F657-4BAA-B109-7B632A111CA8}"/>
              </a:ext>
            </a:extLst>
          </p:cNvPr>
          <p:cNvGrpSpPr/>
          <p:nvPr userDrawn="1"/>
        </p:nvGrpSpPr>
        <p:grpSpPr>
          <a:xfrm>
            <a:off x="110888" y="992033"/>
            <a:ext cx="6123569" cy="4834253"/>
            <a:chOff x="498986" y="752629"/>
            <a:chExt cx="5959414" cy="4704661"/>
          </a:xfrm>
        </p:grpSpPr>
        <p:grpSp>
          <p:nvGrpSpPr>
            <p:cNvPr id="31" name="Графіка 3">
              <a:extLst>
                <a:ext uri="{FF2B5EF4-FFF2-40B4-BE49-F238E27FC236}">
                  <a16:creationId xmlns:a16="http://schemas.microsoft.com/office/drawing/2014/main" id="{2AAA8998-8487-4CC3-99B1-DEB7247A32C0}"/>
                </a:ext>
              </a:extLst>
            </p:cNvPr>
            <p:cNvGrpSpPr/>
            <p:nvPr/>
          </p:nvGrpSpPr>
          <p:grpSpPr>
            <a:xfrm>
              <a:off x="498986" y="752629"/>
              <a:ext cx="5959414" cy="4704661"/>
              <a:chOff x="498986" y="752629"/>
              <a:chExt cx="5959414" cy="4704661"/>
            </a:xfrm>
          </p:grpSpPr>
          <p:sp>
            <p:nvSpPr>
              <p:cNvPr id="33" name="Полілінія: фігура 32">
                <a:extLst>
                  <a:ext uri="{FF2B5EF4-FFF2-40B4-BE49-F238E27FC236}">
                    <a16:creationId xmlns:a16="http://schemas.microsoft.com/office/drawing/2014/main" id="{A9EAA881-EA13-470A-8F3D-62F4BD21B427}"/>
                  </a:ext>
                </a:extLst>
              </p:cNvPr>
              <p:cNvSpPr/>
              <p:nvPr/>
            </p:nvSpPr>
            <p:spPr>
              <a:xfrm>
                <a:off x="498986" y="5024729"/>
                <a:ext cx="5959414" cy="432561"/>
              </a:xfrm>
              <a:custGeom>
                <a:avLst/>
                <a:gdLst>
                  <a:gd name="connsiteX0" fmla="*/ 5959415 w 5959414"/>
                  <a:gd name="connsiteY0" fmla="*/ 216281 h 432561"/>
                  <a:gd name="connsiteX1" fmla="*/ 2979707 w 5959414"/>
                  <a:gd name="connsiteY1" fmla="*/ 432561 h 432561"/>
                  <a:gd name="connsiteX2" fmla="*/ 0 w 5959414"/>
                  <a:gd name="connsiteY2" fmla="*/ 216281 h 432561"/>
                  <a:gd name="connsiteX3" fmla="*/ 2979707 w 5959414"/>
                  <a:gd name="connsiteY3" fmla="*/ 0 h 432561"/>
                  <a:gd name="connsiteX4" fmla="*/ 5959415 w 5959414"/>
                  <a:gd name="connsiteY4" fmla="*/ 216281 h 432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59414" h="432561">
                    <a:moveTo>
                      <a:pt x="5959415" y="216281"/>
                    </a:moveTo>
                    <a:cubicBezTo>
                      <a:pt x="5959415" y="335713"/>
                      <a:pt x="4625312" y="432561"/>
                      <a:pt x="2979707" y="432561"/>
                    </a:cubicBezTo>
                    <a:cubicBezTo>
                      <a:pt x="1334103" y="432561"/>
                      <a:pt x="0" y="335713"/>
                      <a:pt x="0" y="216281"/>
                    </a:cubicBezTo>
                    <a:cubicBezTo>
                      <a:pt x="0" y="96848"/>
                      <a:pt x="1334103" y="0"/>
                      <a:pt x="2979707" y="0"/>
                    </a:cubicBezTo>
                    <a:cubicBezTo>
                      <a:pt x="4625312" y="203"/>
                      <a:pt x="5959415" y="96848"/>
                      <a:pt x="5959415" y="21628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203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grpSp>
            <p:nvGrpSpPr>
              <p:cNvPr id="34" name="Графіка 3">
                <a:extLst>
                  <a:ext uri="{FF2B5EF4-FFF2-40B4-BE49-F238E27FC236}">
                    <a16:creationId xmlns:a16="http://schemas.microsoft.com/office/drawing/2014/main" id="{163FF7D2-DA65-41A7-83BB-A08370FDCEF5}"/>
                  </a:ext>
                </a:extLst>
              </p:cNvPr>
              <p:cNvGrpSpPr/>
              <p:nvPr/>
            </p:nvGrpSpPr>
            <p:grpSpPr>
              <a:xfrm>
                <a:off x="818828" y="752629"/>
                <a:ext cx="5132543" cy="4562847"/>
                <a:chOff x="818828" y="752629"/>
                <a:chExt cx="5132543" cy="4562847"/>
              </a:xfrm>
            </p:grpSpPr>
            <p:sp>
              <p:nvSpPr>
                <p:cNvPr id="36" name="Полілінія: фігура 35">
                  <a:extLst>
                    <a:ext uri="{FF2B5EF4-FFF2-40B4-BE49-F238E27FC236}">
                      <a16:creationId xmlns:a16="http://schemas.microsoft.com/office/drawing/2014/main" id="{A985C9A6-F19A-4CCE-8007-A8485058E5EB}"/>
                    </a:ext>
                  </a:extLst>
                </p:cNvPr>
                <p:cNvSpPr/>
                <p:nvPr/>
              </p:nvSpPr>
              <p:spPr>
                <a:xfrm>
                  <a:off x="818828" y="752629"/>
                  <a:ext cx="5132339" cy="3033014"/>
                </a:xfrm>
                <a:custGeom>
                  <a:avLst/>
                  <a:gdLst>
                    <a:gd name="connsiteX0" fmla="*/ 5132340 w 5132339"/>
                    <a:gd name="connsiteY0" fmla="*/ 3033015 h 3033014"/>
                    <a:gd name="connsiteX1" fmla="*/ 0 w 5132339"/>
                    <a:gd name="connsiteY1" fmla="*/ 3033015 h 3033014"/>
                    <a:gd name="connsiteX2" fmla="*/ 0 w 5132339"/>
                    <a:gd name="connsiteY2" fmla="*/ 305601 h 3033014"/>
                    <a:gd name="connsiteX3" fmla="*/ 305601 w 5132339"/>
                    <a:gd name="connsiteY3" fmla="*/ 0 h 3033014"/>
                    <a:gd name="connsiteX4" fmla="*/ 4847085 w 5132339"/>
                    <a:gd name="connsiteY4" fmla="*/ 0 h 3033014"/>
                    <a:gd name="connsiteX5" fmla="*/ 5132340 w 5132339"/>
                    <a:gd name="connsiteY5" fmla="*/ 285254 h 3033014"/>
                    <a:gd name="connsiteX6" fmla="*/ 5132340 w 5132339"/>
                    <a:gd name="connsiteY6" fmla="*/ 3033015 h 3033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32339" h="3033014">
                      <a:moveTo>
                        <a:pt x="5132340" y="3033015"/>
                      </a:moveTo>
                      <a:lnTo>
                        <a:pt x="0" y="3033015"/>
                      </a:lnTo>
                      <a:lnTo>
                        <a:pt x="0" y="305601"/>
                      </a:lnTo>
                      <a:cubicBezTo>
                        <a:pt x="0" y="137541"/>
                        <a:pt x="137541" y="0"/>
                        <a:pt x="305601" y="0"/>
                      </a:cubicBezTo>
                      <a:lnTo>
                        <a:pt x="4847085" y="0"/>
                      </a:lnTo>
                      <a:cubicBezTo>
                        <a:pt x="5003955" y="0"/>
                        <a:pt x="5132340" y="128385"/>
                        <a:pt x="5132340" y="285254"/>
                      </a:cubicBezTo>
                      <a:lnTo>
                        <a:pt x="5132340" y="3033015"/>
                      </a:lnTo>
                      <a:close/>
                    </a:path>
                  </a:pathLst>
                </a:custGeom>
                <a:solidFill>
                  <a:srgbClr val="182632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  <p:sp>
              <p:nvSpPr>
                <p:cNvPr id="37" name="Полілінія: фігура 36">
                  <a:extLst>
                    <a:ext uri="{FF2B5EF4-FFF2-40B4-BE49-F238E27FC236}">
                      <a16:creationId xmlns:a16="http://schemas.microsoft.com/office/drawing/2014/main" id="{A8D441A3-BDC2-4EB4-AEB2-B84C30569CD8}"/>
                    </a:ext>
                  </a:extLst>
                </p:cNvPr>
                <p:cNvSpPr/>
                <p:nvPr/>
              </p:nvSpPr>
              <p:spPr>
                <a:xfrm>
                  <a:off x="818828" y="3785643"/>
                  <a:ext cx="5132543" cy="460028"/>
                </a:xfrm>
                <a:custGeom>
                  <a:avLst/>
                  <a:gdLst>
                    <a:gd name="connsiteX0" fmla="*/ 4672311 w 5132543"/>
                    <a:gd name="connsiteY0" fmla="*/ 460028 h 460028"/>
                    <a:gd name="connsiteX1" fmla="*/ 460029 w 5132543"/>
                    <a:gd name="connsiteY1" fmla="*/ 460028 h 460028"/>
                    <a:gd name="connsiteX2" fmla="*/ 0 w 5132543"/>
                    <a:gd name="connsiteY2" fmla="*/ 0 h 460028"/>
                    <a:gd name="connsiteX3" fmla="*/ 0 w 5132543"/>
                    <a:gd name="connsiteY3" fmla="*/ 0 h 460028"/>
                    <a:gd name="connsiteX4" fmla="*/ 5132544 w 5132543"/>
                    <a:gd name="connsiteY4" fmla="*/ 0 h 460028"/>
                    <a:gd name="connsiteX5" fmla="*/ 5132544 w 5132543"/>
                    <a:gd name="connsiteY5" fmla="*/ 0 h 460028"/>
                    <a:gd name="connsiteX6" fmla="*/ 4672311 w 5132543"/>
                    <a:gd name="connsiteY6" fmla="*/ 460028 h 460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32543" h="460028">
                      <a:moveTo>
                        <a:pt x="4672311" y="460028"/>
                      </a:moveTo>
                      <a:lnTo>
                        <a:pt x="460029" y="460028"/>
                      </a:lnTo>
                      <a:cubicBezTo>
                        <a:pt x="205904" y="460028"/>
                        <a:pt x="0" y="254124"/>
                        <a:pt x="0" y="0"/>
                      </a:cubicBezTo>
                      <a:lnTo>
                        <a:pt x="0" y="0"/>
                      </a:lnTo>
                      <a:lnTo>
                        <a:pt x="5132544" y="0"/>
                      </a:lnTo>
                      <a:lnTo>
                        <a:pt x="5132544" y="0"/>
                      </a:lnTo>
                      <a:cubicBezTo>
                        <a:pt x="5132340" y="254124"/>
                        <a:pt x="4926436" y="460028"/>
                        <a:pt x="4672311" y="4600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  <p:sp>
              <p:nvSpPr>
                <p:cNvPr id="38" name="Полілінія: фігура 37">
                  <a:extLst>
                    <a:ext uri="{FF2B5EF4-FFF2-40B4-BE49-F238E27FC236}">
                      <a16:creationId xmlns:a16="http://schemas.microsoft.com/office/drawing/2014/main" id="{CD3E570A-7418-4833-B813-5CD592350156}"/>
                    </a:ext>
                  </a:extLst>
                </p:cNvPr>
                <p:cNvSpPr/>
                <p:nvPr/>
              </p:nvSpPr>
              <p:spPr>
                <a:xfrm>
                  <a:off x="2915916" y="4245671"/>
                  <a:ext cx="931247" cy="774988"/>
                </a:xfrm>
                <a:custGeom>
                  <a:avLst/>
                  <a:gdLst>
                    <a:gd name="connsiteX0" fmla="*/ 0 w 931247"/>
                    <a:gd name="connsiteY0" fmla="*/ 0 h 774988"/>
                    <a:gd name="connsiteX1" fmla="*/ 931247 w 931247"/>
                    <a:gd name="connsiteY1" fmla="*/ 0 h 774988"/>
                    <a:gd name="connsiteX2" fmla="*/ 931247 w 931247"/>
                    <a:gd name="connsiteY2" fmla="*/ 774988 h 774988"/>
                    <a:gd name="connsiteX3" fmla="*/ 0 w 931247"/>
                    <a:gd name="connsiteY3" fmla="*/ 774988 h 774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31247" h="774988">
                      <a:moveTo>
                        <a:pt x="0" y="0"/>
                      </a:moveTo>
                      <a:lnTo>
                        <a:pt x="931247" y="0"/>
                      </a:lnTo>
                      <a:lnTo>
                        <a:pt x="931247" y="774988"/>
                      </a:lnTo>
                      <a:lnTo>
                        <a:pt x="0" y="774988"/>
                      </a:lnTo>
                      <a:close/>
                    </a:path>
                  </a:pathLst>
                </a:custGeom>
                <a:solidFill>
                  <a:srgbClr val="E1E1E1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  <p:sp>
              <p:nvSpPr>
                <p:cNvPr id="39" name="Полілінія: фігура 38">
                  <a:extLst>
                    <a:ext uri="{FF2B5EF4-FFF2-40B4-BE49-F238E27FC236}">
                      <a16:creationId xmlns:a16="http://schemas.microsoft.com/office/drawing/2014/main" id="{65E56732-6627-4C2F-BBE3-7D81D725499A}"/>
                    </a:ext>
                  </a:extLst>
                </p:cNvPr>
                <p:cNvSpPr/>
                <p:nvPr/>
              </p:nvSpPr>
              <p:spPr>
                <a:xfrm>
                  <a:off x="2915916" y="4245671"/>
                  <a:ext cx="931247" cy="245579"/>
                </a:xfrm>
                <a:custGeom>
                  <a:avLst/>
                  <a:gdLst>
                    <a:gd name="connsiteX0" fmla="*/ 0 w 931247"/>
                    <a:gd name="connsiteY0" fmla="*/ 0 h 245579"/>
                    <a:gd name="connsiteX1" fmla="*/ 931247 w 931247"/>
                    <a:gd name="connsiteY1" fmla="*/ 0 h 245579"/>
                    <a:gd name="connsiteX2" fmla="*/ 931247 w 931247"/>
                    <a:gd name="connsiteY2" fmla="*/ 245579 h 245579"/>
                    <a:gd name="connsiteX3" fmla="*/ 0 w 931247"/>
                    <a:gd name="connsiteY3" fmla="*/ 245579 h 24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31247" h="245579">
                      <a:moveTo>
                        <a:pt x="0" y="0"/>
                      </a:moveTo>
                      <a:lnTo>
                        <a:pt x="931247" y="0"/>
                      </a:lnTo>
                      <a:lnTo>
                        <a:pt x="931247" y="245579"/>
                      </a:lnTo>
                      <a:lnTo>
                        <a:pt x="0" y="245579"/>
                      </a:lnTo>
                      <a:close/>
                    </a:path>
                  </a:pathLst>
                </a:custGeom>
                <a:solidFill>
                  <a:srgbClr val="BBBBBB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  <p:sp>
              <p:nvSpPr>
                <p:cNvPr id="40" name="Полілінія: фігура 39">
                  <a:extLst>
                    <a:ext uri="{FF2B5EF4-FFF2-40B4-BE49-F238E27FC236}">
                      <a16:creationId xmlns:a16="http://schemas.microsoft.com/office/drawing/2014/main" id="{AB911477-5B40-486A-B36E-49019D30ACE6}"/>
                    </a:ext>
                  </a:extLst>
                </p:cNvPr>
                <p:cNvSpPr/>
                <p:nvPr/>
              </p:nvSpPr>
              <p:spPr>
                <a:xfrm>
                  <a:off x="2305121" y="5020660"/>
                  <a:ext cx="2153039" cy="294816"/>
                </a:xfrm>
                <a:custGeom>
                  <a:avLst/>
                  <a:gdLst>
                    <a:gd name="connsiteX0" fmla="*/ 2153039 w 2153039"/>
                    <a:gd name="connsiteY0" fmla="*/ 294817 h 294816"/>
                    <a:gd name="connsiteX1" fmla="*/ 0 w 2153039"/>
                    <a:gd name="connsiteY1" fmla="*/ 294817 h 294816"/>
                    <a:gd name="connsiteX2" fmla="*/ 0 w 2153039"/>
                    <a:gd name="connsiteY2" fmla="*/ 244155 h 294816"/>
                    <a:gd name="connsiteX3" fmla="*/ 244155 w 2153039"/>
                    <a:gd name="connsiteY3" fmla="*/ 0 h 294816"/>
                    <a:gd name="connsiteX4" fmla="*/ 1908885 w 2153039"/>
                    <a:gd name="connsiteY4" fmla="*/ 0 h 294816"/>
                    <a:gd name="connsiteX5" fmla="*/ 2153039 w 2153039"/>
                    <a:gd name="connsiteY5" fmla="*/ 244155 h 294816"/>
                    <a:gd name="connsiteX6" fmla="*/ 2153039 w 2153039"/>
                    <a:gd name="connsiteY6" fmla="*/ 294817 h 294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3039" h="294816">
                      <a:moveTo>
                        <a:pt x="2153039" y="294817"/>
                      </a:moveTo>
                      <a:lnTo>
                        <a:pt x="0" y="294817"/>
                      </a:lnTo>
                      <a:lnTo>
                        <a:pt x="0" y="244155"/>
                      </a:lnTo>
                      <a:cubicBezTo>
                        <a:pt x="0" y="109870"/>
                        <a:pt x="109870" y="0"/>
                        <a:pt x="244155" y="0"/>
                      </a:cubicBezTo>
                      <a:lnTo>
                        <a:pt x="1908885" y="0"/>
                      </a:lnTo>
                      <a:cubicBezTo>
                        <a:pt x="2043170" y="0"/>
                        <a:pt x="2153039" y="109870"/>
                        <a:pt x="2153039" y="244155"/>
                      </a:cubicBezTo>
                      <a:lnTo>
                        <a:pt x="2153039" y="2948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</p:grpSp>
          <p:sp>
            <p:nvSpPr>
              <p:cNvPr id="35" name="Полілінія: фігура 34">
                <a:extLst>
                  <a:ext uri="{FF2B5EF4-FFF2-40B4-BE49-F238E27FC236}">
                    <a16:creationId xmlns:a16="http://schemas.microsoft.com/office/drawing/2014/main" id="{FDD47ECD-7C65-4735-8557-95EAF668486E}"/>
                  </a:ext>
                </a:extLst>
              </p:cNvPr>
              <p:cNvSpPr/>
              <p:nvPr/>
            </p:nvSpPr>
            <p:spPr>
              <a:xfrm>
                <a:off x="3218464" y="3855227"/>
                <a:ext cx="290137" cy="290137"/>
              </a:xfrm>
              <a:custGeom>
                <a:avLst/>
                <a:gdLst>
                  <a:gd name="connsiteX0" fmla="*/ 290137 w 290137"/>
                  <a:gd name="connsiteY0" fmla="*/ 145069 h 290137"/>
                  <a:gd name="connsiteX1" fmla="*/ 145069 w 290137"/>
                  <a:gd name="connsiteY1" fmla="*/ 290138 h 290137"/>
                  <a:gd name="connsiteX2" fmla="*/ 0 w 290137"/>
                  <a:gd name="connsiteY2" fmla="*/ 145069 h 290137"/>
                  <a:gd name="connsiteX3" fmla="*/ 145069 w 290137"/>
                  <a:gd name="connsiteY3" fmla="*/ 0 h 290137"/>
                  <a:gd name="connsiteX4" fmla="*/ 290137 w 290137"/>
                  <a:gd name="connsiteY4" fmla="*/ 145069 h 290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137" h="290137">
                    <a:moveTo>
                      <a:pt x="290137" y="145069"/>
                    </a:moveTo>
                    <a:cubicBezTo>
                      <a:pt x="290137" y="225233"/>
                      <a:pt x="225233" y="290138"/>
                      <a:pt x="145069" y="290138"/>
                    </a:cubicBezTo>
                    <a:cubicBezTo>
                      <a:pt x="64905" y="290138"/>
                      <a:pt x="0" y="225233"/>
                      <a:pt x="0" y="145069"/>
                    </a:cubicBezTo>
                    <a:cubicBezTo>
                      <a:pt x="0" y="64905"/>
                      <a:pt x="64905" y="0"/>
                      <a:pt x="145069" y="0"/>
                    </a:cubicBezTo>
                    <a:cubicBezTo>
                      <a:pt x="225233" y="-203"/>
                      <a:pt x="290137" y="64905"/>
                      <a:pt x="290137" y="145069"/>
                    </a:cubicBezTo>
                    <a:close/>
                  </a:path>
                </a:pathLst>
              </a:custGeom>
              <a:solidFill>
                <a:srgbClr val="BBBBBB"/>
              </a:solidFill>
              <a:ln w="203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</p:grpSp>
        <p:sp>
          <p:nvSpPr>
            <p:cNvPr id="32" name="Прямокутник: округлені кути 31">
              <a:extLst>
                <a:ext uri="{FF2B5EF4-FFF2-40B4-BE49-F238E27FC236}">
                  <a16:creationId xmlns:a16="http://schemas.microsoft.com/office/drawing/2014/main" id="{A9C82B7F-C429-4A1D-8B5C-32DBC18EC534}"/>
                </a:ext>
              </a:extLst>
            </p:cNvPr>
            <p:cNvSpPr/>
            <p:nvPr/>
          </p:nvSpPr>
          <p:spPr>
            <a:xfrm>
              <a:off x="1033888" y="973792"/>
              <a:ext cx="4695303" cy="2519272"/>
            </a:xfrm>
            <a:prstGeom prst="roundRect">
              <a:avLst>
                <a:gd name="adj" fmla="val 3560"/>
              </a:avLst>
            </a:prstGeom>
            <a:solidFill>
              <a:srgbClr val="EDE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41" name="Прямокутник 40">
            <a:extLst>
              <a:ext uri="{FF2B5EF4-FFF2-40B4-BE49-F238E27FC236}">
                <a16:creationId xmlns:a16="http://schemas.microsoft.com/office/drawing/2014/main" id="{1FFF924F-6926-4E0D-A28F-BE8E945FA85C}"/>
              </a:ext>
            </a:extLst>
          </p:cNvPr>
          <p:cNvSpPr/>
          <p:nvPr userDrawn="1"/>
        </p:nvSpPr>
        <p:spPr>
          <a:xfrm>
            <a:off x="840927" y="1370500"/>
            <a:ext cx="4408377" cy="806701"/>
          </a:xfrm>
          <a:prstGeom prst="rect">
            <a:avLst/>
          </a:prstGeom>
          <a:solidFill>
            <a:srgbClr val="4040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Інформатика</a:t>
            </a:r>
          </a:p>
        </p:txBody>
      </p:sp>
      <p:sp>
        <p:nvSpPr>
          <p:cNvPr id="42" name="Прямокутник 41">
            <a:hlinkClick r:id="rId2"/>
            <a:extLst>
              <a:ext uri="{FF2B5EF4-FFF2-40B4-BE49-F238E27FC236}">
                <a16:creationId xmlns:a16="http://schemas.microsoft.com/office/drawing/2014/main" id="{7DB2F065-6E8E-4064-A7D7-6E624529A505}"/>
              </a:ext>
            </a:extLst>
          </p:cNvPr>
          <p:cNvSpPr/>
          <p:nvPr userDrawn="1"/>
        </p:nvSpPr>
        <p:spPr>
          <a:xfrm>
            <a:off x="3496407" y="3413512"/>
            <a:ext cx="1991775" cy="40341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1600" b="1" kern="0" dirty="0">
                <a:solidFill>
                  <a:srgbClr val="40404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teach-inf.</a:t>
            </a:r>
            <a:r>
              <a:rPr lang="en-US" sz="1600" b="1" kern="0" dirty="0">
                <a:solidFill>
                  <a:srgbClr val="40404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com</a:t>
            </a:r>
            <a:r>
              <a:rPr lang="en-AU" sz="1600" b="1" kern="0" dirty="0">
                <a:solidFill>
                  <a:srgbClr val="40404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.ua</a:t>
            </a:r>
            <a:endParaRPr lang="uk-UA" sz="1600" b="1" kern="0" dirty="0">
              <a:solidFill>
                <a:srgbClr val="40404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3" name="Прямокутник 42">
            <a:extLst>
              <a:ext uri="{FF2B5EF4-FFF2-40B4-BE49-F238E27FC236}">
                <a16:creationId xmlns:a16="http://schemas.microsoft.com/office/drawing/2014/main" id="{8F04AC59-C179-462C-8ED7-035AD25F3039}"/>
              </a:ext>
            </a:extLst>
          </p:cNvPr>
          <p:cNvSpPr/>
          <p:nvPr userDrawn="1"/>
        </p:nvSpPr>
        <p:spPr>
          <a:xfrm>
            <a:off x="840927" y="2967652"/>
            <a:ext cx="1582233" cy="442463"/>
          </a:xfrm>
          <a:prstGeom prst="rect">
            <a:avLst/>
          </a:prstGeom>
          <a:solidFill>
            <a:srgbClr val="4040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uk-UA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за підручником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0F170623-0E33-4AC3-A5D0-A05F712B5992}"/>
              </a:ext>
            </a:extLst>
          </p:cNvPr>
          <p:cNvSpPr/>
          <p:nvPr userDrawn="1"/>
        </p:nvSpPr>
        <p:spPr>
          <a:xfrm>
            <a:off x="1133931" y="3338852"/>
            <a:ext cx="2201553" cy="381395"/>
          </a:xfrm>
          <a:prstGeom prst="rect">
            <a:avLst/>
          </a:prstGeom>
          <a:solidFill>
            <a:srgbClr val="0A657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Ривкінд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 Й.Я. та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ін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5" name="Прямокутник 44">
            <a:extLst>
              <a:ext uri="{FF2B5EF4-FFF2-40B4-BE49-F238E27FC236}">
                <a16:creationId xmlns:a16="http://schemas.microsoft.com/office/drawing/2014/main" id="{6C97948F-C1C9-4752-907A-56550657446A}"/>
              </a:ext>
            </a:extLst>
          </p:cNvPr>
          <p:cNvSpPr/>
          <p:nvPr userDrawn="1"/>
        </p:nvSpPr>
        <p:spPr>
          <a:xfrm>
            <a:off x="914400" y="2060124"/>
            <a:ext cx="4104955" cy="579167"/>
          </a:xfrm>
          <a:prstGeom prst="rect">
            <a:avLst/>
          </a:prstGeom>
          <a:solidFill>
            <a:srgbClr val="6D6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Рівень стандарту 10(11)</a:t>
            </a: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6">
            <a:extLst>
              <a:ext uri="{FF2B5EF4-FFF2-40B4-BE49-F238E27FC236}">
                <a16:creationId xmlns:a16="http://schemas.microsoft.com/office/drawing/2014/main" id="{596B0315-CDB8-4200-9702-296710C8909D}"/>
              </a:ext>
            </a:extLst>
          </p:cNvPr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ED253AEE-C387-4D0C-8CED-CBCBBCEE0FF6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3A3CCEA5-1132-4B31-B825-EC7113657788}"/>
              </a:ext>
            </a:extLst>
          </p:cNvPr>
          <p:cNvGrpSpPr/>
          <p:nvPr userDrawn="1"/>
        </p:nvGrpSpPr>
        <p:grpSpPr>
          <a:xfrm>
            <a:off x="47749" y="40005"/>
            <a:ext cx="1224001" cy="966288"/>
            <a:chOff x="498986" y="752629"/>
            <a:chExt cx="5959414" cy="4704661"/>
          </a:xfrm>
        </p:grpSpPr>
        <p:grpSp>
          <p:nvGrpSpPr>
            <p:cNvPr id="25" name="Графіка 3">
              <a:extLst>
                <a:ext uri="{FF2B5EF4-FFF2-40B4-BE49-F238E27FC236}">
                  <a16:creationId xmlns:a16="http://schemas.microsoft.com/office/drawing/2014/main" id="{938FC569-8F17-46AA-B4C0-7ABBD8F5007B}"/>
                </a:ext>
              </a:extLst>
            </p:cNvPr>
            <p:cNvGrpSpPr/>
            <p:nvPr/>
          </p:nvGrpSpPr>
          <p:grpSpPr>
            <a:xfrm>
              <a:off x="498986" y="752629"/>
              <a:ext cx="5959414" cy="4704661"/>
              <a:chOff x="498986" y="752629"/>
              <a:chExt cx="5959414" cy="4704661"/>
            </a:xfrm>
          </p:grpSpPr>
          <p:sp>
            <p:nvSpPr>
              <p:cNvPr id="27" name="Полілінія: фігура 26">
                <a:extLst>
                  <a:ext uri="{FF2B5EF4-FFF2-40B4-BE49-F238E27FC236}">
                    <a16:creationId xmlns:a16="http://schemas.microsoft.com/office/drawing/2014/main" id="{1CB8D741-388D-46F1-ABF8-100999A7C1D5}"/>
                  </a:ext>
                </a:extLst>
              </p:cNvPr>
              <p:cNvSpPr/>
              <p:nvPr/>
            </p:nvSpPr>
            <p:spPr>
              <a:xfrm>
                <a:off x="498986" y="5024729"/>
                <a:ext cx="5959414" cy="432561"/>
              </a:xfrm>
              <a:custGeom>
                <a:avLst/>
                <a:gdLst>
                  <a:gd name="connsiteX0" fmla="*/ 5959415 w 5959414"/>
                  <a:gd name="connsiteY0" fmla="*/ 216281 h 432561"/>
                  <a:gd name="connsiteX1" fmla="*/ 2979707 w 5959414"/>
                  <a:gd name="connsiteY1" fmla="*/ 432561 h 432561"/>
                  <a:gd name="connsiteX2" fmla="*/ 0 w 5959414"/>
                  <a:gd name="connsiteY2" fmla="*/ 216281 h 432561"/>
                  <a:gd name="connsiteX3" fmla="*/ 2979707 w 5959414"/>
                  <a:gd name="connsiteY3" fmla="*/ 0 h 432561"/>
                  <a:gd name="connsiteX4" fmla="*/ 5959415 w 5959414"/>
                  <a:gd name="connsiteY4" fmla="*/ 216281 h 432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59414" h="432561">
                    <a:moveTo>
                      <a:pt x="5959415" y="216281"/>
                    </a:moveTo>
                    <a:cubicBezTo>
                      <a:pt x="5959415" y="335713"/>
                      <a:pt x="4625312" y="432561"/>
                      <a:pt x="2979707" y="432561"/>
                    </a:cubicBezTo>
                    <a:cubicBezTo>
                      <a:pt x="1334103" y="432561"/>
                      <a:pt x="0" y="335713"/>
                      <a:pt x="0" y="216281"/>
                    </a:cubicBezTo>
                    <a:cubicBezTo>
                      <a:pt x="0" y="96848"/>
                      <a:pt x="1334103" y="0"/>
                      <a:pt x="2979707" y="0"/>
                    </a:cubicBezTo>
                    <a:cubicBezTo>
                      <a:pt x="4625312" y="203"/>
                      <a:pt x="5959415" y="96848"/>
                      <a:pt x="5959415" y="21628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203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grpSp>
            <p:nvGrpSpPr>
              <p:cNvPr id="28" name="Графіка 3">
                <a:extLst>
                  <a:ext uri="{FF2B5EF4-FFF2-40B4-BE49-F238E27FC236}">
                    <a16:creationId xmlns:a16="http://schemas.microsoft.com/office/drawing/2014/main" id="{BECB6EB3-3836-49B0-B24B-7E05C2B13848}"/>
                  </a:ext>
                </a:extLst>
              </p:cNvPr>
              <p:cNvGrpSpPr/>
              <p:nvPr/>
            </p:nvGrpSpPr>
            <p:grpSpPr>
              <a:xfrm>
                <a:off x="818828" y="752629"/>
                <a:ext cx="5132543" cy="4562847"/>
                <a:chOff x="818828" y="752629"/>
                <a:chExt cx="5132543" cy="4562847"/>
              </a:xfrm>
            </p:grpSpPr>
            <p:sp>
              <p:nvSpPr>
                <p:cNvPr id="30" name="Полілінія: фігура 29">
                  <a:extLst>
                    <a:ext uri="{FF2B5EF4-FFF2-40B4-BE49-F238E27FC236}">
                      <a16:creationId xmlns:a16="http://schemas.microsoft.com/office/drawing/2014/main" id="{1F6F24E8-4ABB-4202-8DD4-4BB3C187D608}"/>
                    </a:ext>
                  </a:extLst>
                </p:cNvPr>
                <p:cNvSpPr/>
                <p:nvPr/>
              </p:nvSpPr>
              <p:spPr>
                <a:xfrm>
                  <a:off x="818828" y="752629"/>
                  <a:ext cx="5132339" cy="3033014"/>
                </a:xfrm>
                <a:custGeom>
                  <a:avLst/>
                  <a:gdLst>
                    <a:gd name="connsiteX0" fmla="*/ 5132340 w 5132339"/>
                    <a:gd name="connsiteY0" fmla="*/ 3033015 h 3033014"/>
                    <a:gd name="connsiteX1" fmla="*/ 0 w 5132339"/>
                    <a:gd name="connsiteY1" fmla="*/ 3033015 h 3033014"/>
                    <a:gd name="connsiteX2" fmla="*/ 0 w 5132339"/>
                    <a:gd name="connsiteY2" fmla="*/ 305601 h 3033014"/>
                    <a:gd name="connsiteX3" fmla="*/ 305601 w 5132339"/>
                    <a:gd name="connsiteY3" fmla="*/ 0 h 3033014"/>
                    <a:gd name="connsiteX4" fmla="*/ 4847085 w 5132339"/>
                    <a:gd name="connsiteY4" fmla="*/ 0 h 3033014"/>
                    <a:gd name="connsiteX5" fmla="*/ 5132340 w 5132339"/>
                    <a:gd name="connsiteY5" fmla="*/ 285254 h 3033014"/>
                    <a:gd name="connsiteX6" fmla="*/ 5132340 w 5132339"/>
                    <a:gd name="connsiteY6" fmla="*/ 3033015 h 3033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32339" h="3033014">
                      <a:moveTo>
                        <a:pt x="5132340" y="3033015"/>
                      </a:moveTo>
                      <a:lnTo>
                        <a:pt x="0" y="3033015"/>
                      </a:lnTo>
                      <a:lnTo>
                        <a:pt x="0" y="305601"/>
                      </a:lnTo>
                      <a:cubicBezTo>
                        <a:pt x="0" y="137541"/>
                        <a:pt x="137541" y="0"/>
                        <a:pt x="305601" y="0"/>
                      </a:cubicBezTo>
                      <a:lnTo>
                        <a:pt x="4847085" y="0"/>
                      </a:lnTo>
                      <a:cubicBezTo>
                        <a:pt x="5003955" y="0"/>
                        <a:pt x="5132340" y="128385"/>
                        <a:pt x="5132340" y="285254"/>
                      </a:cubicBezTo>
                      <a:lnTo>
                        <a:pt x="5132340" y="3033015"/>
                      </a:lnTo>
                      <a:close/>
                    </a:path>
                  </a:pathLst>
                </a:custGeom>
                <a:solidFill>
                  <a:srgbClr val="182632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  <p:sp>
              <p:nvSpPr>
                <p:cNvPr id="31" name="Полілінія: фігура 30">
                  <a:extLst>
                    <a:ext uri="{FF2B5EF4-FFF2-40B4-BE49-F238E27FC236}">
                      <a16:creationId xmlns:a16="http://schemas.microsoft.com/office/drawing/2014/main" id="{8FFC0536-A011-4FAC-9535-78D3C4C90871}"/>
                    </a:ext>
                  </a:extLst>
                </p:cNvPr>
                <p:cNvSpPr/>
                <p:nvPr/>
              </p:nvSpPr>
              <p:spPr>
                <a:xfrm>
                  <a:off x="818828" y="3785643"/>
                  <a:ext cx="5132543" cy="460028"/>
                </a:xfrm>
                <a:custGeom>
                  <a:avLst/>
                  <a:gdLst>
                    <a:gd name="connsiteX0" fmla="*/ 4672311 w 5132543"/>
                    <a:gd name="connsiteY0" fmla="*/ 460028 h 460028"/>
                    <a:gd name="connsiteX1" fmla="*/ 460029 w 5132543"/>
                    <a:gd name="connsiteY1" fmla="*/ 460028 h 460028"/>
                    <a:gd name="connsiteX2" fmla="*/ 0 w 5132543"/>
                    <a:gd name="connsiteY2" fmla="*/ 0 h 460028"/>
                    <a:gd name="connsiteX3" fmla="*/ 0 w 5132543"/>
                    <a:gd name="connsiteY3" fmla="*/ 0 h 460028"/>
                    <a:gd name="connsiteX4" fmla="*/ 5132544 w 5132543"/>
                    <a:gd name="connsiteY4" fmla="*/ 0 h 460028"/>
                    <a:gd name="connsiteX5" fmla="*/ 5132544 w 5132543"/>
                    <a:gd name="connsiteY5" fmla="*/ 0 h 460028"/>
                    <a:gd name="connsiteX6" fmla="*/ 4672311 w 5132543"/>
                    <a:gd name="connsiteY6" fmla="*/ 460028 h 460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32543" h="460028">
                      <a:moveTo>
                        <a:pt x="4672311" y="460028"/>
                      </a:moveTo>
                      <a:lnTo>
                        <a:pt x="460029" y="460028"/>
                      </a:lnTo>
                      <a:cubicBezTo>
                        <a:pt x="205904" y="460028"/>
                        <a:pt x="0" y="254124"/>
                        <a:pt x="0" y="0"/>
                      </a:cubicBezTo>
                      <a:lnTo>
                        <a:pt x="0" y="0"/>
                      </a:lnTo>
                      <a:lnTo>
                        <a:pt x="5132544" y="0"/>
                      </a:lnTo>
                      <a:lnTo>
                        <a:pt x="5132544" y="0"/>
                      </a:lnTo>
                      <a:cubicBezTo>
                        <a:pt x="5132340" y="254124"/>
                        <a:pt x="4926436" y="460028"/>
                        <a:pt x="4672311" y="4600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  <p:sp>
              <p:nvSpPr>
                <p:cNvPr id="32" name="Полілінія: фігура 31">
                  <a:extLst>
                    <a:ext uri="{FF2B5EF4-FFF2-40B4-BE49-F238E27FC236}">
                      <a16:creationId xmlns:a16="http://schemas.microsoft.com/office/drawing/2014/main" id="{4DD33531-E1EE-4FFC-ABFD-E3C8CC63B09D}"/>
                    </a:ext>
                  </a:extLst>
                </p:cNvPr>
                <p:cNvSpPr/>
                <p:nvPr/>
              </p:nvSpPr>
              <p:spPr>
                <a:xfrm>
                  <a:off x="2915916" y="4245671"/>
                  <a:ext cx="931247" cy="774988"/>
                </a:xfrm>
                <a:custGeom>
                  <a:avLst/>
                  <a:gdLst>
                    <a:gd name="connsiteX0" fmla="*/ 0 w 931247"/>
                    <a:gd name="connsiteY0" fmla="*/ 0 h 774988"/>
                    <a:gd name="connsiteX1" fmla="*/ 931247 w 931247"/>
                    <a:gd name="connsiteY1" fmla="*/ 0 h 774988"/>
                    <a:gd name="connsiteX2" fmla="*/ 931247 w 931247"/>
                    <a:gd name="connsiteY2" fmla="*/ 774988 h 774988"/>
                    <a:gd name="connsiteX3" fmla="*/ 0 w 931247"/>
                    <a:gd name="connsiteY3" fmla="*/ 774988 h 774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31247" h="774988">
                      <a:moveTo>
                        <a:pt x="0" y="0"/>
                      </a:moveTo>
                      <a:lnTo>
                        <a:pt x="931247" y="0"/>
                      </a:lnTo>
                      <a:lnTo>
                        <a:pt x="931247" y="774988"/>
                      </a:lnTo>
                      <a:lnTo>
                        <a:pt x="0" y="774988"/>
                      </a:lnTo>
                      <a:close/>
                    </a:path>
                  </a:pathLst>
                </a:custGeom>
                <a:solidFill>
                  <a:srgbClr val="E1E1E1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  <p:sp>
              <p:nvSpPr>
                <p:cNvPr id="33" name="Полілінія: фігура 32">
                  <a:extLst>
                    <a:ext uri="{FF2B5EF4-FFF2-40B4-BE49-F238E27FC236}">
                      <a16:creationId xmlns:a16="http://schemas.microsoft.com/office/drawing/2014/main" id="{787FFB6C-7003-43F4-B6AD-9E186F4F9611}"/>
                    </a:ext>
                  </a:extLst>
                </p:cNvPr>
                <p:cNvSpPr/>
                <p:nvPr/>
              </p:nvSpPr>
              <p:spPr>
                <a:xfrm>
                  <a:off x="2915916" y="4245671"/>
                  <a:ext cx="931247" cy="245579"/>
                </a:xfrm>
                <a:custGeom>
                  <a:avLst/>
                  <a:gdLst>
                    <a:gd name="connsiteX0" fmla="*/ 0 w 931247"/>
                    <a:gd name="connsiteY0" fmla="*/ 0 h 245579"/>
                    <a:gd name="connsiteX1" fmla="*/ 931247 w 931247"/>
                    <a:gd name="connsiteY1" fmla="*/ 0 h 245579"/>
                    <a:gd name="connsiteX2" fmla="*/ 931247 w 931247"/>
                    <a:gd name="connsiteY2" fmla="*/ 245579 h 245579"/>
                    <a:gd name="connsiteX3" fmla="*/ 0 w 931247"/>
                    <a:gd name="connsiteY3" fmla="*/ 245579 h 24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31247" h="245579">
                      <a:moveTo>
                        <a:pt x="0" y="0"/>
                      </a:moveTo>
                      <a:lnTo>
                        <a:pt x="931247" y="0"/>
                      </a:lnTo>
                      <a:lnTo>
                        <a:pt x="931247" y="245579"/>
                      </a:lnTo>
                      <a:lnTo>
                        <a:pt x="0" y="245579"/>
                      </a:lnTo>
                      <a:close/>
                    </a:path>
                  </a:pathLst>
                </a:custGeom>
                <a:solidFill>
                  <a:srgbClr val="BBBBBB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  <p:sp>
              <p:nvSpPr>
                <p:cNvPr id="34" name="Полілінія: фігура 33">
                  <a:extLst>
                    <a:ext uri="{FF2B5EF4-FFF2-40B4-BE49-F238E27FC236}">
                      <a16:creationId xmlns:a16="http://schemas.microsoft.com/office/drawing/2014/main" id="{2D87D179-B5A9-4E68-AAD8-E3F0C4A664AD}"/>
                    </a:ext>
                  </a:extLst>
                </p:cNvPr>
                <p:cNvSpPr/>
                <p:nvPr/>
              </p:nvSpPr>
              <p:spPr>
                <a:xfrm>
                  <a:off x="2305121" y="5020660"/>
                  <a:ext cx="2153039" cy="294816"/>
                </a:xfrm>
                <a:custGeom>
                  <a:avLst/>
                  <a:gdLst>
                    <a:gd name="connsiteX0" fmla="*/ 2153039 w 2153039"/>
                    <a:gd name="connsiteY0" fmla="*/ 294817 h 294816"/>
                    <a:gd name="connsiteX1" fmla="*/ 0 w 2153039"/>
                    <a:gd name="connsiteY1" fmla="*/ 294817 h 294816"/>
                    <a:gd name="connsiteX2" fmla="*/ 0 w 2153039"/>
                    <a:gd name="connsiteY2" fmla="*/ 244155 h 294816"/>
                    <a:gd name="connsiteX3" fmla="*/ 244155 w 2153039"/>
                    <a:gd name="connsiteY3" fmla="*/ 0 h 294816"/>
                    <a:gd name="connsiteX4" fmla="*/ 1908885 w 2153039"/>
                    <a:gd name="connsiteY4" fmla="*/ 0 h 294816"/>
                    <a:gd name="connsiteX5" fmla="*/ 2153039 w 2153039"/>
                    <a:gd name="connsiteY5" fmla="*/ 244155 h 294816"/>
                    <a:gd name="connsiteX6" fmla="*/ 2153039 w 2153039"/>
                    <a:gd name="connsiteY6" fmla="*/ 294817 h 294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3039" h="294816">
                      <a:moveTo>
                        <a:pt x="2153039" y="294817"/>
                      </a:moveTo>
                      <a:lnTo>
                        <a:pt x="0" y="294817"/>
                      </a:lnTo>
                      <a:lnTo>
                        <a:pt x="0" y="244155"/>
                      </a:lnTo>
                      <a:cubicBezTo>
                        <a:pt x="0" y="109870"/>
                        <a:pt x="109870" y="0"/>
                        <a:pt x="244155" y="0"/>
                      </a:cubicBezTo>
                      <a:lnTo>
                        <a:pt x="1908885" y="0"/>
                      </a:lnTo>
                      <a:cubicBezTo>
                        <a:pt x="2043170" y="0"/>
                        <a:pt x="2153039" y="109870"/>
                        <a:pt x="2153039" y="244155"/>
                      </a:cubicBezTo>
                      <a:lnTo>
                        <a:pt x="2153039" y="2948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</p:grpSp>
          <p:sp>
            <p:nvSpPr>
              <p:cNvPr id="29" name="Полілінія: фігура 28">
                <a:extLst>
                  <a:ext uri="{FF2B5EF4-FFF2-40B4-BE49-F238E27FC236}">
                    <a16:creationId xmlns:a16="http://schemas.microsoft.com/office/drawing/2014/main" id="{62F81A10-1846-4D7C-BE4E-3107F19FD305}"/>
                  </a:ext>
                </a:extLst>
              </p:cNvPr>
              <p:cNvSpPr/>
              <p:nvPr/>
            </p:nvSpPr>
            <p:spPr>
              <a:xfrm>
                <a:off x="3218464" y="3855227"/>
                <a:ext cx="290137" cy="290137"/>
              </a:xfrm>
              <a:custGeom>
                <a:avLst/>
                <a:gdLst>
                  <a:gd name="connsiteX0" fmla="*/ 290137 w 290137"/>
                  <a:gd name="connsiteY0" fmla="*/ 145069 h 290137"/>
                  <a:gd name="connsiteX1" fmla="*/ 145069 w 290137"/>
                  <a:gd name="connsiteY1" fmla="*/ 290138 h 290137"/>
                  <a:gd name="connsiteX2" fmla="*/ 0 w 290137"/>
                  <a:gd name="connsiteY2" fmla="*/ 145069 h 290137"/>
                  <a:gd name="connsiteX3" fmla="*/ 145069 w 290137"/>
                  <a:gd name="connsiteY3" fmla="*/ 0 h 290137"/>
                  <a:gd name="connsiteX4" fmla="*/ 290137 w 290137"/>
                  <a:gd name="connsiteY4" fmla="*/ 145069 h 290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137" h="290137">
                    <a:moveTo>
                      <a:pt x="290137" y="145069"/>
                    </a:moveTo>
                    <a:cubicBezTo>
                      <a:pt x="290137" y="225233"/>
                      <a:pt x="225233" y="290138"/>
                      <a:pt x="145069" y="290138"/>
                    </a:cubicBezTo>
                    <a:cubicBezTo>
                      <a:pt x="64905" y="290138"/>
                      <a:pt x="0" y="225233"/>
                      <a:pt x="0" y="145069"/>
                    </a:cubicBezTo>
                    <a:cubicBezTo>
                      <a:pt x="0" y="64905"/>
                      <a:pt x="64905" y="0"/>
                      <a:pt x="145069" y="0"/>
                    </a:cubicBezTo>
                    <a:cubicBezTo>
                      <a:pt x="225233" y="-203"/>
                      <a:pt x="290137" y="64905"/>
                      <a:pt x="290137" y="145069"/>
                    </a:cubicBezTo>
                    <a:close/>
                  </a:path>
                </a:pathLst>
              </a:custGeom>
              <a:solidFill>
                <a:srgbClr val="BBBBBB"/>
              </a:solidFill>
              <a:ln w="203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</p:grpSp>
        <p:sp>
          <p:nvSpPr>
            <p:cNvPr id="26" name="Прямокутник: округлені кути 25">
              <a:extLst>
                <a:ext uri="{FF2B5EF4-FFF2-40B4-BE49-F238E27FC236}">
                  <a16:creationId xmlns:a16="http://schemas.microsoft.com/office/drawing/2014/main" id="{CC63C0DD-8CA6-439D-AA45-1F7AE6303BF2}"/>
                </a:ext>
              </a:extLst>
            </p:cNvPr>
            <p:cNvSpPr/>
            <p:nvPr/>
          </p:nvSpPr>
          <p:spPr>
            <a:xfrm>
              <a:off x="1033888" y="973792"/>
              <a:ext cx="4695303" cy="2519272"/>
            </a:xfrm>
            <a:prstGeom prst="roundRect">
              <a:avLst>
                <a:gd name="adj" fmla="val 3560"/>
              </a:avLst>
            </a:prstGeom>
            <a:solidFill>
              <a:srgbClr val="0039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grpSp>
        <p:nvGrpSpPr>
          <p:cNvPr id="35" name="Групувати 34">
            <a:extLst>
              <a:ext uri="{FF2B5EF4-FFF2-40B4-BE49-F238E27FC236}">
                <a16:creationId xmlns:a16="http://schemas.microsoft.com/office/drawing/2014/main" id="{7652FB1C-6102-465A-833B-E20E691A0AE8}"/>
              </a:ext>
            </a:extLst>
          </p:cNvPr>
          <p:cNvGrpSpPr/>
          <p:nvPr userDrawn="1"/>
        </p:nvGrpSpPr>
        <p:grpSpPr>
          <a:xfrm>
            <a:off x="-15226" y="6550240"/>
            <a:ext cx="4779249" cy="307777"/>
            <a:chOff x="467543" y="6506203"/>
            <a:chExt cx="4779249" cy="30777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FC66731-A07E-4B00-8BA6-CE1E9C670B11}"/>
                </a:ext>
              </a:extLst>
            </p:cNvPr>
            <p:cNvSpPr txBox="1"/>
            <p:nvPr/>
          </p:nvSpPr>
          <p:spPr>
            <a:xfrm>
              <a:off x="467543" y="6506203"/>
              <a:ext cx="477924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©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Вивчаємо інформатику        </a:t>
              </a:r>
              <a:r>
                <a:rPr lang="en-US" sz="1400" b="1" i="1" dirty="0">
                  <a:solidFill>
                    <a:srgbClr val="0070C0"/>
                  </a:solidFill>
                  <a:latin typeface="Comic Sans MS" panose="030F0702030302020204" pitchFamily="66" charset="0"/>
                  <a:hlinkClick r:id="rId2" tooltip="Перейти на сайт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teach-inf.com.ua</a:t>
              </a:r>
              <a:endParaRPr lang="ru-RU" sz="1400" b="1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37" name="Picture 3">
              <a:extLst>
                <a:ext uri="{FF2B5EF4-FFF2-40B4-BE49-F238E27FC236}">
                  <a16:creationId xmlns:a16="http://schemas.microsoft.com/office/drawing/2014/main" id="{BF12536C-8B93-43A6-ABBF-488FBD648B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021953" y="6552070"/>
              <a:ext cx="325911" cy="192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593FFBB2-B49C-48CF-A9D4-542A5C85C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149" y="162512"/>
            <a:ext cx="10721052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  <p:sp>
        <p:nvSpPr>
          <p:cNvPr id="39" name="Прямокутник 38">
            <a:extLst>
              <a:ext uri="{FF2B5EF4-FFF2-40B4-BE49-F238E27FC236}">
                <a16:creationId xmlns:a16="http://schemas.microsoft.com/office/drawing/2014/main" id="{3A112855-0EAF-45A7-9D41-E24158B4FBAD}"/>
              </a:ext>
            </a:extLst>
          </p:cNvPr>
          <p:cNvSpPr/>
          <p:nvPr userDrawn="1"/>
        </p:nvSpPr>
        <p:spPr>
          <a:xfrm>
            <a:off x="116841" y="79749"/>
            <a:ext cx="1051560" cy="53898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Розділ 1</a:t>
            </a:r>
          </a:p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§ 1.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4</a:t>
            </a:r>
            <a:endParaRPr kumimoji="0" lang="uk-UA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t>25.04.2023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about, i, information icon">
            <a:extLst>
              <a:ext uri="{FF2B5EF4-FFF2-40B4-BE49-F238E27FC236}">
                <a16:creationId xmlns:a16="http://schemas.microsoft.com/office/drawing/2014/main" id="{134A674F-7F52-4637-A543-AB9383EE6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013" y="3643188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istance learning, elearning, modern education, online education, online learning icon">
            <a:extLst>
              <a:ext uri="{FF2B5EF4-FFF2-40B4-BE49-F238E27FC236}">
                <a16:creationId xmlns:a16="http://schemas.microsoft.com/office/drawing/2014/main" id="{0A9EFF7F-7EFD-4342-914A-E75E4DC98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30" y="3643188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7C602178-86B8-450C-B8FF-23D35D42E8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4400" dirty="0"/>
              <a:t>Комп’ютерно-орієнтовані засоби діяльності</a:t>
            </a:r>
            <a:endParaRPr lang="uk-UA" dirty="0"/>
          </a:p>
        </p:txBody>
      </p:sp>
      <p:sp>
        <p:nvSpPr>
          <p:cNvPr id="9" name="Підзаголовок 2">
            <a:extLst>
              <a:ext uri="{FF2B5EF4-FFF2-40B4-BE49-F238E27FC236}">
                <a16:creationId xmlns:a16="http://schemas.microsoft.com/office/drawing/2014/main" id="{CEE77590-E179-45EF-A10D-452CA8A69031}"/>
              </a:ext>
            </a:extLst>
          </p:cNvPr>
          <p:cNvSpPr txBox="1">
            <a:spLocks/>
          </p:cNvSpPr>
          <p:nvPr/>
        </p:nvSpPr>
        <p:spPr>
          <a:xfrm>
            <a:off x="5032382" y="3184362"/>
            <a:ext cx="7138989" cy="403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uk-UA" sz="1600" b="1">
                <a:solidFill>
                  <a:srgbClr val="FFFFFF"/>
                </a:solidFill>
              </a:rPr>
              <a:t>2-ге видання, оновлене</a:t>
            </a:r>
            <a:endParaRPr lang="uk-UA" sz="1600" b="1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CD3F264A-123F-4D6A-AB38-1A1BFC5408D4}"/>
              </a:ext>
            </a:extLst>
          </p:cNvPr>
          <p:cNvSpPr/>
          <p:nvPr/>
        </p:nvSpPr>
        <p:spPr>
          <a:xfrm>
            <a:off x="3238676" y="2585720"/>
            <a:ext cx="2092407" cy="684478"/>
          </a:xfrm>
          <a:prstGeom prst="rect">
            <a:avLst/>
          </a:prstGeom>
          <a:solidFill>
            <a:srgbClr val="4040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Урок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4</a:t>
            </a:r>
            <a:endParaRPr kumimoji="0" lang="uk-UA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6578174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Електронні посібники </a:t>
            </a:r>
            <a:r>
              <a:rPr lang="uk-UA" sz="2800" b="1" i="1" kern="0" dirty="0">
                <a:solidFill>
                  <a:srgbClr val="FFFFFF"/>
                </a:solidFill>
              </a:rPr>
              <a:t>— електронні навчальні видання, які доповнюють підручники та містять навчальний матеріал з: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B479ADB3-314A-4A56-8F9B-EE9AB1452015}"/>
              </a:ext>
            </a:extLst>
          </p:cNvPr>
          <p:cNvSpPr/>
          <p:nvPr/>
        </p:nvSpPr>
        <p:spPr>
          <a:xfrm>
            <a:off x="72008" y="3555766"/>
            <a:ext cx="2887061" cy="159331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i="1" kern="0" dirty="0">
                <a:solidFill>
                  <a:srgbClr val="FFFFFF"/>
                </a:solidFill>
              </a:rPr>
              <a:t>певного предмета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16466B87-98F7-4963-86E9-96C682960762}"/>
              </a:ext>
            </a:extLst>
          </p:cNvPr>
          <p:cNvSpPr/>
          <p:nvPr/>
        </p:nvSpPr>
        <p:spPr>
          <a:xfrm>
            <a:off x="3125138" y="3555766"/>
            <a:ext cx="2887061" cy="159331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окремих розділів навчальної дисципліни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184BA0ED-0331-47BD-A819-A44B1A8E450E}"/>
              </a:ext>
            </a:extLst>
          </p:cNvPr>
          <p:cNvSpPr/>
          <p:nvPr/>
        </p:nvSpPr>
        <p:spPr>
          <a:xfrm>
            <a:off x="6178267" y="3555766"/>
            <a:ext cx="2887061" cy="159331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 err="1">
                <a:solidFill>
                  <a:srgbClr val="FFFFFF"/>
                </a:solidFill>
              </a:rPr>
              <a:t>факульта-тивного</a:t>
            </a:r>
            <a:r>
              <a:rPr lang="uk-UA" sz="2400" b="1" i="1" kern="0" dirty="0">
                <a:solidFill>
                  <a:srgbClr val="FFFFFF"/>
                </a:solidFill>
              </a:rPr>
              <a:t> курсу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84D0597E-5E49-4A6B-92F3-9A568E545242}"/>
              </a:ext>
            </a:extLst>
          </p:cNvPr>
          <p:cNvSpPr/>
          <p:nvPr/>
        </p:nvSpPr>
        <p:spPr>
          <a:xfrm>
            <a:off x="9229550" y="3557684"/>
            <a:ext cx="2887061" cy="159331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курсу за вибором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38297F-2354-44E9-9657-748BCE75D3C9}"/>
              </a:ext>
            </a:extLst>
          </p:cNvPr>
          <p:cNvSpPr txBox="1"/>
          <p:nvPr/>
        </p:nvSpPr>
        <p:spPr>
          <a:xfrm>
            <a:off x="75081" y="532373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Найчастіше представлений з використанням мультимедійних засобів.</a:t>
            </a:r>
          </a:p>
        </p:txBody>
      </p:sp>
      <p:pic>
        <p:nvPicPr>
          <p:cNvPr id="10242" name="Picture 2" descr="Пов’язане зображення">
            <a:extLst>
              <a:ext uri="{FF2B5EF4-FFF2-40B4-BE49-F238E27FC236}">
                <a16:creationId xmlns:a16="http://schemas.microsoft.com/office/drawing/2014/main" id="{0B0387F6-12E1-4DD2-A087-ED3BE8791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47" b="8933"/>
          <a:stretch/>
        </p:blipFill>
        <p:spPr bwMode="auto">
          <a:xfrm>
            <a:off x="6725823" y="1196763"/>
            <a:ext cx="5390788" cy="224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412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F8C86CBD-E553-4315-A128-F2B27519B5EE}"/>
              </a:ext>
            </a:extLst>
          </p:cNvPr>
          <p:cNvSpPr/>
          <p:nvPr/>
        </p:nvSpPr>
        <p:spPr>
          <a:xfrm>
            <a:off x="67690" y="1196763"/>
            <a:ext cx="5972332" cy="24192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Географія  7-11 клас - добірка мультимедійних інтерактивних навчальних матеріалів з географії</a:t>
            </a:r>
            <a:endParaRPr lang="en-US" sz="2800" b="1" i="1" kern="0" dirty="0">
              <a:solidFill>
                <a:srgbClr val="FFFFFF"/>
              </a:solidFill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(</a:t>
            </a:r>
            <a:r>
              <a:rPr lang="en-US" sz="2800" b="1" i="1" kern="0" dirty="0">
                <a:solidFill>
                  <a:srgbClr val="FFFFFF"/>
                </a:solidFill>
              </a:rPr>
              <a:t>rozumniki.net)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8CC5E614-B691-47F8-B32A-ECB2F1619564}"/>
              </a:ext>
            </a:extLst>
          </p:cNvPr>
          <p:cNvSpPr/>
          <p:nvPr/>
        </p:nvSpPr>
        <p:spPr>
          <a:xfrm>
            <a:off x="6147660" y="1196763"/>
            <a:ext cx="5972332" cy="24192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Історія України 9 клас -  мультимедійний підручник з історії</a:t>
            </a:r>
            <a:endParaRPr lang="en-US" sz="2800" b="1" i="1" kern="0" dirty="0">
              <a:solidFill>
                <a:srgbClr val="FFFFFF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(</a:t>
            </a:r>
            <a:r>
              <a:rPr lang="en-US" sz="2800" b="1" i="1" kern="0" dirty="0">
                <a:solidFill>
                  <a:srgbClr val="FFFFFF"/>
                </a:solidFill>
              </a:rPr>
              <a:t>rozumniki.net)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9218" name="Picture 2" descr="Географія  7-11 клас ">
            <a:extLst>
              <a:ext uri="{FF2B5EF4-FFF2-40B4-BE49-F238E27FC236}">
                <a16:creationId xmlns:a16="http://schemas.microsoft.com/office/drawing/2014/main" id="{7579471C-3874-4456-A03D-B1F4A901DB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1" r="8084"/>
          <a:stretch/>
        </p:blipFill>
        <p:spPr bwMode="auto">
          <a:xfrm>
            <a:off x="2595072" y="3779696"/>
            <a:ext cx="3444950" cy="256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Географія  7-11 клас ">
            <a:extLst>
              <a:ext uri="{FF2B5EF4-FFF2-40B4-BE49-F238E27FC236}">
                <a16:creationId xmlns:a16="http://schemas.microsoft.com/office/drawing/2014/main" id="{DA0576E0-BFAC-4B7E-AC06-8870956D42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5"/>
          <a:stretch/>
        </p:blipFill>
        <p:spPr bwMode="auto">
          <a:xfrm>
            <a:off x="67690" y="3779696"/>
            <a:ext cx="2306619" cy="256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Історія України 9 клас">
            <a:extLst>
              <a:ext uri="{FF2B5EF4-FFF2-40B4-BE49-F238E27FC236}">
                <a16:creationId xmlns:a16="http://schemas.microsoft.com/office/drawing/2014/main" id="{8B6DA0E7-214B-403A-89E4-D28E2A616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660" y="3779696"/>
            <a:ext cx="2271670" cy="256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Історія України 9 клас">
            <a:extLst>
              <a:ext uri="{FF2B5EF4-FFF2-40B4-BE49-F238E27FC236}">
                <a16:creationId xmlns:a16="http://schemas.microsoft.com/office/drawing/2014/main" id="{46656498-60A9-4836-AC83-21F4517E3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423" y="3779696"/>
            <a:ext cx="3466570" cy="256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112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Електронні (віртуальні) практикуми (лабораторії)</a:t>
            </a:r>
            <a:r>
              <a:rPr lang="uk-UA" sz="2800" b="1" i="1" kern="0" dirty="0">
                <a:solidFill>
                  <a:srgbClr val="FFFFFF"/>
                </a:solidFill>
              </a:rPr>
              <a:t> — електронні навчальні збірки практичних завдань і вправ, наприклад, від компанії «Електронні засоби навчання» (</a:t>
            </a:r>
            <a:r>
              <a:rPr lang="en-US" sz="2800" b="1" i="1" kern="0" dirty="0">
                <a:solidFill>
                  <a:srgbClr val="FFFFFF"/>
                </a:solidFill>
              </a:rPr>
              <a:t>www.znanius.</a:t>
            </a:r>
            <a:r>
              <a:rPr lang="uk-UA" sz="2800" b="1" i="1" kern="0" dirty="0" err="1">
                <a:solidFill>
                  <a:srgbClr val="FFFFFF"/>
                </a:solidFill>
              </a:rPr>
              <a:t>со</a:t>
            </a:r>
            <a:r>
              <a:rPr lang="en-US" sz="2800" b="1" i="1" kern="0" dirty="0">
                <a:solidFill>
                  <a:srgbClr val="FFFFFF"/>
                </a:solidFill>
              </a:rPr>
              <a:t>m</a:t>
            </a:r>
            <a:r>
              <a:rPr lang="uk-UA" sz="2800" b="1" i="1" kern="0" dirty="0">
                <a:solidFill>
                  <a:srgbClr val="FFFFFF"/>
                </a:solidFill>
              </a:rPr>
              <a:t>):</a:t>
            </a:r>
          </a:p>
        </p:txBody>
      </p:sp>
      <p:pic>
        <p:nvPicPr>
          <p:cNvPr id="11266" name="Picture 2" descr="http://www.znanius.com/uploads/pics/cd.cover.chemistry10_vl_500.jpg">
            <a:extLst>
              <a:ext uri="{FF2B5EF4-FFF2-40B4-BE49-F238E27FC236}">
                <a16:creationId xmlns:a16="http://schemas.microsoft.com/office/drawing/2014/main" id="{56C57FFA-51AE-40EF-B67E-F96BE6D522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6" t="5892" r="16982" b="27563"/>
          <a:stretch/>
        </p:blipFill>
        <p:spPr bwMode="auto">
          <a:xfrm>
            <a:off x="2959965" y="3128465"/>
            <a:ext cx="3013364" cy="316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CDABA69E-D7D7-4B9F-94C5-BCEE9E6D0D89}"/>
              </a:ext>
            </a:extLst>
          </p:cNvPr>
          <p:cNvSpPr/>
          <p:nvPr/>
        </p:nvSpPr>
        <p:spPr>
          <a:xfrm>
            <a:off x="69849" y="3116280"/>
            <a:ext cx="2713626" cy="318141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Віртуальна хімічна лабораторія. 10 клас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2404AE25-5AA7-4EE3-A615-10B802CB7C9F}"/>
              </a:ext>
            </a:extLst>
          </p:cNvPr>
          <p:cNvSpPr/>
          <p:nvPr/>
        </p:nvSpPr>
        <p:spPr>
          <a:xfrm>
            <a:off x="6149819" y="3116280"/>
            <a:ext cx="2713626" cy="318141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Віртуальна біологічна лабораторія. 10 клас</a:t>
            </a:r>
          </a:p>
        </p:txBody>
      </p:sp>
      <p:pic>
        <p:nvPicPr>
          <p:cNvPr id="11268" name="Picture 4" descr="http://www.znanius.com/uploads/pics/cd.cover.biology10_vl_02-400-400.jpg">
            <a:extLst>
              <a:ext uri="{FF2B5EF4-FFF2-40B4-BE49-F238E27FC236}">
                <a16:creationId xmlns:a16="http://schemas.microsoft.com/office/drawing/2014/main" id="{38E6DE8A-8932-4325-A8A0-FC1F8D706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738" y="3116280"/>
            <a:ext cx="3181412" cy="318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144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Електронні тренажери</a:t>
            </a:r>
            <a:r>
              <a:rPr lang="uk-UA" sz="2800" b="1" i="1" kern="0" dirty="0">
                <a:solidFill>
                  <a:srgbClr val="FFFFFF"/>
                </a:solidFill>
              </a:rPr>
              <a:t>, наприклад: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9E9497CE-FD0B-42F6-914D-EE760B7DBE1A}"/>
              </a:ext>
            </a:extLst>
          </p:cNvPr>
          <p:cNvSpPr/>
          <p:nvPr/>
        </p:nvSpPr>
        <p:spPr>
          <a:xfrm>
            <a:off x="69849" y="1841800"/>
            <a:ext cx="5972332" cy="107493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Електронний тренажер української мови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8E26336A-116C-4FFA-94E0-999459DAFCDD}"/>
              </a:ext>
            </a:extLst>
          </p:cNvPr>
          <p:cNvSpPr/>
          <p:nvPr/>
        </p:nvSpPr>
        <p:spPr>
          <a:xfrm>
            <a:off x="6149819" y="1841800"/>
            <a:ext cx="5972332" cy="107493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Клавіатурний тренажер Ро</a:t>
            </a:r>
            <a:r>
              <a:rPr lang="en-US" sz="2800" b="1" i="1" kern="0" dirty="0">
                <a:solidFill>
                  <a:srgbClr val="FFFFFF"/>
                </a:solidFill>
              </a:rPr>
              <a:t>li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7C6D8768-F0C7-4C0A-BCFD-38F3EFB0840F}"/>
              </a:ext>
            </a:extLst>
          </p:cNvPr>
          <p:cNvSpPr/>
          <p:nvPr/>
        </p:nvSpPr>
        <p:spPr>
          <a:xfrm>
            <a:off x="69848" y="3038553"/>
            <a:ext cx="5972332" cy="60865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book.osnova.com.ua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BA8AB809-9E03-4064-9115-4D8D86A1DDBB}"/>
              </a:ext>
            </a:extLst>
          </p:cNvPr>
          <p:cNvSpPr/>
          <p:nvPr/>
        </p:nvSpPr>
        <p:spPr>
          <a:xfrm>
            <a:off x="6149818" y="3038553"/>
            <a:ext cx="5972332" cy="60865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goo.gl/NYcB8y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12294" name="Picture 6" descr="Результат пошуку зображень за запитом &quot;Тренажер&quot;">
            <a:extLst>
              <a:ext uri="{FF2B5EF4-FFF2-40B4-BE49-F238E27FC236}">
                <a16:creationId xmlns:a16="http://schemas.microsoft.com/office/drawing/2014/main" id="{C11F0499-45F1-4602-BAF8-42129F3F77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1" b="5709"/>
          <a:stretch/>
        </p:blipFill>
        <p:spPr bwMode="auto">
          <a:xfrm>
            <a:off x="1411050" y="3692537"/>
            <a:ext cx="3289927" cy="292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A3B2EF-C141-4557-A91F-C1987329F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9818" y="3830077"/>
            <a:ext cx="5972332" cy="261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63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602399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Електронні задачники</a:t>
            </a:r>
            <a:r>
              <a:rPr lang="uk-UA" sz="2800" b="1" i="1" kern="0" dirty="0">
                <a:solidFill>
                  <a:srgbClr val="FFFFFF"/>
                </a:solidFill>
              </a:rPr>
              <a:t>, наприклад: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66E377-65DC-4627-8DAC-8564EFF6C232}"/>
              </a:ext>
            </a:extLst>
          </p:cNvPr>
          <p:cNvSpPr txBox="1"/>
          <p:nvPr/>
        </p:nvSpPr>
        <p:spPr>
          <a:xfrm>
            <a:off x="72008" y="2283412"/>
            <a:ext cx="6023992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Електронний задачник «Фізика. 7—9»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8B9FFB-5D57-441A-9C0F-DC812A261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3373" y="1196763"/>
            <a:ext cx="5916619" cy="4623465"/>
          </a:xfrm>
          <a:prstGeom prst="rect">
            <a:avLst/>
          </a:prstGeom>
        </p:spPr>
      </p:pic>
      <p:pic>
        <p:nvPicPr>
          <p:cNvPr id="1026" name="Picture 2" descr="Physics - Free education icons">
            <a:extLst>
              <a:ext uri="{FF2B5EF4-FFF2-40B4-BE49-F238E27FC236}">
                <a16:creationId xmlns:a16="http://schemas.microsoft.com/office/drawing/2014/main" id="{D1E02236-88B7-4428-893D-3231EFBDC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361" y="3332943"/>
            <a:ext cx="2487285" cy="248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0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00"/>
                </a:solidFill>
              </a:rPr>
              <a:t>Електронні засоби контролю навчальних досягнень учнів</a:t>
            </a:r>
            <a:r>
              <a:rPr lang="uk-UA" sz="2800" b="1" i="1" kern="0" dirty="0">
                <a:solidFill>
                  <a:srgbClr val="FFFFFF"/>
                </a:solidFill>
              </a:rPr>
              <a:t> — комп'ютерні програми, призначені для створення тестових завдань, проведення тестування та фіксації результатів, наприклад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0BAFD0-8624-42E3-A9F1-7AA094F9A3EB}"/>
              </a:ext>
            </a:extLst>
          </p:cNvPr>
          <p:cNvSpPr txBox="1"/>
          <p:nvPr/>
        </p:nvSpPr>
        <p:spPr>
          <a:xfrm>
            <a:off x="72008" y="3109264"/>
            <a:ext cx="6023992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Система електронного тестування </a:t>
            </a:r>
            <a:r>
              <a:rPr lang="en-US" sz="2800" b="1" i="1" kern="0" dirty="0" err="1">
                <a:solidFill>
                  <a:srgbClr val="FFFFFF"/>
                </a:solidFill>
              </a:rPr>
              <a:t>Classtime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9A6BC6-FB8B-4CE5-9863-9CAE20AC02F7}"/>
              </a:ext>
            </a:extLst>
          </p:cNvPr>
          <p:cNvSpPr txBox="1"/>
          <p:nvPr/>
        </p:nvSpPr>
        <p:spPr>
          <a:xfrm>
            <a:off x="72008" y="4159990"/>
            <a:ext cx="6023992" cy="58477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kern="0" dirty="0">
                <a:solidFill>
                  <a:srgbClr val="FFFFFF"/>
                </a:solidFill>
              </a:rPr>
              <a:t>classtime.com/uk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pic>
        <p:nvPicPr>
          <p:cNvPr id="2050" name="Picture 2" descr="Teacher with students using Classtime">
            <a:extLst>
              <a:ext uri="{FF2B5EF4-FFF2-40B4-BE49-F238E27FC236}">
                <a16:creationId xmlns:a16="http://schemas.microsoft.com/office/drawing/2014/main" id="{0BA05E90-903D-47CC-8AE4-700FCCF9C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410" y="3109264"/>
            <a:ext cx="4588209" cy="358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Інновації в дії: Як платформа Classtime допомагає на уроках — журнал |  портал «Освіторія»">
            <a:extLst>
              <a:ext uri="{FF2B5EF4-FFF2-40B4-BE49-F238E27FC236}">
                <a16:creationId xmlns:a16="http://schemas.microsoft.com/office/drawing/2014/main" id="{C380D066-EBA4-4580-BBE6-F0B121352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5040113"/>
            <a:ext cx="6023992" cy="103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475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00"/>
                </a:solidFill>
              </a:rPr>
              <a:t>Мультимедійні засоби ілюстративного й довідникового призначення</a:t>
            </a:r>
            <a:r>
              <a:rPr lang="uk-UA" sz="2800" b="1" i="1" kern="0" dirty="0">
                <a:solidFill>
                  <a:srgbClr val="FFFFFF"/>
                </a:solidFill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D8BE7E-64BE-4EAD-886F-0801BC38DD67}"/>
              </a:ext>
            </a:extLst>
          </p:cNvPr>
          <p:cNvSpPr txBox="1"/>
          <p:nvPr/>
        </p:nvSpPr>
        <p:spPr>
          <a:xfrm>
            <a:off x="394855" y="2257282"/>
            <a:ext cx="7533410" cy="224676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електронні атласи </a:t>
            </a:r>
            <a:r>
              <a:rPr lang="uk-UA" sz="2800" b="1" i="1" kern="0" dirty="0">
                <a:solidFill>
                  <a:schemeClr val="bg1"/>
                </a:solidFill>
              </a:rPr>
              <a:t>— електронні колекції зображень різних об'єктів (карти, креслення, малюнки та ін.) із засобами навігації та пошуку</a:t>
            </a:r>
            <a:r>
              <a:rPr lang="uk-UA" sz="2800" b="1" i="1" kern="0">
                <a:solidFill>
                  <a:schemeClr val="bg1"/>
                </a:solidFill>
              </a:rPr>
              <a:t>, наприклад,</a:t>
            </a:r>
            <a:endParaRPr lang="en-US" sz="2800" b="1" i="1" kern="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F8E2C1-50DB-4E35-961F-5847E8794982}"/>
              </a:ext>
            </a:extLst>
          </p:cNvPr>
          <p:cNvSpPr txBox="1"/>
          <p:nvPr/>
        </p:nvSpPr>
        <p:spPr>
          <a:xfrm>
            <a:off x="394856" y="4610463"/>
            <a:ext cx="7533410" cy="95410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Електронний національний атлас України</a:t>
            </a:r>
            <a:endParaRPr lang="en-US" sz="2800" b="1" i="1" kern="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C49718-954D-4474-84BB-6C84A54AA5B8}"/>
              </a:ext>
            </a:extLst>
          </p:cNvPr>
          <p:cNvSpPr txBox="1"/>
          <p:nvPr/>
        </p:nvSpPr>
        <p:spPr>
          <a:xfrm>
            <a:off x="394855" y="5670982"/>
            <a:ext cx="7533410" cy="52322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chemeClr val="bg1"/>
                </a:solidFill>
              </a:rPr>
              <a:t>atlas.igu.org.ua</a:t>
            </a:r>
          </a:p>
        </p:txBody>
      </p:sp>
      <p:pic>
        <p:nvPicPr>
          <p:cNvPr id="14338" name="Picture 2" descr="Національний Атлас України">
            <a:extLst>
              <a:ext uri="{FF2B5EF4-FFF2-40B4-BE49-F238E27FC236}">
                <a16:creationId xmlns:a16="http://schemas.microsoft.com/office/drawing/2014/main" id="{2622DC8B-1AD4-4F67-8AB5-FCF74396D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478" y="2257282"/>
            <a:ext cx="4066669" cy="435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215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 (Продовження…) </a:t>
            </a:r>
            <a:r>
              <a:rPr lang="uk-UA" sz="2800" b="1" i="1" kern="0" dirty="0">
                <a:solidFill>
                  <a:srgbClr val="FFFF00"/>
                </a:solidFill>
              </a:rPr>
              <a:t>Мультимедійні засоби ілюстративного й довідникового призначення</a:t>
            </a:r>
            <a:r>
              <a:rPr lang="uk-UA" sz="2800" b="1" i="1" kern="0" dirty="0">
                <a:solidFill>
                  <a:srgbClr val="FFFFFF"/>
                </a:solidFill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D8BE7E-64BE-4EAD-886F-0801BC38DD67}"/>
              </a:ext>
            </a:extLst>
          </p:cNvPr>
          <p:cNvSpPr txBox="1"/>
          <p:nvPr/>
        </p:nvSpPr>
        <p:spPr>
          <a:xfrm>
            <a:off x="394854" y="2257282"/>
            <a:ext cx="8645237" cy="267765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електронні хрестоматії </a:t>
            </a:r>
            <a:r>
              <a:rPr lang="uk-UA" sz="2800" b="1" i="1" kern="0" dirty="0">
                <a:solidFill>
                  <a:schemeClr val="bg1"/>
                </a:solidFill>
              </a:rPr>
              <a:t>— електронні навчальні видання літературно-художніх, історичних та інших друкованих творів, музичних творів, творів образотворчого чи кіномистецтва або їх фрагментів, наприклад:</a:t>
            </a:r>
            <a:endParaRPr lang="en-US" sz="2800" b="1" i="1" kern="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F8E2C1-50DB-4E35-961F-5847E8794982}"/>
              </a:ext>
            </a:extLst>
          </p:cNvPr>
          <p:cNvSpPr txBox="1"/>
          <p:nvPr/>
        </p:nvSpPr>
        <p:spPr>
          <a:xfrm>
            <a:off x="394854" y="5041350"/>
            <a:ext cx="8645235" cy="95410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Фонохрестоматія для 10-12 класів з англійської літератури</a:t>
            </a:r>
            <a:endParaRPr lang="en-US" sz="2800" b="1" i="1" kern="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C49718-954D-4474-84BB-6C84A54AA5B8}"/>
              </a:ext>
            </a:extLst>
          </p:cNvPr>
          <p:cNvSpPr txBox="1"/>
          <p:nvPr/>
        </p:nvSpPr>
        <p:spPr>
          <a:xfrm>
            <a:off x="394853" y="6101869"/>
            <a:ext cx="8645235" cy="52322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chemeClr val="bg1"/>
                </a:solidFill>
              </a:rPr>
              <a:t>ychebnik.com.ua</a:t>
            </a:r>
          </a:p>
        </p:txBody>
      </p:sp>
      <p:pic>
        <p:nvPicPr>
          <p:cNvPr id="15362" name="Picture 2" descr="Диск. Фонохрестоматія для 10-12 класів з англійської літератури від компанії Учебник - фото">
            <a:extLst>
              <a:ext uri="{FF2B5EF4-FFF2-40B4-BE49-F238E27FC236}">
                <a16:creationId xmlns:a16="http://schemas.microsoft.com/office/drawing/2014/main" id="{CC13809D-D50A-4D14-A8F7-6D8C9AFF3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60" y="2257281"/>
            <a:ext cx="2952690" cy="4367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479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 (Продовження…) </a:t>
            </a:r>
            <a:r>
              <a:rPr lang="uk-UA" sz="2800" b="1" i="1" kern="0" dirty="0">
                <a:solidFill>
                  <a:srgbClr val="FFFF00"/>
                </a:solidFill>
              </a:rPr>
              <a:t>Мультимедійні засоби ілюстративного й довідникового призначення</a:t>
            </a:r>
            <a:r>
              <a:rPr lang="uk-UA" sz="2800" b="1" i="1" kern="0" dirty="0">
                <a:solidFill>
                  <a:srgbClr val="FFFFFF"/>
                </a:solidFill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D8BE7E-64BE-4EAD-886F-0801BC38DD67}"/>
              </a:ext>
            </a:extLst>
          </p:cNvPr>
          <p:cNvSpPr txBox="1"/>
          <p:nvPr/>
        </p:nvSpPr>
        <p:spPr>
          <a:xfrm>
            <a:off x="394854" y="2257282"/>
            <a:ext cx="11727296" cy="267765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електронні енциклопедії </a:t>
            </a:r>
            <a:r>
              <a:rPr lang="uk-UA" sz="2800" b="1" i="1" kern="0" dirty="0">
                <a:solidFill>
                  <a:schemeClr val="bg1"/>
                </a:solidFill>
              </a:rPr>
              <a:t>— електронні довідникові видання, що містять основні відомості з однієї чи кількох галузей знань і практичної діяльності, подані в коротких статтях, доповнені аудіо- та відеоматеріалами, засобами пошуку та відбору довідникових матеріалів, наприклад: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F8E2C1-50DB-4E35-961F-5847E8794982}"/>
              </a:ext>
            </a:extLst>
          </p:cNvPr>
          <p:cNvSpPr txBox="1"/>
          <p:nvPr/>
        </p:nvSpPr>
        <p:spPr>
          <a:xfrm>
            <a:off x="394855" y="5041350"/>
            <a:ext cx="7128164" cy="95410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Всеукраїнська електронна енциклопедія</a:t>
            </a:r>
            <a:endParaRPr lang="en-US" sz="2800" b="1" i="1" kern="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C49718-954D-4474-84BB-6C84A54AA5B8}"/>
              </a:ext>
            </a:extLst>
          </p:cNvPr>
          <p:cNvSpPr txBox="1"/>
          <p:nvPr/>
        </p:nvSpPr>
        <p:spPr>
          <a:xfrm>
            <a:off x="394854" y="6101869"/>
            <a:ext cx="7128164" cy="52322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chemeClr val="bg1"/>
                </a:solidFill>
              </a:rPr>
              <a:t>vue.gov.ua</a:t>
            </a:r>
          </a:p>
        </p:txBody>
      </p:sp>
      <p:pic>
        <p:nvPicPr>
          <p:cNvPr id="16386" name="Picture 2" descr="Всеукраїнська Електронна Енциклопедія - пізнай світ довкола нас!">
            <a:extLst>
              <a:ext uri="{FF2B5EF4-FFF2-40B4-BE49-F238E27FC236}">
                <a16:creationId xmlns:a16="http://schemas.microsoft.com/office/drawing/2014/main" id="{914E3B87-00CA-42AC-8499-C7CED1CB3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203" y="5041349"/>
            <a:ext cx="4427947" cy="150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976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 (Продовження…) </a:t>
            </a:r>
            <a:r>
              <a:rPr lang="uk-UA" sz="2800" b="1" i="1" kern="0" dirty="0">
                <a:solidFill>
                  <a:srgbClr val="FFFF00"/>
                </a:solidFill>
              </a:rPr>
              <a:t>Мультимедійні засоби ілюстративного й довідникового призначення</a:t>
            </a:r>
            <a:r>
              <a:rPr lang="uk-UA" sz="2800" b="1" i="1" kern="0" dirty="0">
                <a:solidFill>
                  <a:srgbClr val="FFFFFF"/>
                </a:solidFill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D8BE7E-64BE-4EAD-886F-0801BC38DD67}"/>
              </a:ext>
            </a:extLst>
          </p:cNvPr>
          <p:cNvSpPr txBox="1"/>
          <p:nvPr/>
        </p:nvSpPr>
        <p:spPr>
          <a:xfrm>
            <a:off x="394854" y="2257282"/>
            <a:ext cx="11727296" cy="224676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електронні словники </a:t>
            </a:r>
            <a:r>
              <a:rPr lang="uk-UA" sz="2800" b="1" i="1" kern="0" dirty="0">
                <a:solidFill>
                  <a:schemeClr val="bg1"/>
                </a:solidFill>
              </a:rPr>
              <a:t>— електронні словники державної або іноземних мов, що містять засоби пошуку слів та словосполучень і доповнені можливістю прослуховувати фрагменти словника, наприклад:</a:t>
            </a:r>
            <a:endParaRPr lang="en-US" sz="2800" b="1" i="1" kern="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F8E2C1-50DB-4E35-961F-5847E8794982}"/>
              </a:ext>
            </a:extLst>
          </p:cNvPr>
          <p:cNvSpPr txBox="1"/>
          <p:nvPr/>
        </p:nvSpPr>
        <p:spPr>
          <a:xfrm>
            <a:off x="394854" y="4610463"/>
            <a:ext cx="9829788" cy="95410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Сучасний електронний словник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української мови</a:t>
            </a:r>
            <a:endParaRPr lang="en-US" sz="2800" b="1" i="1" kern="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C49718-954D-4474-84BB-6C84A54AA5B8}"/>
              </a:ext>
            </a:extLst>
          </p:cNvPr>
          <p:cNvSpPr txBox="1"/>
          <p:nvPr/>
        </p:nvSpPr>
        <p:spPr>
          <a:xfrm>
            <a:off x="394853" y="5670982"/>
            <a:ext cx="9829788" cy="52322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chemeClr val="bg1"/>
                </a:solidFill>
              </a:rPr>
              <a:t>m-translate.com.ua/</a:t>
            </a:r>
            <a:r>
              <a:rPr lang="en-US" sz="2800" b="1" i="1" kern="0" dirty="0" err="1">
                <a:solidFill>
                  <a:schemeClr val="bg1"/>
                </a:solidFill>
              </a:rPr>
              <a:t>slovnik</a:t>
            </a:r>
            <a:r>
              <a:rPr lang="en-US" sz="2800" b="1" i="1" kern="0" dirty="0">
                <a:solidFill>
                  <a:schemeClr val="bg1"/>
                </a:solidFill>
              </a:rPr>
              <a:t>/electronic</a:t>
            </a:r>
          </a:p>
        </p:txBody>
      </p:sp>
      <p:pic>
        <p:nvPicPr>
          <p:cNvPr id="17410" name="Picture 2" descr="m-translate.com.ua">
            <a:extLst>
              <a:ext uri="{FF2B5EF4-FFF2-40B4-BE49-F238E27FC236}">
                <a16:creationId xmlns:a16="http://schemas.microsoft.com/office/drawing/2014/main" id="{93C7F49D-EA55-42F7-9214-9EB7582AC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7084" y="4533725"/>
            <a:ext cx="1743502" cy="166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065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Запитання</a:t>
            </a:r>
          </a:p>
        </p:txBody>
      </p:sp>
      <p:pic>
        <p:nvPicPr>
          <p:cNvPr id="8" name="Picture 2" descr="http://nvip.com.ua/sites/default/files/imagecache/original_watermark/pictures/news/qa.jpg">
            <a:extLst>
              <a:ext uri="{FF2B5EF4-FFF2-40B4-BE49-F238E27FC236}">
                <a16:creationId xmlns:a16="http://schemas.microsoft.com/office/drawing/2014/main" id="{54AA49A6-CDC4-45AF-81E1-81124BCA0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B003A4-3517-47AA-9500-8F52A1FFE6F2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Які типи програмного забезпечення ви знаєте? Яке їх призначення?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DC01EF-7B9C-42AE-9A27-CAEC19599060}"/>
              </a:ext>
            </a:extLst>
          </p:cNvPr>
          <p:cNvSpPr txBox="1"/>
          <p:nvPr/>
        </p:nvSpPr>
        <p:spPr>
          <a:xfrm>
            <a:off x="70929" y="2248350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Які комп'ютерні засоби навчання ви використовували на </a:t>
            </a:r>
            <a:r>
              <a:rPr lang="uk-UA" sz="2800" b="1" i="1" kern="0" dirty="0" err="1">
                <a:solidFill>
                  <a:srgbClr val="FFFFFF"/>
                </a:solidFill>
              </a:rPr>
              <a:t>уроках</a:t>
            </a:r>
            <a:r>
              <a:rPr lang="uk-UA" sz="2800" b="1" i="1" kern="0" dirty="0">
                <a:solidFill>
                  <a:srgbClr val="FFFFFF"/>
                </a:solidFill>
              </a:rPr>
              <a:t>? Які їх можливості?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7A79C9-A7C5-4FEB-903C-D6464E9C698D}"/>
              </a:ext>
            </a:extLst>
          </p:cNvPr>
          <p:cNvSpPr txBox="1"/>
          <p:nvPr/>
        </p:nvSpPr>
        <p:spPr>
          <a:xfrm>
            <a:off x="70929" y="3308575"/>
            <a:ext cx="3595983" cy="3108543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Які електронні засоби ви використовуєте у своєму житті? Для яких цілей?</a:t>
            </a:r>
          </a:p>
        </p:txBody>
      </p:sp>
      <p:pic>
        <p:nvPicPr>
          <p:cNvPr id="2050" name="Picture 2" descr="Пов’язане зображення">
            <a:extLst>
              <a:ext uri="{FF2B5EF4-FFF2-40B4-BE49-F238E27FC236}">
                <a16:creationId xmlns:a16="http://schemas.microsoft.com/office/drawing/2014/main" id="{5078B64D-F058-4DE1-8ACF-4FC0FAAEC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361" y="3308575"/>
            <a:ext cx="5939891" cy="31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89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Найчастіше педагогічний програмний засіб має такі складові: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31DB1154-7B66-4B40-8095-C24482AB44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9363247"/>
              </p:ext>
            </p:extLst>
          </p:nvPr>
        </p:nvGraphicFramePr>
        <p:xfrm>
          <a:off x="126385" y="2068291"/>
          <a:ext cx="11901492" cy="4690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9033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7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7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7" grpId="0" uiExpand="1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Залежно від його типу, до складу педагогічного програмного засобу можуть входити: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E3146067-1DF7-445F-8601-783D909779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6028495"/>
              </p:ext>
            </p:extLst>
          </p:nvPr>
        </p:nvGraphicFramePr>
        <p:xfrm>
          <a:off x="4356697" y="2150871"/>
          <a:ext cx="7671180" cy="4608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458" name="Picture 2" descr="Пов’язане зображення">
            <a:extLst>
              <a:ext uri="{FF2B5EF4-FFF2-40B4-BE49-F238E27FC236}">
                <a16:creationId xmlns:a16="http://schemas.microsoft.com/office/drawing/2014/main" id="{A3FF2AB8-3F80-4B3A-B352-8934132F50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2" r="14007"/>
          <a:stretch/>
        </p:blipFill>
        <p:spPr bwMode="auto">
          <a:xfrm>
            <a:off x="72008" y="2278064"/>
            <a:ext cx="4209047" cy="420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337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7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7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589A8B4-BF53-4D85-9C3C-5A5EA39FC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>
                                            <p:graphicEl>
                                              <a:dgm id="{0589A8B4-BF53-4D85-9C3C-5A5EA39FC1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75E9348-9280-4796-BDCC-B84F04B5A6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7">
                                            <p:graphicEl>
                                              <a:dgm id="{A75E9348-9280-4796-BDCC-B84F04B5A6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7" grpId="0" uiExpand="1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Деякі ППЗ розроблені за клієнт-серверною технологією. Передбачається, що на: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0BBAFFC0-9375-41FE-A143-E706948FAF2A}"/>
              </a:ext>
            </a:extLst>
          </p:cNvPr>
          <p:cNvSpPr/>
          <p:nvPr/>
        </p:nvSpPr>
        <p:spPr>
          <a:xfrm>
            <a:off x="69848" y="2257283"/>
            <a:ext cx="5972332" cy="95410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комп'ютері вчителя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або в Інтернеті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9C2A53F-434A-4BD1-B606-CDAD6716F478}"/>
              </a:ext>
            </a:extLst>
          </p:cNvPr>
          <p:cNvSpPr/>
          <p:nvPr/>
        </p:nvSpPr>
        <p:spPr>
          <a:xfrm>
            <a:off x="6149818" y="2257283"/>
            <a:ext cx="5972332" cy="95410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комп'ютерах учнів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8B74E37C-2D9E-44F9-9C3F-FFC615DA2055}"/>
              </a:ext>
            </a:extLst>
          </p:cNvPr>
          <p:cNvSpPr/>
          <p:nvPr/>
        </p:nvSpPr>
        <p:spPr>
          <a:xfrm>
            <a:off x="69848" y="3317804"/>
            <a:ext cx="2714916" cy="318690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встановлю-</a:t>
            </a:r>
            <a:r>
              <a:rPr lang="uk-UA" sz="2800" b="1" i="1" kern="0" dirty="0" err="1">
                <a:solidFill>
                  <a:srgbClr val="FFFFFF"/>
                </a:solidFill>
              </a:rPr>
              <a:t>ється</a:t>
            </a:r>
            <a:r>
              <a:rPr lang="uk-UA" sz="2800" b="1" i="1" kern="0" dirty="0">
                <a:solidFill>
                  <a:srgbClr val="FFFFFF"/>
                </a:solidFill>
              </a:rPr>
              <a:t> серверна частина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таких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засобів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CF39BEC3-C363-4D3C-AF05-6AAF08B25BDF}"/>
              </a:ext>
            </a:extLst>
          </p:cNvPr>
          <p:cNvSpPr/>
          <p:nvPr/>
        </p:nvSpPr>
        <p:spPr>
          <a:xfrm>
            <a:off x="6149818" y="3317804"/>
            <a:ext cx="2714916" cy="318690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встановлю-</a:t>
            </a:r>
            <a:r>
              <a:rPr lang="uk-UA" sz="2800" b="1" i="1" kern="0" dirty="0" err="1">
                <a:solidFill>
                  <a:srgbClr val="FFFFFF"/>
                </a:solidFill>
              </a:rPr>
              <a:t>ється</a:t>
            </a:r>
            <a:r>
              <a:rPr lang="uk-UA" sz="2800" b="1" i="1" kern="0" dirty="0">
                <a:solidFill>
                  <a:srgbClr val="FFFFFF"/>
                </a:solidFill>
              </a:rPr>
              <a:t> клієнтська частина</a:t>
            </a:r>
          </a:p>
        </p:txBody>
      </p:sp>
      <p:pic>
        <p:nvPicPr>
          <p:cNvPr id="20482" name="Picture 2" descr="database, hosting, server, site icon">
            <a:extLst>
              <a:ext uri="{FF2B5EF4-FFF2-40B4-BE49-F238E27FC236}">
                <a16:creationId xmlns:a16="http://schemas.microsoft.com/office/drawing/2014/main" id="{F95FB699-7B80-4D1B-AF6C-70D82F04B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093" y="3347621"/>
            <a:ext cx="3157087" cy="315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computer icon">
            <a:extLst>
              <a:ext uri="{FF2B5EF4-FFF2-40B4-BE49-F238E27FC236}">
                <a16:creationId xmlns:a16="http://schemas.microsoft.com/office/drawing/2014/main" id="{101F6B01-A8AB-41CA-BB03-D1F78979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691" y="3211390"/>
            <a:ext cx="3484097" cy="348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240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75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7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Вибір для використання того чи іншого педагогічного програмного засобу залежить від навчального завдання, яке стоїть перед учнем. Наприклад, 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41325AD0-FD25-411D-96C0-D0B7E8D19EE0}"/>
              </a:ext>
            </a:extLst>
          </p:cNvPr>
          <p:cNvSpPr/>
          <p:nvPr/>
        </p:nvSpPr>
        <p:spPr>
          <a:xfrm>
            <a:off x="69849" y="2689935"/>
            <a:ext cx="5972332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готуючи повідомлення на урок географії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2E07FEA7-9FBD-4459-BB84-18AC53471C68}"/>
              </a:ext>
            </a:extLst>
          </p:cNvPr>
          <p:cNvSpPr/>
          <p:nvPr/>
        </p:nvSpPr>
        <p:spPr>
          <a:xfrm>
            <a:off x="6149819" y="2689935"/>
            <a:ext cx="5972332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якщо ж вам потрібно підготуватися до контрольної   роботи</a:t>
            </a:r>
            <a:r>
              <a:rPr lang="en-US" sz="2600" b="1" i="1" kern="0" dirty="0">
                <a:solidFill>
                  <a:srgbClr val="FFFFFF"/>
                </a:solidFill>
              </a:rPr>
              <a:t> </a:t>
            </a:r>
            <a:r>
              <a:rPr lang="uk-UA" sz="2600" b="1" i="1" kern="0" dirty="0">
                <a:solidFill>
                  <a:srgbClr val="FFFFFF"/>
                </a:solidFill>
              </a:rPr>
              <a:t>з</a:t>
            </a:r>
            <a:r>
              <a:rPr lang="en-US" sz="2600" b="1" i="1" kern="0" dirty="0">
                <a:solidFill>
                  <a:srgbClr val="FFFFFF"/>
                </a:solidFill>
              </a:rPr>
              <a:t> </a:t>
            </a:r>
            <a:r>
              <a:rPr lang="uk-UA" sz="2600" b="1" i="1" kern="0" dirty="0">
                <a:solidFill>
                  <a:srgbClr val="FFFFFF"/>
                </a:solidFill>
              </a:rPr>
              <a:t>хімії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9E444765-EC57-413E-8BCB-967041D165A9}"/>
              </a:ext>
            </a:extLst>
          </p:cNvPr>
          <p:cNvSpPr/>
          <p:nvPr/>
        </p:nvSpPr>
        <p:spPr>
          <a:xfrm>
            <a:off x="67689" y="4090773"/>
            <a:ext cx="5972332" cy="229097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ви зможете шукати потрібні матеріали в електронному посібнику, хрестоматії, енциклопедії або електронному атласі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5C8739A5-2DF0-4BA1-B1EE-49D856A78C66}"/>
              </a:ext>
            </a:extLst>
          </p:cNvPr>
          <p:cNvSpPr/>
          <p:nvPr/>
        </p:nvSpPr>
        <p:spPr>
          <a:xfrm>
            <a:off x="6147659" y="4090773"/>
            <a:ext cx="5972332" cy="229097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корисним буде звернутися до віртуальної хімічної лабораторії, задачника або засобу контролю навчальних досягнень</a:t>
            </a:r>
          </a:p>
        </p:txBody>
      </p:sp>
    </p:spTree>
    <p:extLst>
      <p:ext uri="{BB962C8B-B14F-4D97-AF65-F5344CB8AC3E}">
        <p14:creationId xmlns:p14="http://schemas.microsoft.com/office/powerpoint/2010/main" val="458493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ППЗ можуть містити не тільки програмний матеріал з предмета, а й додатковий, наприклад, 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5428B6AD-A0D1-4705-BD06-329468F3AD39}"/>
              </a:ext>
            </a:extLst>
          </p:cNvPr>
          <p:cNvSpPr/>
          <p:nvPr/>
        </p:nvSpPr>
        <p:spPr>
          <a:xfrm>
            <a:off x="72006" y="2257282"/>
            <a:ext cx="4364911" cy="129640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теоретичний матеріал, що виходить за межі шкільної програми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39486AFD-ECF2-4722-B1E1-888B705352DC}"/>
              </a:ext>
            </a:extLst>
          </p:cNvPr>
          <p:cNvSpPr/>
          <p:nvPr/>
        </p:nvSpPr>
        <p:spPr>
          <a:xfrm>
            <a:off x="4540826" y="2257282"/>
            <a:ext cx="3117273" cy="129640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задачі підвищеної складності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2BC07ADD-87E3-4B4B-B6D0-B5C81C04CD6B}"/>
              </a:ext>
            </a:extLst>
          </p:cNvPr>
          <p:cNvSpPr/>
          <p:nvPr/>
        </p:nvSpPr>
        <p:spPr>
          <a:xfrm>
            <a:off x="7755085" y="2257282"/>
            <a:ext cx="4367065" cy="129640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засоби для проведення навчальних досліджень та </a:t>
            </a:r>
            <a:r>
              <a:rPr lang="uk-UA" sz="2400" b="1" i="1" kern="0" dirty="0" err="1">
                <a:solidFill>
                  <a:srgbClr val="FFFFFF"/>
                </a:solidFill>
              </a:rPr>
              <a:t>ін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C03D5A-1E73-4C78-80B3-74CB7F81EAEE}"/>
              </a:ext>
            </a:extLst>
          </p:cNvPr>
          <p:cNvSpPr txBox="1"/>
          <p:nvPr/>
        </p:nvSpPr>
        <p:spPr>
          <a:xfrm>
            <a:off x="70929" y="5207654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Це може бути корисним під час підготовки до олімпіад та інших інтелектуальних і творчих змагань, написання робіт МАН тощо.</a:t>
            </a:r>
          </a:p>
        </p:txBody>
      </p:sp>
      <p:pic>
        <p:nvPicPr>
          <p:cNvPr id="21506" name="Picture 2" descr="theory icon">
            <a:extLst>
              <a:ext uri="{FF2B5EF4-FFF2-40B4-BE49-F238E27FC236}">
                <a16:creationId xmlns:a16="http://schemas.microsoft.com/office/drawing/2014/main" id="{8ED823DB-0768-488B-8E81-FE2EE3FC0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039" y="3605251"/>
            <a:ext cx="1550843" cy="155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problem, puzzle, solve, team, teamwork icon">
            <a:extLst>
              <a:ext uri="{FF2B5EF4-FFF2-40B4-BE49-F238E27FC236}">
                <a16:creationId xmlns:a16="http://schemas.microsoft.com/office/drawing/2014/main" id="{457BD1B6-F8BC-4527-8C5D-F391A65E0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532" y="3553691"/>
            <a:ext cx="1672936" cy="167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lab, microscope, research, science, testing icon">
            <a:extLst>
              <a:ext uri="{FF2B5EF4-FFF2-40B4-BE49-F238E27FC236}">
                <a16:creationId xmlns:a16="http://schemas.microsoft.com/office/drawing/2014/main" id="{177FFC7D-4298-44B8-8FDD-CAA1FE197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316" y="3590963"/>
            <a:ext cx="1539645" cy="1539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077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Використовуючи комп'ютерні засоби навчання, користувач повинен дотримуватися принципів поваги до: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C3937D90-4437-49B7-A2B7-86404F6CF0B3}"/>
              </a:ext>
            </a:extLst>
          </p:cNvPr>
          <p:cNvSpPr/>
          <p:nvPr/>
        </p:nvSpPr>
        <p:spPr>
          <a:xfrm>
            <a:off x="72007" y="2676345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авторського права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7A1E677C-DB3C-45AB-AA7C-23F7AD07DE27}"/>
              </a:ext>
            </a:extLst>
          </p:cNvPr>
          <p:cNvSpPr/>
          <p:nvPr/>
        </p:nvSpPr>
        <p:spPr>
          <a:xfrm>
            <a:off x="4110552" y="2676345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інтелектуальної власності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55A20A9C-8F20-4937-B8FC-ED07F43422F4}"/>
              </a:ext>
            </a:extLst>
          </p:cNvPr>
          <p:cNvSpPr/>
          <p:nvPr/>
        </p:nvSpPr>
        <p:spPr>
          <a:xfrm>
            <a:off x="8149100" y="2676345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академічної доброчесності</a:t>
            </a:r>
          </a:p>
        </p:txBody>
      </p:sp>
      <p:pic>
        <p:nvPicPr>
          <p:cNvPr id="22530" name="Picture 2" descr="Результат пошуку зображень за запитом &quot;copyright icon&quot;">
            <a:extLst>
              <a:ext uri="{FF2B5EF4-FFF2-40B4-BE49-F238E27FC236}">
                <a16:creationId xmlns:a16="http://schemas.microsoft.com/office/drawing/2014/main" id="{72280D36-2481-4E2C-BE2B-C97626CD5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04" y="4063593"/>
            <a:ext cx="2452255" cy="2452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Результат пошуку зображень за запитом &quot;інтелектуальна власність&quot;">
            <a:extLst>
              <a:ext uri="{FF2B5EF4-FFF2-40B4-BE49-F238E27FC236}">
                <a16:creationId xmlns:a16="http://schemas.microsoft.com/office/drawing/2014/main" id="{4236387A-4B5D-44FA-9309-D0E89E88A2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9" r="48945" b="8334"/>
          <a:stretch/>
        </p:blipFill>
        <p:spPr bwMode="auto">
          <a:xfrm>
            <a:off x="4805795" y="4063593"/>
            <a:ext cx="2580410" cy="274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Результат пошуку зображень за запитом &quot;honesty icon&quot;">
            <a:extLst>
              <a:ext uri="{FF2B5EF4-FFF2-40B4-BE49-F238E27FC236}">
                <a16:creationId xmlns:a16="http://schemas.microsoft.com/office/drawing/2014/main" id="{BE8D0E04-5F04-4521-BBB7-6528909E3D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4" r="16480"/>
          <a:stretch/>
        </p:blipFill>
        <p:spPr bwMode="auto">
          <a:xfrm>
            <a:off x="8757155" y="4053202"/>
            <a:ext cx="2756940" cy="274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369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планування практичної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сьогоднішньому світі, насиченому різноманітною інформацією та інтенсивною практичною діяльністю, актуальною для людини стає проблема ефективної організації власної діяльності та планування часу.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D072B6-07B6-48D7-A478-3BF94C75DA7B}"/>
              </a:ext>
            </a:extLst>
          </p:cNvPr>
          <p:cNvSpPr txBox="1"/>
          <p:nvPr/>
        </p:nvSpPr>
        <p:spPr>
          <a:xfrm>
            <a:off x="72008" y="3108690"/>
            <a:ext cx="8469319" cy="310854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Помічником у цьому питанні можуть бути спеціальні програмні засоби — органайзери (менеджери). Це програмне забезпечення призначено не тільки для планування якихось дій, але й для зберігання у впорядкованому вигляді потрібних відомостей.</a:t>
            </a:r>
          </a:p>
        </p:txBody>
      </p:sp>
      <p:pic>
        <p:nvPicPr>
          <p:cNvPr id="23554" name="Picture 2" descr="Результат пошуку зображень за запитом &quot;organizer icon&quot;">
            <a:extLst>
              <a:ext uri="{FF2B5EF4-FFF2-40B4-BE49-F238E27FC236}">
                <a16:creationId xmlns:a16="http://schemas.microsoft.com/office/drawing/2014/main" id="{B115469D-F9D6-4DD1-8404-6F52A7075C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5"/>
          <a:stretch/>
        </p:blipFill>
        <p:spPr bwMode="auto">
          <a:xfrm>
            <a:off x="8928908" y="3108690"/>
            <a:ext cx="3128738" cy="31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990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планування практичної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Ці програми мають у своєму складі календар, адресну книгу та записник, їх основні функції: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01A74E32-7599-438E-BE56-69DDFBE520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7217462"/>
              </p:ext>
            </p:extLst>
          </p:nvPr>
        </p:nvGraphicFramePr>
        <p:xfrm>
          <a:off x="126385" y="2127048"/>
          <a:ext cx="11901492" cy="4632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0446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7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7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589A8B4-BF53-4D85-9C3C-5A5EA39FC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dgm id="{0589A8B4-BF53-4D85-9C3C-5A5EA39FC1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75E9348-9280-4796-BDCC-B84F04B5A6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7">
                                            <p:graphicEl>
                                              <a:dgm id="{A75E9348-9280-4796-BDCC-B84F04B5A6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7" grpId="0" uiExpand="1">
        <p:bldSub>
          <a:bldDgm bld="one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планування практичної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1552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50" b="1" i="1" kern="0" dirty="0">
                <a:solidFill>
                  <a:srgbClr val="FFFFFF"/>
                </a:solidFill>
              </a:rPr>
              <a:t>Прикладами таких комп'ютерних програмних засобів є: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34741094-2542-4C1E-8016-63E235019793}"/>
              </a:ext>
            </a:extLst>
          </p:cNvPr>
          <p:cNvSpPr/>
          <p:nvPr/>
        </p:nvSpPr>
        <p:spPr>
          <a:xfrm>
            <a:off x="72007" y="1825773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Google </a:t>
            </a:r>
            <a:r>
              <a:rPr lang="uk-UA" sz="2800" b="1" i="1" kern="0" dirty="0">
                <a:solidFill>
                  <a:srgbClr val="FFFFFF"/>
                </a:solidFill>
              </a:rPr>
              <a:t>Календар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0B4EF545-1C4E-40CC-AABB-42D96D77C359}"/>
              </a:ext>
            </a:extLst>
          </p:cNvPr>
          <p:cNvSpPr/>
          <p:nvPr/>
        </p:nvSpPr>
        <p:spPr>
          <a:xfrm>
            <a:off x="4110552" y="1825773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Microsoft OneNote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6271CEFD-82CE-469F-BA47-691A4C32E17C}"/>
              </a:ext>
            </a:extLst>
          </p:cNvPr>
          <p:cNvSpPr/>
          <p:nvPr/>
        </p:nvSpPr>
        <p:spPr>
          <a:xfrm>
            <a:off x="8149100" y="1825773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C-Organizer</a:t>
            </a:r>
            <a:endParaRPr lang="uk-UA" sz="2800" b="1" i="1" kern="0" dirty="0">
              <a:solidFill>
                <a:srgbClr val="FFFFFF"/>
              </a:solidFill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та ін.</a:t>
            </a:r>
          </a:p>
        </p:txBody>
      </p:sp>
      <p:pic>
        <p:nvPicPr>
          <p:cNvPr id="24582" name="Picture 6" descr="Пов’язане зображення">
            <a:extLst>
              <a:ext uri="{FF2B5EF4-FFF2-40B4-BE49-F238E27FC236}">
                <a16:creationId xmlns:a16="http://schemas.microsoft.com/office/drawing/2014/main" id="{118CD4D2-18AE-4491-B322-A37539381C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4" b="5064"/>
          <a:stretch/>
        </p:blipFill>
        <p:spPr bwMode="auto">
          <a:xfrm>
            <a:off x="8149100" y="3418956"/>
            <a:ext cx="3973049" cy="270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2267A4E-BEBC-40A5-863B-609B44404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43" y="3231918"/>
            <a:ext cx="3226378" cy="322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23C74DEC-4023-44D0-BF4A-A18FD5A77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448" y="3231918"/>
            <a:ext cx="3469103" cy="322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14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планування практичної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1552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50" b="1" i="1" kern="0" dirty="0">
                <a:solidFill>
                  <a:srgbClr val="FFFFFF"/>
                </a:solidFill>
              </a:rPr>
              <a:t>Прикладами таких комп'ютерних програмних засобів є: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34741094-2542-4C1E-8016-63E235019793}"/>
              </a:ext>
            </a:extLst>
          </p:cNvPr>
          <p:cNvSpPr/>
          <p:nvPr/>
        </p:nvSpPr>
        <p:spPr>
          <a:xfrm>
            <a:off x="72007" y="1825773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Mozilla Sunbird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0B4EF545-1C4E-40CC-AABB-42D96D77C359}"/>
              </a:ext>
            </a:extLst>
          </p:cNvPr>
          <p:cNvSpPr/>
          <p:nvPr/>
        </p:nvSpPr>
        <p:spPr>
          <a:xfrm>
            <a:off x="4110552" y="1825773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 err="1">
                <a:solidFill>
                  <a:srgbClr val="FFFFFF"/>
                </a:solidFill>
              </a:rPr>
              <a:t>LeaderTask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6271CEFD-82CE-469F-BA47-691A4C32E17C}"/>
              </a:ext>
            </a:extLst>
          </p:cNvPr>
          <p:cNvSpPr/>
          <p:nvPr/>
        </p:nvSpPr>
        <p:spPr>
          <a:xfrm>
            <a:off x="8149100" y="1825773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 err="1">
                <a:solidFill>
                  <a:srgbClr val="FFFFFF"/>
                </a:solidFill>
              </a:rPr>
              <a:t>WinOrganizer</a:t>
            </a:r>
            <a:endParaRPr lang="uk-UA" sz="2800" b="1" i="1" kern="0" dirty="0">
              <a:solidFill>
                <a:srgbClr val="FFFFFF"/>
              </a:solidFill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та ін.</a:t>
            </a:r>
          </a:p>
        </p:txBody>
      </p:sp>
      <p:pic>
        <p:nvPicPr>
          <p:cNvPr id="25602" name="Picture 2" descr="Результат пошуку зображень за запитом &quot;Mozilla Sunbirdicon&quot;">
            <a:extLst>
              <a:ext uri="{FF2B5EF4-FFF2-40B4-BE49-F238E27FC236}">
                <a16:creationId xmlns:a16="http://schemas.microsoft.com/office/drawing/2014/main" id="{BD41E204-756A-4C16-84E6-02BA8501A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33" y="3251906"/>
            <a:ext cx="3181798" cy="318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Результат пошуку зображень за запитом &quot;LeaderTask Icon&quot;">
            <a:extLst>
              <a:ext uri="{FF2B5EF4-FFF2-40B4-BE49-F238E27FC236}">
                <a16:creationId xmlns:a16="http://schemas.microsoft.com/office/drawing/2014/main" id="{28BB4432-C0C3-4575-9FC2-EF7FBD1FF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101" y="3251906"/>
            <a:ext cx="3181798" cy="318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Пов’язане зображення">
            <a:extLst>
              <a:ext uri="{FF2B5EF4-FFF2-40B4-BE49-F238E27FC236}">
                <a16:creationId xmlns:a16="http://schemas.microsoft.com/office/drawing/2014/main" id="{5521C549-E4A2-4E51-A978-E992244466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597" b="9000"/>
          <a:stretch/>
        </p:blipFill>
        <p:spPr bwMode="auto">
          <a:xfrm>
            <a:off x="8682856" y="3231918"/>
            <a:ext cx="2905537" cy="318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851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Коли ви, 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EE8CB640-5E08-4B86-B1F7-5632E4C19498}"/>
              </a:ext>
            </a:extLst>
          </p:cNvPr>
          <p:cNvSpPr/>
          <p:nvPr/>
        </p:nvSpPr>
        <p:spPr>
          <a:xfrm>
            <a:off x="70929" y="1801825"/>
            <a:ext cx="3973050" cy="128427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виконуєте домашнє завдання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961CD742-C733-48E0-8BB5-2585B697A84F}"/>
              </a:ext>
            </a:extLst>
          </p:cNvPr>
          <p:cNvSpPr/>
          <p:nvPr/>
        </p:nvSpPr>
        <p:spPr>
          <a:xfrm>
            <a:off x="4109474" y="1801825"/>
            <a:ext cx="3973050" cy="128427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добираєте матеріал для написання реферату</a:t>
            </a: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048BC146-AB1E-45B1-8840-88FBC4F532E0}"/>
              </a:ext>
            </a:extLst>
          </p:cNvPr>
          <p:cNvSpPr/>
          <p:nvPr/>
        </p:nvSpPr>
        <p:spPr>
          <a:xfrm>
            <a:off x="8148022" y="1801825"/>
            <a:ext cx="3973050" cy="128427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готуєтеся до контрольної роботи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CE3D50-FBF8-4F98-8CDE-5CFD0050EC1D}"/>
              </a:ext>
            </a:extLst>
          </p:cNvPr>
          <p:cNvSpPr txBox="1"/>
          <p:nvPr/>
        </p:nvSpPr>
        <p:spPr>
          <a:xfrm>
            <a:off x="70930" y="5138018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Вам потрібні різноманітні друковані джерела інформації: підручники та збірники завдань, атласи, словники, хрестоматії, колекції фотографій тощо.</a:t>
            </a:r>
          </a:p>
        </p:txBody>
      </p:sp>
      <p:pic>
        <p:nvPicPr>
          <p:cNvPr id="3074" name="Picture 2" descr="Результат пошуку зображень за запитом &quot;homework icon&quot;">
            <a:extLst>
              <a:ext uri="{FF2B5EF4-FFF2-40B4-BE49-F238E27FC236}">
                <a16:creationId xmlns:a16="http://schemas.microsoft.com/office/drawing/2014/main" id="{0E5EEC1A-EEAA-4CB4-80A5-893FCB57E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421" y="3167943"/>
            <a:ext cx="1846065" cy="1846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ов’язане зображення">
            <a:extLst>
              <a:ext uri="{FF2B5EF4-FFF2-40B4-BE49-F238E27FC236}">
                <a16:creationId xmlns:a16="http://schemas.microsoft.com/office/drawing/2014/main" id="{C5C78937-3687-423E-8CE5-8BAB23CDAC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2" r="12702"/>
          <a:stretch/>
        </p:blipFill>
        <p:spPr bwMode="auto">
          <a:xfrm>
            <a:off x="5167606" y="3167943"/>
            <a:ext cx="1856785" cy="186684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education, exam, grade, knowledge, school, test icon">
            <a:extLst>
              <a:ext uri="{FF2B5EF4-FFF2-40B4-BE49-F238E27FC236}">
                <a16:creationId xmlns:a16="http://schemas.microsoft.com/office/drawing/2014/main" id="{FB11E877-4553-4986-9439-EC94E20BD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794" y="3167943"/>
            <a:ext cx="1856785" cy="1856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419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6" grpId="0" animBg="1"/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планування практичної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Пропонуємо вам ознайомитися і навчитися користуватися органайзером </a:t>
            </a:r>
            <a:r>
              <a:rPr lang="en-US" sz="2800" b="1" i="1" kern="0" dirty="0">
                <a:solidFill>
                  <a:srgbClr val="FFFF00"/>
                </a:solidFill>
              </a:rPr>
              <a:t>Google </a:t>
            </a:r>
            <a:r>
              <a:rPr lang="uk-UA" sz="2800" b="1" i="1" kern="0" dirty="0">
                <a:solidFill>
                  <a:srgbClr val="FFFF00"/>
                </a:solidFill>
              </a:rPr>
              <a:t>Календар</a:t>
            </a:r>
            <a:r>
              <a:rPr lang="uk-UA" sz="2800" b="1" i="1" kern="0" dirty="0">
                <a:solidFill>
                  <a:srgbClr val="FFFFFF"/>
                </a:solidFill>
              </a:rPr>
              <a:t>, яким можна безкоштовно користуватися і зі стаціонарного комп'ютера, і з мобільного телефона.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97508F-579C-41AE-AEC2-5EDFFAC98EFB}"/>
              </a:ext>
            </a:extLst>
          </p:cNvPr>
          <p:cNvSpPr txBox="1"/>
          <p:nvPr/>
        </p:nvSpPr>
        <p:spPr>
          <a:xfrm>
            <a:off x="72008" y="3119081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доступу до </a:t>
            </a:r>
            <a:r>
              <a:rPr lang="uk-UA" sz="2800" b="1" i="1" kern="0" dirty="0">
                <a:solidFill>
                  <a:srgbClr val="FFFF00"/>
                </a:solidFill>
              </a:rPr>
              <a:t>календаря </a:t>
            </a:r>
            <a:r>
              <a:rPr lang="en-US" sz="2800" b="1" i="1" kern="0" dirty="0">
                <a:solidFill>
                  <a:srgbClr val="FFFF00"/>
                </a:solidFill>
              </a:rPr>
              <a:t>Google </a:t>
            </a:r>
            <a:r>
              <a:rPr lang="uk-UA" sz="2800" b="1" i="1" kern="0" dirty="0">
                <a:solidFill>
                  <a:srgbClr val="FFFFFF"/>
                </a:solidFill>
              </a:rPr>
              <a:t>потрібно: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1FDF5F-022E-40D0-B702-15B4C9B4625D}"/>
              </a:ext>
            </a:extLst>
          </p:cNvPr>
          <p:cNvSpPr txBox="1"/>
          <p:nvPr/>
        </p:nvSpPr>
        <p:spPr>
          <a:xfrm>
            <a:off x="72008" y="3748737"/>
            <a:ext cx="10931965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Увійти у свій обліковий запис </a:t>
            </a:r>
            <a:r>
              <a:rPr lang="en-US" sz="2800" b="1" i="1" kern="0" dirty="0">
                <a:solidFill>
                  <a:srgbClr val="FFFF00"/>
                </a:solidFill>
              </a:rPr>
              <a:t>Google</a:t>
            </a:r>
            <a:r>
              <a:rPr lang="en-US" sz="2800" b="1" i="1" kern="0" dirty="0">
                <a:solidFill>
                  <a:srgbClr val="FFFFFF"/>
                </a:solidFill>
              </a:rPr>
              <a:t>, </a:t>
            </a:r>
            <a:r>
              <a:rPr lang="uk-UA" sz="2800" b="1" i="1" kern="0" dirty="0">
                <a:solidFill>
                  <a:srgbClr val="FFFFFF"/>
                </a:solidFill>
              </a:rPr>
              <a:t>використавши браузер </a:t>
            </a:r>
            <a:r>
              <a:rPr lang="en-US" sz="2800" b="1" i="1" kern="0" dirty="0">
                <a:solidFill>
                  <a:srgbClr val="FFFFFF"/>
                </a:solidFill>
              </a:rPr>
              <a:t>Google Chrome.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B51E35-A3FB-45A0-87C7-E142A3169660}"/>
              </a:ext>
            </a:extLst>
          </p:cNvPr>
          <p:cNvSpPr txBox="1"/>
          <p:nvPr/>
        </p:nvSpPr>
        <p:spPr>
          <a:xfrm>
            <a:off x="70929" y="4809280"/>
            <a:ext cx="10933044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Відкрити меню сервісів </a:t>
            </a:r>
            <a:r>
              <a:rPr lang="en-US" sz="2800" b="1" i="1" kern="0" dirty="0">
                <a:solidFill>
                  <a:srgbClr val="FFFFFF"/>
                </a:solidFill>
              </a:rPr>
              <a:t>Google </a:t>
            </a:r>
            <a:r>
              <a:rPr lang="uk-UA" sz="2800" b="1" i="1" kern="0" dirty="0">
                <a:solidFill>
                  <a:srgbClr val="FFFFFF"/>
                </a:solidFill>
              </a:rPr>
              <a:t>вибором кнопки </a:t>
            </a:r>
            <a:r>
              <a:rPr lang="uk-UA" sz="2800" b="1" i="1" kern="0" dirty="0">
                <a:solidFill>
                  <a:srgbClr val="FFFF00"/>
                </a:solidFill>
              </a:rPr>
              <a:t>Додатки </a:t>
            </a:r>
            <a:r>
              <a:rPr lang="en-US" sz="2800" b="1" i="1" kern="0" dirty="0">
                <a:solidFill>
                  <a:srgbClr val="FFFF00"/>
                </a:solidFill>
              </a:rPr>
              <a:t>Google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0DC093-7CFA-4DB7-90B0-7A9F0797C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8663" y="4809280"/>
            <a:ext cx="947379" cy="9646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A05F999-8BCE-4919-9941-AB35FB216388}"/>
              </a:ext>
            </a:extLst>
          </p:cNvPr>
          <p:cNvSpPr txBox="1"/>
          <p:nvPr/>
        </p:nvSpPr>
        <p:spPr>
          <a:xfrm>
            <a:off x="70929" y="5869823"/>
            <a:ext cx="10933044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Вибрати у списку сервісів кнопку </a:t>
            </a:r>
            <a:r>
              <a:rPr lang="uk-UA" sz="2800" b="1" i="1" kern="0" dirty="0">
                <a:solidFill>
                  <a:srgbClr val="FFFF00"/>
                </a:solidFill>
              </a:rPr>
              <a:t>Календар</a:t>
            </a:r>
          </a:p>
        </p:txBody>
      </p:sp>
      <p:pic>
        <p:nvPicPr>
          <p:cNvPr id="26626" name="Picture 2" descr="favicon, google, logo, new icon">
            <a:extLst>
              <a:ext uri="{FF2B5EF4-FFF2-40B4-BE49-F238E27FC236}">
                <a16:creationId xmlns:a16="http://schemas.microsoft.com/office/drawing/2014/main" id="{04A5F473-3CC2-4E47-B7FA-6ADF27A5D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9448" y="3748736"/>
            <a:ext cx="1060544" cy="106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D402742A-056A-4993-B73E-E709688AE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1245" y="5869823"/>
            <a:ext cx="954108" cy="95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464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8EA5D31-A06C-4D79-8A2C-0D3F1C9C50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869"/>
          <a:stretch/>
        </p:blipFill>
        <p:spPr>
          <a:xfrm>
            <a:off x="270453" y="2690959"/>
            <a:ext cx="11651095" cy="3891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B6F7936B-3600-4104-AF82-0993D60F924B}"/>
              </a:ext>
            </a:extLst>
          </p:cNvPr>
          <p:cNvSpPr/>
          <p:nvPr/>
        </p:nvSpPr>
        <p:spPr>
          <a:xfrm>
            <a:off x="2713080" y="3292222"/>
            <a:ext cx="9208467" cy="329051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планування практичної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вікні, що відкрилося, у лівій частині розміщено календар на поточний місяць і перелік доступних для користувача </a:t>
            </a:r>
            <a:r>
              <a:rPr lang="uk-UA" sz="2800" b="1" i="1" kern="0" dirty="0" err="1">
                <a:solidFill>
                  <a:srgbClr val="FFFF00"/>
                </a:solidFill>
              </a:rPr>
              <a:t>Google</a:t>
            </a:r>
            <a:r>
              <a:rPr lang="uk-UA" sz="2800" b="1" i="1" kern="0" dirty="0">
                <a:solidFill>
                  <a:srgbClr val="FFFF00"/>
                </a:solidFill>
              </a:rPr>
              <a:t>-Календарів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2B9A47-C385-4B78-8DDA-AD7FD5BA16D2}"/>
              </a:ext>
            </a:extLst>
          </p:cNvPr>
          <p:cNvSpPr txBox="1"/>
          <p:nvPr/>
        </p:nvSpPr>
        <p:spPr>
          <a:xfrm>
            <a:off x="6813624" y="4030136"/>
            <a:ext cx="5212448" cy="830997"/>
          </a:xfrm>
          <a:prstGeom prst="wedgeRectCallout">
            <a:avLst>
              <a:gd name="adj1" fmla="val -36834"/>
              <a:gd name="adj2" fmla="val 84884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Календар з відображенням подій на поточний місяць</a:t>
            </a: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E094FE0B-977C-489C-8387-B91CB795BADC}"/>
              </a:ext>
            </a:extLst>
          </p:cNvPr>
          <p:cNvSpPr/>
          <p:nvPr/>
        </p:nvSpPr>
        <p:spPr>
          <a:xfrm>
            <a:off x="270452" y="3331288"/>
            <a:ext cx="1705668" cy="658208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67AAC1-0284-491A-A22B-B3A7D718B068}"/>
              </a:ext>
            </a:extLst>
          </p:cNvPr>
          <p:cNvSpPr txBox="1"/>
          <p:nvPr/>
        </p:nvSpPr>
        <p:spPr>
          <a:xfrm>
            <a:off x="1535042" y="4267855"/>
            <a:ext cx="3016176" cy="830997"/>
          </a:xfrm>
          <a:prstGeom prst="wedgeRectCallout">
            <a:avLst>
              <a:gd name="adj1" fmla="val -46878"/>
              <a:gd name="adj2" fmla="val -98872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Створити подію або завдання</a:t>
            </a:r>
          </a:p>
        </p:txBody>
      </p:sp>
    </p:spTree>
    <p:extLst>
      <p:ext uri="{BB962C8B-B14F-4D97-AF65-F5344CB8AC3E}">
        <p14:creationId xmlns:p14="http://schemas.microsoft.com/office/powerpoint/2010/main" val="3675896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6" grpId="0" animBg="1"/>
      <p:bldP spid="9" grpId="0" animBg="1"/>
      <p:bldP spid="14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планування практичної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Вікно створення події в </a:t>
            </a:r>
            <a:r>
              <a:rPr lang="uk-UA" sz="2800" b="1" i="1" kern="0" dirty="0" err="1">
                <a:solidFill>
                  <a:srgbClr val="FFFF00"/>
                </a:solidFill>
              </a:rPr>
              <a:t>Google</a:t>
            </a:r>
            <a:r>
              <a:rPr lang="uk-UA" sz="2800" b="1" i="1" kern="0" dirty="0">
                <a:solidFill>
                  <a:srgbClr val="FFFF00"/>
                </a:solidFill>
              </a:rPr>
              <a:t> Календарі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7A8B97-8247-4AD7-8E0A-17A0307930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739"/>
          <a:stretch/>
        </p:blipFill>
        <p:spPr>
          <a:xfrm>
            <a:off x="1901526" y="1792721"/>
            <a:ext cx="8388949" cy="4724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1618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Розгадайте ребус</a:t>
            </a:r>
          </a:p>
        </p:txBody>
      </p:sp>
      <p:pic>
        <p:nvPicPr>
          <p:cNvPr id="17" name="Picture 2" descr="http://www.zarobytyhroshi.com/images/243_1c7236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977" y="5301208"/>
            <a:ext cx="1561356" cy="156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700501" y="5445224"/>
            <a:ext cx="6179706" cy="102155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5400" b="1" i="1" kern="0" dirty="0">
                <a:solidFill>
                  <a:srgbClr val="FFFFFF"/>
                </a:solidFill>
                <a:cs typeface="Times New Roman" panose="02020603050405020304" pitchFamily="18" charset="0"/>
              </a:rPr>
              <a:t>Енциклопедія</a:t>
            </a:r>
            <a:endParaRPr kumimoji="0" lang="uk-UA" sz="54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19293" y="6525344"/>
            <a:ext cx="4570040" cy="340519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«Ребуси українською» </a:t>
            </a:r>
            <a:r>
              <a:rPr kumimoji="0" lang="en-US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©</a:t>
            </a:r>
            <a:r>
              <a:rPr kumimoji="0" lang="uk-U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rebus1.com</a:t>
            </a:r>
          </a:p>
        </p:txBody>
      </p:sp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2289D797-36B5-4B6C-B697-D4528D3B8890}"/>
              </a:ext>
            </a:extLst>
          </p:cNvPr>
          <p:cNvGrpSpPr/>
          <p:nvPr/>
        </p:nvGrpSpPr>
        <p:grpSpPr>
          <a:xfrm>
            <a:off x="117893" y="2334325"/>
            <a:ext cx="11944798" cy="2071173"/>
            <a:chOff x="247202" y="2277798"/>
            <a:chExt cx="14941571" cy="2590800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EFCA6FDF-7122-4F93-885F-30587E50F5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7202" y="2277798"/>
              <a:ext cx="9296400" cy="2590800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99BC0CBB-3783-433C-BBEE-BDCFFC2944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92848" y="2373048"/>
              <a:ext cx="5495925" cy="24955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6120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Дайте відповіді на запитання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 таке педагогічні програмні засоби? Наведіть приклади навчальних програм.</a:t>
            </a:r>
          </a:p>
        </p:txBody>
      </p:sp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0929" y="2278064"/>
            <a:ext cx="12050142" cy="138499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Наведіть приклади програмних засобів для вивчення навчальних предметів природничо-математичних дисциплін.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929" y="3790253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які види поділяються педагогічні програмні засоби? Схарактеризуйте їх.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007" y="4859811"/>
            <a:ext cx="10453767" cy="138499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Які складові наявні в педагогічних програмних засобах усіх видів? Яке їх призначення?</a:t>
            </a:r>
          </a:p>
        </p:txBody>
      </p:sp>
    </p:spTree>
    <p:extLst>
      <p:ext uri="{BB962C8B-B14F-4D97-AF65-F5344CB8AC3E}">
        <p14:creationId xmlns:p14="http://schemas.microsoft.com/office/powerpoint/2010/main" val="106514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 animBg="1"/>
      <p:bldP spid="32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Дайте відповіді на запитання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5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Які програми називають органайзерами? Яке їх призначення?</a:t>
            </a:r>
          </a:p>
        </p:txBody>
      </p:sp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0929" y="2278064"/>
            <a:ext cx="12050142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Для чого використовують онлайн-календарі? Які програмні засоби для цього існують?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929" y="3359365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7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 створити </a:t>
            </a:r>
            <a:r>
              <a:rPr lang="uk-UA" sz="2800" b="1" i="1" kern="0" dirty="0" err="1">
                <a:solidFill>
                  <a:srgbClr val="FFFFFF"/>
                </a:solidFill>
              </a:rPr>
              <a:t>Google</a:t>
            </a:r>
            <a:r>
              <a:rPr lang="uk-UA" sz="2800" b="1" i="1" kern="0" dirty="0">
                <a:solidFill>
                  <a:srgbClr val="FFFFFF"/>
                </a:solidFill>
              </a:rPr>
              <a:t> Календар? Які дії можна виконувати в ньому?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007" y="4428923"/>
            <a:ext cx="10453767" cy="138499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8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Яким чином за допомогою </a:t>
            </a:r>
            <a:r>
              <a:rPr lang="uk-UA" sz="2800" b="1" i="1" kern="0" dirty="0" err="1">
                <a:solidFill>
                  <a:srgbClr val="002060"/>
                </a:solidFill>
              </a:rPr>
              <a:t>Google</a:t>
            </a:r>
            <a:r>
              <a:rPr lang="uk-UA" sz="2800" b="1" i="1" kern="0" dirty="0">
                <a:solidFill>
                  <a:srgbClr val="002060"/>
                </a:solidFill>
              </a:rPr>
              <a:t> Календаря можна організувати роботу групи ваших однолітків для роботи над спільним проектом?</a:t>
            </a:r>
          </a:p>
        </p:txBody>
      </p:sp>
    </p:spTree>
    <p:extLst>
      <p:ext uri="{BB962C8B-B14F-4D97-AF65-F5344CB8AC3E}">
        <p14:creationId xmlns:p14="http://schemas.microsoft.com/office/powerpoint/2010/main" val="608327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 animBg="1"/>
      <p:bldP spid="32" grpId="0" animBg="1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Домашнє завдання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98003" y="1272160"/>
            <a:ext cx="4659624" cy="53478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69854" y="2133942"/>
            <a:ext cx="4663795" cy="1191816"/>
          </a:xfrm>
          <a:prstGeom prst="wedgeRoundRectCallout">
            <a:avLst>
              <a:gd name="adj1" fmla="val -59508"/>
              <a:gd name="adj2" fmla="val 126275"/>
              <a:gd name="adj3" fmla="val 16667"/>
            </a:avLst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Проаналізувати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§ </a:t>
            </a:r>
            <a:r>
              <a:rPr lang="uk-UA" sz="3200" i="1" kern="0" dirty="0">
                <a:solidFill>
                  <a:srgbClr val="FFFFFF"/>
                </a:solidFill>
                <a:latin typeface="Verdana"/>
              </a:rPr>
              <a:t>1.4</a:t>
            </a: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, с. </a:t>
            </a:r>
            <a:r>
              <a:rPr lang="uk-UA" sz="3200" i="1" kern="0" dirty="0">
                <a:solidFill>
                  <a:srgbClr val="FFFFFF"/>
                </a:solidFill>
                <a:latin typeface="Verdana"/>
              </a:rPr>
              <a:t>18-23</a:t>
            </a:r>
            <a:endParaRPr kumimoji="0" lang="uk-UA" sz="32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13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Працюємо за комп’ютером</a:t>
            </a:r>
            <a:endParaRPr lang="uk-UA" sz="36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59" y="1272160"/>
            <a:ext cx="4659624" cy="534781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89511" y="2133942"/>
            <a:ext cx="3233804" cy="1191816"/>
          </a:xfrm>
          <a:prstGeom prst="wedgeRoundRectCallout">
            <a:avLst>
              <a:gd name="adj1" fmla="val -57397"/>
              <a:gd name="adj2" fmla="val 184982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uk-UA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1" u="none" strike="noStrike" kern="0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</a:defRPr>
            </a:lvl1pPr>
          </a:lstStyle>
          <a:p>
            <a:pPr lvl="0">
              <a:defRPr/>
            </a:pPr>
            <a:r>
              <a:rPr lang="uk-UA" dirty="0"/>
              <a:t>Сторінка</a:t>
            </a:r>
          </a:p>
          <a:p>
            <a:pPr lvl="0">
              <a:defRPr/>
            </a:pPr>
            <a:r>
              <a:rPr lang="ru-RU"/>
              <a:t>22-23</a:t>
            </a:r>
            <a:endParaRPr lang="uk-UA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8DE98C4-1A76-42CB-A3C6-FDED614D0A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2" r="9530"/>
          <a:stretch/>
        </p:blipFill>
        <p:spPr>
          <a:xfrm>
            <a:off x="7228115" y="1177376"/>
            <a:ext cx="4839154" cy="564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0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bout, i, information icon">
            <a:extLst>
              <a:ext uri="{FF2B5EF4-FFF2-40B4-BE49-F238E27FC236}">
                <a16:creationId xmlns:a16="http://schemas.microsoft.com/office/drawing/2014/main" id="{EB5987FD-1E5B-42EC-8220-A0903AE22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013" y="3643188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istance learning, elearning, modern education, online education, online learning icon">
            <a:extLst>
              <a:ext uri="{FF2B5EF4-FFF2-40B4-BE49-F238E27FC236}">
                <a16:creationId xmlns:a16="http://schemas.microsoft.com/office/drawing/2014/main" id="{1ED05739-300E-40A3-A5A3-C5090C016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30" y="3643188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ідзаголовок 2">
            <a:extLst>
              <a:ext uri="{FF2B5EF4-FFF2-40B4-BE49-F238E27FC236}">
                <a16:creationId xmlns:a16="http://schemas.microsoft.com/office/drawing/2014/main" id="{CC791E6A-19CC-4995-A1C0-3EC1A7EAFB5A}"/>
              </a:ext>
            </a:extLst>
          </p:cNvPr>
          <p:cNvSpPr txBox="1">
            <a:spLocks/>
          </p:cNvSpPr>
          <p:nvPr/>
        </p:nvSpPr>
        <p:spPr>
          <a:xfrm>
            <a:off x="5032382" y="3184362"/>
            <a:ext cx="7138989" cy="403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uk-UA" sz="1600" b="1">
                <a:solidFill>
                  <a:srgbClr val="FFFFFF"/>
                </a:solidFill>
              </a:rPr>
              <a:t>2-ге видання, оновлене</a:t>
            </a:r>
            <a:endParaRPr lang="uk-UA" sz="1600" b="1" dirty="0">
              <a:solidFill>
                <a:srgbClr val="FFFFFF"/>
              </a:solidFill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D0C822A6-D4E7-40E0-B3AC-904653AC5143}"/>
              </a:ext>
            </a:extLst>
          </p:cNvPr>
          <p:cNvSpPr/>
          <p:nvPr/>
        </p:nvSpPr>
        <p:spPr>
          <a:xfrm>
            <a:off x="3238676" y="2585720"/>
            <a:ext cx="2092407" cy="684478"/>
          </a:xfrm>
          <a:prstGeom prst="rect">
            <a:avLst/>
          </a:prstGeom>
          <a:solidFill>
            <a:srgbClr val="4040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Урок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4</a:t>
            </a:r>
            <a:endParaRPr kumimoji="0" lang="uk-UA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A37DDD4-F767-44E3-BC3E-78DC674C57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064496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виконання навчальних завдань ви використовуєте й різноманітні електронні ресурси. Це можуть бути: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00914986-31DF-4E5E-9A1A-D23CC98412A0}"/>
              </a:ext>
            </a:extLst>
          </p:cNvPr>
          <p:cNvSpPr/>
          <p:nvPr/>
        </p:nvSpPr>
        <p:spPr>
          <a:xfrm>
            <a:off x="72008" y="2714097"/>
            <a:ext cx="2887061" cy="138824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b="1" i="1" kern="0" dirty="0">
                <a:solidFill>
                  <a:srgbClr val="FFFFFF"/>
                </a:solidFill>
              </a:rPr>
              <a:t>ресурси Інтернету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1A089868-8472-4E19-8DD6-98FAD27BE50D}"/>
              </a:ext>
            </a:extLst>
          </p:cNvPr>
          <p:cNvSpPr/>
          <p:nvPr/>
        </p:nvSpPr>
        <p:spPr>
          <a:xfrm>
            <a:off x="3125138" y="2714097"/>
            <a:ext cx="2887061" cy="138824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електронні енциклопедії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09AE7F5F-7503-474E-B8D8-07E7EC2DABA1}"/>
              </a:ext>
            </a:extLst>
          </p:cNvPr>
          <p:cNvSpPr/>
          <p:nvPr/>
        </p:nvSpPr>
        <p:spPr>
          <a:xfrm>
            <a:off x="6178267" y="2714097"/>
            <a:ext cx="2887061" cy="138824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галереї зображень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6166FBF9-B439-4A19-B3F2-93671991EDE6}"/>
              </a:ext>
            </a:extLst>
          </p:cNvPr>
          <p:cNvSpPr/>
          <p:nvPr/>
        </p:nvSpPr>
        <p:spPr>
          <a:xfrm>
            <a:off x="9229550" y="2716015"/>
            <a:ext cx="2887061" cy="138824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прикладні програми</a:t>
            </a:r>
          </a:p>
        </p:txBody>
      </p:sp>
      <p:pic>
        <p:nvPicPr>
          <p:cNvPr id="4098" name="Picture 2" descr="Пов’язане зображення">
            <a:extLst>
              <a:ext uri="{FF2B5EF4-FFF2-40B4-BE49-F238E27FC236}">
                <a16:creationId xmlns:a16="http://schemas.microsoft.com/office/drawing/2014/main" id="{5F4D9098-30A1-40EC-8BF2-427649BF7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7" y="4000500"/>
            <a:ext cx="2581802" cy="258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Результат пошуку зображень за запитом &quot;вікіпедія&quot;">
            <a:extLst>
              <a:ext uri="{FF2B5EF4-FFF2-40B4-BE49-F238E27FC236}">
                <a16:creationId xmlns:a16="http://schemas.microsoft.com/office/drawing/2014/main" id="{96E41247-79A5-461A-B4E0-14C4CFA9F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450" y="4172331"/>
            <a:ext cx="1913514" cy="245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Результат пошуку зображень за запитом &quot;images icon&quot;">
            <a:extLst>
              <a:ext uri="{FF2B5EF4-FFF2-40B4-BE49-F238E27FC236}">
                <a16:creationId xmlns:a16="http://schemas.microsoft.com/office/drawing/2014/main" id="{6833138F-D436-4683-9E32-8E218E108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624" y="4068423"/>
            <a:ext cx="2964346" cy="296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Install 2 Icon 256x256 png">
            <a:extLst>
              <a:ext uri="{FF2B5EF4-FFF2-40B4-BE49-F238E27FC236}">
                <a16:creationId xmlns:a16="http://schemas.microsoft.com/office/drawing/2014/main" id="{2B43CCB5-EA2E-4A98-85B2-00533FBAE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338" y="4145339"/>
            <a:ext cx="2513483" cy="251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4202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25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Прикладні програми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загального призначення, які використовуються для: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A902E85E-B20C-408E-8825-5D81F93DD56C}"/>
              </a:ext>
            </a:extLst>
          </p:cNvPr>
          <p:cNvSpPr/>
          <p:nvPr/>
        </p:nvSpPr>
        <p:spPr>
          <a:xfrm>
            <a:off x="72007" y="2236500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проведення обчислень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87D722F7-B22D-4E41-ABB8-83C8EEBD15B6}"/>
              </a:ext>
            </a:extLst>
          </p:cNvPr>
          <p:cNvSpPr/>
          <p:nvPr/>
        </p:nvSpPr>
        <p:spPr>
          <a:xfrm>
            <a:off x="4110552" y="2236500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підготовки рефератів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A6CE41B8-C080-4EE9-B154-61ACCF7850FD}"/>
              </a:ext>
            </a:extLst>
          </p:cNvPr>
          <p:cNvSpPr/>
          <p:nvPr/>
        </p:nvSpPr>
        <p:spPr>
          <a:xfrm>
            <a:off x="8149100" y="2236500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створення та редагування малюнків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FC3FF0A5-3544-476C-8482-E343798344B5}"/>
              </a:ext>
            </a:extLst>
          </p:cNvPr>
          <p:cNvSpPr/>
          <p:nvPr/>
        </p:nvSpPr>
        <p:spPr>
          <a:xfrm>
            <a:off x="65928" y="3639273"/>
            <a:ext cx="3973050" cy="74569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Калькулятор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F1722A97-B0D3-4C9A-B7C0-D209041920CF}"/>
              </a:ext>
            </a:extLst>
          </p:cNvPr>
          <p:cNvSpPr/>
          <p:nvPr/>
        </p:nvSpPr>
        <p:spPr>
          <a:xfrm>
            <a:off x="4104476" y="3639273"/>
            <a:ext cx="3973050" cy="74569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текстовий процесор </a:t>
            </a:r>
            <a:r>
              <a:rPr lang="en-US" sz="2400" b="1" i="1" kern="0" dirty="0">
                <a:solidFill>
                  <a:srgbClr val="FFFFFF"/>
                </a:solidFill>
              </a:rPr>
              <a:t>Word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DD994AB1-3F43-4352-91D8-06C85333018C}"/>
              </a:ext>
            </a:extLst>
          </p:cNvPr>
          <p:cNvSpPr/>
          <p:nvPr/>
        </p:nvSpPr>
        <p:spPr>
          <a:xfrm>
            <a:off x="8143024" y="3639273"/>
            <a:ext cx="3973050" cy="74569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графічний редактор </a:t>
            </a:r>
            <a:r>
              <a:rPr lang="en-US" sz="2400" b="1" i="1" kern="0" dirty="0">
                <a:solidFill>
                  <a:srgbClr val="FFFFFF"/>
                </a:solidFill>
              </a:rPr>
              <a:t>Paint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pic>
        <p:nvPicPr>
          <p:cNvPr id="5122" name="Picture 2" descr="Пов’язане зображення">
            <a:extLst>
              <a:ext uri="{FF2B5EF4-FFF2-40B4-BE49-F238E27FC236}">
                <a16:creationId xmlns:a16="http://schemas.microsoft.com/office/drawing/2014/main" id="{67FCCE0B-54A1-48F4-B247-86A581D1F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80" y="4191280"/>
            <a:ext cx="2576945" cy="257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Microsoft Word Icon - Microsoft Office New Icon Clipart (900x900), Png Download">
            <a:extLst>
              <a:ext uri="{FF2B5EF4-FFF2-40B4-BE49-F238E27FC236}">
                <a16:creationId xmlns:a16="http://schemas.microsoft.com/office/drawing/2014/main" id="{F4F364F2-849B-4F0B-9221-B50D32239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222" y="4473050"/>
            <a:ext cx="2397557" cy="2098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Logo Microsoft Paint">
            <a:extLst>
              <a:ext uri="{FF2B5EF4-FFF2-40B4-BE49-F238E27FC236}">
                <a16:creationId xmlns:a16="http://schemas.microsoft.com/office/drawing/2014/main" id="{E0046713-F1BF-4B94-856B-159BEB650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702" y="4495077"/>
            <a:ext cx="2133693" cy="213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893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Разом з тим існують програми, які безпосередньо призначені для забезпечення навчання. Такі програми називають </a:t>
            </a:r>
            <a:r>
              <a:rPr lang="uk-UA" sz="2800" b="1" i="1" kern="0" dirty="0">
                <a:solidFill>
                  <a:srgbClr val="FFFF00"/>
                </a:solidFill>
              </a:rPr>
              <a:t>програмними засобами навчального призначення</a:t>
            </a:r>
            <a:r>
              <a:rPr lang="uk-UA" sz="2800" b="1" i="1" kern="0" dirty="0">
                <a:solidFill>
                  <a:srgbClr val="FFFFFF"/>
                </a:solidFill>
              </a:rPr>
              <a:t>, або </a:t>
            </a:r>
            <a:r>
              <a:rPr lang="uk-UA" sz="2800" b="1" i="1" kern="0" dirty="0">
                <a:solidFill>
                  <a:srgbClr val="FFFF00"/>
                </a:solidFill>
              </a:rPr>
              <a:t>педагогічними програмними засобами </a:t>
            </a:r>
            <a:r>
              <a:rPr lang="uk-UA" sz="2800" b="1" i="1" kern="0" dirty="0">
                <a:solidFill>
                  <a:srgbClr val="FFFFFF"/>
                </a:solidFill>
              </a:rPr>
              <a:t>(ППЗ).</a:t>
            </a:r>
          </a:p>
        </p:txBody>
      </p:sp>
      <p:pic>
        <p:nvPicPr>
          <p:cNvPr id="6148" name="Picture 4" descr="Пов’язане зображення">
            <a:extLst>
              <a:ext uri="{FF2B5EF4-FFF2-40B4-BE49-F238E27FC236}">
                <a16:creationId xmlns:a16="http://schemas.microsoft.com/office/drawing/2014/main" id="{B42AF91B-1E28-4DC5-9E54-8A1F5A671A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0" b="20390"/>
          <a:stretch/>
        </p:blipFill>
        <p:spPr bwMode="auto">
          <a:xfrm>
            <a:off x="4979406" y="3595564"/>
            <a:ext cx="6955706" cy="302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Пов’язане зображення">
            <a:extLst>
              <a:ext uri="{FF2B5EF4-FFF2-40B4-BE49-F238E27FC236}">
                <a16:creationId xmlns:a16="http://schemas.microsoft.com/office/drawing/2014/main" id="{6BC75D25-12BA-42B5-8587-3BD44CA3A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28" y="3595564"/>
            <a:ext cx="4522598" cy="302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105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Перевагою програмних засобів навчального призначення порівняно з традиційними засобами навчання є наявність зручних у використанні засобів візуалізації навчального матеріалу: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3E778D6A-969A-44D1-97E7-895D5022DDBD}"/>
              </a:ext>
            </a:extLst>
          </p:cNvPr>
          <p:cNvSpPr/>
          <p:nvPr/>
        </p:nvSpPr>
        <p:spPr>
          <a:xfrm>
            <a:off x="69848" y="3105888"/>
            <a:ext cx="3535797" cy="325334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статичне та динамічне подання об'єктів, процесів, явищ, їх складових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CD9CD345-8B79-4CD6-AE60-1F57BF952135}"/>
              </a:ext>
            </a:extLst>
          </p:cNvPr>
          <p:cNvSpPr/>
          <p:nvPr/>
        </p:nvSpPr>
        <p:spPr>
          <a:xfrm>
            <a:off x="8586357" y="3105888"/>
            <a:ext cx="3535797" cy="325334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наочне подання результатів і закономірностей проведених експериментів, дослідів, знайдених </a:t>
            </a:r>
            <a:r>
              <a:rPr lang="uk-UA" sz="2400" b="1" i="1" kern="0" dirty="0" err="1">
                <a:solidFill>
                  <a:srgbClr val="FFFFFF"/>
                </a:solidFill>
              </a:rPr>
              <a:t>розв'язків</a:t>
            </a:r>
            <a:r>
              <a:rPr lang="uk-UA" sz="2400" b="1" i="1" kern="0" dirty="0">
                <a:solidFill>
                  <a:srgbClr val="FFFFFF"/>
                </a:solidFill>
              </a:rPr>
              <a:t> задач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pic>
        <p:nvPicPr>
          <p:cNvPr id="8198" name="Picture 6" descr="Cartoon of eLearning.">
            <a:extLst>
              <a:ext uri="{FF2B5EF4-FFF2-40B4-BE49-F238E27FC236}">
                <a16:creationId xmlns:a16="http://schemas.microsoft.com/office/drawing/2014/main" id="{59287926-C139-41A5-803F-5CF95E2A55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8" r="9917"/>
          <a:stretch/>
        </p:blipFill>
        <p:spPr bwMode="auto">
          <a:xfrm>
            <a:off x="3740728" y="3105888"/>
            <a:ext cx="4707082" cy="325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69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5497519" cy="526297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Однією з переваг ППЗ є швидкий зворотний зв'язок між користувачем і засобами ІКТ. Такий зворотний зв'язок називають </a:t>
            </a:r>
            <a:r>
              <a:rPr lang="uk-UA" sz="2800" b="1" i="1" kern="0" dirty="0">
                <a:solidFill>
                  <a:srgbClr val="FFFF00"/>
                </a:solidFill>
              </a:rPr>
              <a:t>інтерактивним</a:t>
            </a:r>
            <a:r>
              <a:rPr lang="uk-UA" sz="2800" b="1" i="1" kern="0" dirty="0">
                <a:solidFill>
                  <a:srgbClr val="FFFFFF"/>
                </a:solidFill>
              </a:rPr>
              <a:t>. Завдяки використанню ППЗ, навчання може здійснюватися в тому темпі, який найбільше задовольняє учнів.</a:t>
            </a:r>
          </a:p>
        </p:txBody>
      </p:sp>
      <p:pic>
        <p:nvPicPr>
          <p:cNvPr id="7172" name="Picture 4" descr="Результат пошуку зображень за запитом &quot;e-learning&quot;">
            <a:extLst>
              <a:ext uri="{FF2B5EF4-FFF2-40B4-BE49-F238E27FC236}">
                <a16:creationId xmlns:a16="http://schemas.microsoft.com/office/drawing/2014/main" id="{DA306DEF-BC38-47C4-AE42-9CD1A3F969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3" r="15608"/>
          <a:stretch/>
        </p:blipFill>
        <p:spPr bwMode="auto">
          <a:xfrm>
            <a:off x="5725390" y="1196762"/>
            <a:ext cx="6307283" cy="531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699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Комп'ютерно-орієнтовані засоби для здійснення навчальної діяльності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Педагогічні програмні засоби можна розподілити на такі групи: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CBEBDFC2-769F-4427-8078-4FF7B2C9EC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8716624"/>
              </p:ext>
            </p:extLst>
          </p:nvPr>
        </p:nvGraphicFramePr>
        <p:xfrm>
          <a:off x="126385" y="2068291"/>
          <a:ext cx="11901492" cy="4690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8277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7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7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589A8B4-BF53-4D85-9C3C-5A5EA39FC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graphicEl>
                                              <a:dgm id="{0589A8B4-BF53-4D85-9C3C-5A5EA39FC1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75E9348-9280-4796-BDCC-B84F04B5A6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7">
                                            <p:graphicEl>
                                              <a:dgm id="{A75E9348-9280-4796-BDCC-B84F04B5A6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D36E031-CFEF-4748-9363-2265BBBB68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>
                                            <p:graphicEl>
                                              <a:dgm id="{ED36E031-CFEF-4748-9363-2265BBBB68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4EF4FD6-C941-4475-A168-EAE602EA2F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>
                                            <p:graphicEl>
                                              <a:dgm id="{C4EF4FD6-C941-4475-A168-EAE602EA2F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7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143483</TotalTime>
  <Words>1517</Words>
  <Application>Microsoft Office PowerPoint</Application>
  <PresentationFormat>Широкий екран</PresentationFormat>
  <Paragraphs>186</Paragraphs>
  <Slides>38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38</vt:i4>
      </vt:variant>
    </vt:vector>
  </HeadingPairs>
  <TitlesOfParts>
    <vt:vector size="43" baseType="lpstr">
      <vt:lpstr>Arial</vt:lpstr>
      <vt:lpstr>Comic Sans MS</vt:lpstr>
      <vt:lpstr>Verdana</vt:lpstr>
      <vt:lpstr>Wingdings</vt:lpstr>
      <vt:lpstr>Тема Office</vt:lpstr>
      <vt:lpstr>Комп’ютерно-орієнтовані засоби діяльності</vt:lpstr>
      <vt:lpstr>Запитання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для здійснення навчальної діяльності</vt:lpstr>
      <vt:lpstr>Комп'ютерно-орієнтовані засоби планування практичної діяльності</vt:lpstr>
      <vt:lpstr>Комп'ютерно-орієнтовані засоби планування практичної діяльності</vt:lpstr>
      <vt:lpstr>Комп'ютерно-орієнтовані засоби планування практичної діяльності</vt:lpstr>
      <vt:lpstr>Комп'ютерно-орієнтовані засоби планування практичної діяльності</vt:lpstr>
      <vt:lpstr>Комп'ютерно-орієнтовані засоби планування практичної діяльності</vt:lpstr>
      <vt:lpstr>Комп'ютерно-орієнтовані засоби планування практичної діяльності</vt:lpstr>
      <vt:lpstr>Комп'ютерно-орієнтовані засоби планування практичної діяльності</vt:lpstr>
      <vt:lpstr>Розгадайте ребус</vt:lpstr>
      <vt:lpstr>Дайте відповіді на запитання</vt:lpstr>
      <vt:lpstr>Дайте відповіді на запитання</vt:lpstr>
      <vt:lpstr>Домашнє завдання</vt:lpstr>
      <vt:lpstr>Працюємо за комп’ютером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Мацаєнко Сергій</dc:creator>
  <cp:lastModifiedBy>Сергій Мацаєнко</cp:lastModifiedBy>
  <cp:revision>468</cp:revision>
  <dcterms:created xsi:type="dcterms:W3CDTF">2016-06-06T19:48:43Z</dcterms:created>
  <dcterms:modified xsi:type="dcterms:W3CDTF">2023-04-26T05:52:17Z</dcterms:modified>
</cp:coreProperties>
</file>