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83" r:id="rId2"/>
    <p:sldId id="797" r:id="rId3"/>
    <p:sldId id="1658" r:id="rId4"/>
    <p:sldId id="1698" r:id="rId5"/>
    <p:sldId id="1701" r:id="rId6"/>
    <p:sldId id="1702" r:id="rId7"/>
    <p:sldId id="1703" r:id="rId8"/>
    <p:sldId id="1704" r:id="rId9"/>
    <p:sldId id="1706" r:id="rId10"/>
    <p:sldId id="1707" r:id="rId11"/>
    <p:sldId id="1714" r:id="rId12"/>
    <p:sldId id="1708" r:id="rId13"/>
    <p:sldId id="1713" r:id="rId14"/>
    <p:sldId id="1709" r:id="rId15"/>
    <p:sldId id="1710" r:id="rId16"/>
    <p:sldId id="1711" r:id="rId17"/>
    <p:sldId id="1715" r:id="rId18"/>
    <p:sldId id="1717" r:id="rId19"/>
    <p:sldId id="1718" r:id="rId20"/>
    <p:sldId id="1716" r:id="rId21"/>
    <p:sldId id="1719" r:id="rId22"/>
    <p:sldId id="1720" r:id="rId23"/>
    <p:sldId id="1722" r:id="rId24"/>
    <p:sldId id="1723" r:id="rId25"/>
    <p:sldId id="1725" r:id="rId26"/>
    <p:sldId id="1726" r:id="rId27"/>
    <p:sldId id="1724" r:id="rId28"/>
    <p:sldId id="1734" r:id="rId29"/>
    <p:sldId id="1728" r:id="rId30"/>
    <p:sldId id="1730" r:id="rId31"/>
    <p:sldId id="1735" r:id="rId32"/>
    <p:sldId id="1736" r:id="rId33"/>
    <p:sldId id="1731" r:id="rId34"/>
    <p:sldId id="1732" r:id="rId35"/>
    <p:sldId id="1737" r:id="rId36"/>
    <p:sldId id="335" r:id="rId37"/>
    <p:sldId id="1696" r:id="rId38"/>
    <p:sldId id="643" r:id="rId39"/>
    <p:sldId id="644" r:id="rId40"/>
    <p:sldId id="304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F2031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реклама, з намаганням привернути вашу увагу до певної продукції або послуг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реклама незаконних або заборонених товарів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шахрайські листи про начебто отримання вами спадку або грошового виграшу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15962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15962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15962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4AB5B-0F1F-45E4-A0ED-F3581ECD77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A215BBC-E75A-4022-A561-7CC734E23F96}">
      <dgm:prSet phldrT="[Текст]" custT="1"/>
      <dgm:spPr>
        <a:solidFill>
          <a:srgbClr val="008000"/>
        </a:solidFill>
        <a:ln w="19050">
          <a:solidFill>
            <a:srgbClr val="008000"/>
          </a:solidFill>
        </a:ln>
      </dgm:spPr>
      <dgm:t>
        <a:bodyPr/>
        <a:lstStyle/>
        <a:p>
          <a:r>
            <a:rPr lang="uk-UA" sz="2000" b="1" i="1" dirty="0">
              <a:latin typeface="+mn-lt"/>
            </a:rPr>
            <a:t>Електронна пошта</a:t>
          </a:r>
        </a:p>
      </dgm:t>
    </dgm:pt>
    <dgm:pt modelId="{44401D11-6251-496E-BACC-63B7DB5EB1D1}" type="parTrans" cxnId="{AED7B1EB-DD09-476B-A6B8-87C3AFB3C6C7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ED06E1B1-D34E-4F53-B212-9825A20030C7}" type="sibTrans" cxnId="{AED7B1EB-DD09-476B-A6B8-87C3AFB3C6C7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C64679C9-2709-4CD4-9857-5700E7DDE1EB}">
      <dgm:prSet phldrT="[Текст]" custT="1"/>
      <dgm:spPr>
        <a:solidFill>
          <a:srgbClr val="0070C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uk-UA" sz="1600" b="0" i="1" dirty="0">
              <a:latin typeface="+mn-lt"/>
            </a:rPr>
            <a:t>Папки, у яких зберігаються листи</a:t>
          </a:r>
        </a:p>
      </dgm:t>
    </dgm:pt>
    <dgm:pt modelId="{42DF65A3-81CB-4736-86E3-9AF0D8B07CB7}" type="parTrans" cxnId="{8D4372E7-518F-4EC2-B4EF-3F1AE1107EB7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5C27FBDD-C7B6-4E21-800C-5C73388C62B1}" type="sibTrans" cxnId="{8D4372E7-518F-4EC2-B4EF-3F1AE1107EB7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045ED18F-39B7-4EA4-B7A5-E40EB9A2F9B3}">
      <dgm:prSet phldrT="[Текст]" custT="1"/>
      <dgm:spPr>
        <a:solidFill>
          <a:srgbClr val="0070C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uk-UA" sz="1600" b="0" i="1" dirty="0">
              <a:latin typeface="+mn-lt"/>
            </a:rPr>
            <a:t>Список заголовків листів обраної папки</a:t>
          </a:r>
        </a:p>
      </dgm:t>
    </dgm:pt>
    <dgm:pt modelId="{0BF682A7-3760-44D5-8F0B-25A7DFBA2C23}" type="parTrans" cxnId="{148D4032-A722-46D3-8F00-4AA813BCE74C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A8BF5650-31D5-4332-8901-E4FBDEEFA926}" type="sibTrans" cxnId="{148D4032-A722-46D3-8F00-4AA813BCE74C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7A90C2A7-80B0-4C95-92C6-F5A1E77E48F3}">
      <dgm:prSet phldrT="[Текст]" custT="1"/>
      <dgm:spPr>
        <a:solidFill>
          <a:srgbClr val="0070C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uk-UA" sz="1600" b="0" i="1" dirty="0">
              <a:latin typeface="+mn-lt"/>
            </a:rPr>
            <a:t>Вхідні</a:t>
          </a:r>
        </a:p>
      </dgm:t>
    </dgm:pt>
    <dgm:pt modelId="{F498EFA8-89E0-4C28-B1C2-42C284DA65AD}" type="parTrans" cxnId="{1E11829C-15DB-481D-9175-1829C597F048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176AB76D-62AC-4EA1-BEFF-AEF86518EF32}" type="sibTrans" cxnId="{1E11829C-15DB-481D-9175-1829C597F048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7AEBB58F-BEE2-4736-8B0D-E94A6E16F699}">
      <dgm:prSet phldrT="[Текст]" custT="1"/>
      <dgm:spPr>
        <a:solidFill>
          <a:srgbClr val="0070C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uk-UA" sz="1600" b="0" i="1" dirty="0">
              <a:latin typeface="+mn-lt"/>
            </a:rPr>
            <a:t>Чернетки</a:t>
          </a:r>
        </a:p>
      </dgm:t>
    </dgm:pt>
    <dgm:pt modelId="{5734EBAF-CD01-4A70-8B68-38F969B2D840}" type="parTrans" cxnId="{342EB039-46FB-473C-8015-94DFE534948B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54FC246A-59F9-4FD2-8212-8691CAE48D9B}" type="sibTrans" cxnId="{342EB039-46FB-473C-8015-94DFE534948B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7D093E92-A946-4152-9AA2-190A61563973}">
      <dgm:prSet phldrT="[Текст]" custT="1"/>
      <dgm:spPr>
        <a:solidFill>
          <a:srgbClr val="0070C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uk-UA" sz="1600" b="0" i="1" dirty="0">
              <a:latin typeface="+mn-lt"/>
            </a:rPr>
            <a:t>Надіслані</a:t>
          </a:r>
        </a:p>
      </dgm:t>
    </dgm:pt>
    <dgm:pt modelId="{37CBCB2D-AE9C-4960-A5DC-48334EB9AA8C}" type="parTrans" cxnId="{21159280-06A0-49C1-9E97-A4A8B0FAB71F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758929FF-4497-4D3A-B573-AC9DC6825986}" type="sibTrans" cxnId="{21159280-06A0-49C1-9E97-A4A8B0FAB71F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B8F54D80-3A8D-4308-A9EB-E17AAE028F4B}">
      <dgm:prSet phldrT="[Текст]" custT="1"/>
      <dgm:spPr>
        <a:solidFill>
          <a:srgbClr val="0070C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uk-UA" sz="1600" b="0" i="1" dirty="0">
              <a:latin typeface="+mn-lt"/>
            </a:rPr>
            <a:t>Видалені</a:t>
          </a:r>
        </a:p>
      </dgm:t>
    </dgm:pt>
    <dgm:pt modelId="{E7B2D359-BAB6-4E8D-B3A1-4BDDDB697EDB}" type="parTrans" cxnId="{F01CB571-F932-46AF-8731-E0AFE204B33D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C8ACBE9D-E70A-4856-B271-DE99B178B6F8}" type="sibTrans" cxnId="{F01CB571-F932-46AF-8731-E0AFE204B33D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2E1211E1-33A8-41B7-8657-19318C85A6A9}">
      <dgm:prSet phldrT="[Текст]" custT="1"/>
      <dgm:spPr>
        <a:solidFill>
          <a:srgbClr val="0070C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uk-UA" sz="1600" b="0" i="1" dirty="0">
              <a:latin typeface="+mn-lt"/>
            </a:rPr>
            <a:t>Вказівки для роботи з поштою</a:t>
          </a:r>
        </a:p>
      </dgm:t>
    </dgm:pt>
    <dgm:pt modelId="{12C1C240-A4F4-45B8-B766-6268625D9BA8}" type="parTrans" cxnId="{59941A0D-6558-4C10-A2C8-E8B138BBE7A2}">
      <dgm:prSet/>
      <dgm:spPr>
        <a:solidFill>
          <a:srgbClr val="002060"/>
        </a:solidFill>
        <a:ln w="19050">
          <a:solidFill>
            <a:srgbClr val="002060"/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85A031BA-40E9-4259-B5CA-65249A11E107}" type="sibTrans" cxnId="{59941A0D-6558-4C10-A2C8-E8B138BBE7A2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B465F1B0-FCAF-4425-8993-40A150201C01}">
      <dgm:prSet phldrT="[Текст]" custT="1"/>
      <dgm:spPr>
        <a:solidFill>
          <a:srgbClr val="0070C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uk-UA" sz="1600" b="0" i="1" dirty="0">
              <a:latin typeface="+mn-lt"/>
            </a:rPr>
            <a:t>Написати листа</a:t>
          </a:r>
        </a:p>
      </dgm:t>
    </dgm:pt>
    <dgm:pt modelId="{7EBE5745-6DBD-4628-90A7-4BA2609BF834}" type="parTrans" cxnId="{64435B63-6870-40E5-A326-AA0E90311913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7CAEF75D-D8E8-4175-8572-18BF2A94540E}" type="sibTrans" cxnId="{64435B63-6870-40E5-A326-AA0E90311913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C1336952-9B0E-408C-A705-091FA8C62DFC}" type="pres">
      <dgm:prSet presAssocID="{B994AB5B-0F1F-45E4-A0ED-F3581ECD77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9C9796-D140-47BF-9E8B-1193FECF969F}" type="pres">
      <dgm:prSet presAssocID="{8A215BBC-E75A-4022-A561-7CC734E23F96}" presName="hierRoot1" presStyleCnt="0">
        <dgm:presLayoutVars>
          <dgm:hierBranch val="r"/>
        </dgm:presLayoutVars>
      </dgm:prSet>
      <dgm:spPr/>
    </dgm:pt>
    <dgm:pt modelId="{9B004945-EB57-4855-AA29-E2C67FD83620}" type="pres">
      <dgm:prSet presAssocID="{8A215BBC-E75A-4022-A561-7CC734E23F96}" presName="rootComposite1" presStyleCnt="0"/>
      <dgm:spPr/>
    </dgm:pt>
    <dgm:pt modelId="{1ED96144-DD9C-46D2-8C98-1799321E0114}" type="pres">
      <dgm:prSet presAssocID="{8A215BBC-E75A-4022-A561-7CC734E23F96}" presName="rootText1" presStyleLbl="node0" presStyleIdx="0" presStyleCnt="1" custScaleX="659884" custScaleY="121366" custLinFactNeighborX="-5090" custLinFactNeighborY="-9320">
        <dgm:presLayoutVars>
          <dgm:chPref val="3"/>
        </dgm:presLayoutVars>
      </dgm:prSet>
      <dgm:spPr/>
    </dgm:pt>
    <dgm:pt modelId="{8FB61E7F-3248-407C-8737-855AD9F298FE}" type="pres">
      <dgm:prSet presAssocID="{8A215BBC-E75A-4022-A561-7CC734E23F96}" presName="rootConnector1" presStyleLbl="node1" presStyleIdx="0" presStyleCnt="0"/>
      <dgm:spPr/>
    </dgm:pt>
    <dgm:pt modelId="{41316BD4-29E1-4763-9477-0A407FE115DA}" type="pres">
      <dgm:prSet presAssocID="{8A215BBC-E75A-4022-A561-7CC734E23F96}" presName="hierChild2" presStyleCnt="0"/>
      <dgm:spPr/>
    </dgm:pt>
    <dgm:pt modelId="{FA39AA1F-6BF7-4DB0-B822-85EBAB262269}" type="pres">
      <dgm:prSet presAssocID="{42DF65A3-81CB-4736-86E3-9AF0D8B07CB7}" presName="Name50" presStyleLbl="parChTrans1D2" presStyleIdx="0" presStyleCnt="3" custSzX="545632" custSzY="379388"/>
      <dgm:spPr/>
    </dgm:pt>
    <dgm:pt modelId="{31A5D647-3B87-43EC-B661-11178471124E}" type="pres">
      <dgm:prSet presAssocID="{C64679C9-2709-4CD4-9857-5700E7DDE1EB}" presName="hierRoot2" presStyleCnt="0">
        <dgm:presLayoutVars>
          <dgm:hierBranch val="r"/>
        </dgm:presLayoutVars>
      </dgm:prSet>
      <dgm:spPr/>
    </dgm:pt>
    <dgm:pt modelId="{B4779B15-A537-43C8-80D7-215EF8E51937}" type="pres">
      <dgm:prSet presAssocID="{C64679C9-2709-4CD4-9857-5700E7DDE1EB}" presName="rootComposite" presStyleCnt="0"/>
      <dgm:spPr/>
    </dgm:pt>
    <dgm:pt modelId="{031E46A4-AB22-4BD2-971C-13EA98445011}" type="pres">
      <dgm:prSet presAssocID="{C64679C9-2709-4CD4-9857-5700E7DDE1EB}" presName="rootText" presStyleLbl="node2" presStyleIdx="0" presStyleCnt="3" custScaleX="548368" custScaleY="121366" custLinFactNeighborX="-974" custLinFactNeighborY="-510">
        <dgm:presLayoutVars>
          <dgm:chPref val="3"/>
        </dgm:presLayoutVars>
      </dgm:prSet>
      <dgm:spPr/>
    </dgm:pt>
    <dgm:pt modelId="{A7B211AB-1513-451D-B259-4D0925FC1080}" type="pres">
      <dgm:prSet presAssocID="{C64679C9-2709-4CD4-9857-5700E7DDE1EB}" presName="rootConnector" presStyleLbl="node2" presStyleIdx="0" presStyleCnt="3"/>
      <dgm:spPr/>
    </dgm:pt>
    <dgm:pt modelId="{E6910DD9-29F4-4161-A518-855A5F5F6D57}" type="pres">
      <dgm:prSet presAssocID="{C64679C9-2709-4CD4-9857-5700E7DDE1EB}" presName="hierChild4" presStyleCnt="0"/>
      <dgm:spPr/>
    </dgm:pt>
    <dgm:pt modelId="{576063C9-80A4-40DC-B282-0FCD2513B42B}" type="pres">
      <dgm:prSet presAssocID="{F498EFA8-89E0-4C28-B1C2-42C284DA65AD}" presName="Name50" presStyleLbl="parChTrans1D3" presStyleIdx="0" presStyleCnt="5" custSzX="545632" custSzY="379388"/>
      <dgm:spPr/>
    </dgm:pt>
    <dgm:pt modelId="{C398E937-D5BE-46A2-83CD-97DDE5BC1DB1}" type="pres">
      <dgm:prSet presAssocID="{7A90C2A7-80B0-4C95-92C6-F5A1E77E48F3}" presName="hierRoot2" presStyleCnt="0">
        <dgm:presLayoutVars>
          <dgm:hierBranch val="r"/>
        </dgm:presLayoutVars>
      </dgm:prSet>
      <dgm:spPr/>
    </dgm:pt>
    <dgm:pt modelId="{45DAF686-E3DA-4E15-BD64-B095D72C850A}" type="pres">
      <dgm:prSet presAssocID="{7A90C2A7-80B0-4C95-92C6-F5A1E77E48F3}" presName="rootComposite" presStyleCnt="0"/>
      <dgm:spPr/>
    </dgm:pt>
    <dgm:pt modelId="{3694F254-DA00-4366-B48A-8C65E988B77E}" type="pres">
      <dgm:prSet presAssocID="{7A90C2A7-80B0-4C95-92C6-F5A1E77E48F3}" presName="rootText" presStyleLbl="node3" presStyleIdx="0" presStyleCnt="5" custScaleX="548368" custScaleY="121366" custLinFactNeighborX="-974" custLinFactNeighborY="-510">
        <dgm:presLayoutVars>
          <dgm:chPref val="3"/>
        </dgm:presLayoutVars>
      </dgm:prSet>
      <dgm:spPr/>
    </dgm:pt>
    <dgm:pt modelId="{74F73E11-0598-4999-AF41-AC84DCADE123}" type="pres">
      <dgm:prSet presAssocID="{7A90C2A7-80B0-4C95-92C6-F5A1E77E48F3}" presName="rootConnector" presStyleLbl="node3" presStyleIdx="0" presStyleCnt="5"/>
      <dgm:spPr/>
    </dgm:pt>
    <dgm:pt modelId="{65BE65E5-750B-43B3-97D7-9DA7C37DADC4}" type="pres">
      <dgm:prSet presAssocID="{7A90C2A7-80B0-4C95-92C6-F5A1E77E48F3}" presName="hierChild4" presStyleCnt="0"/>
      <dgm:spPr/>
    </dgm:pt>
    <dgm:pt modelId="{1F410BEF-1354-4B23-A4E1-BB7A9220BFF9}" type="pres">
      <dgm:prSet presAssocID="{7A90C2A7-80B0-4C95-92C6-F5A1E77E48F3}" presName="hierChild5" presStyleCnt="0"/>
      <dgm:spPr/>
    </dgm:pt>
    <dgm:pt modelId="{F5BE3C96-5117-4A75-89D9-BEFDAC0C9A19}" type="pres">
      <dgm:prSet presAssocID="{5734EBAF-CD01-4A70-8B68-38F969B2D840}" presName="Name50" presStyleLbl="parChTrans1D3" presStyleIdx="1" presStyleCnt="5" custSzX="545632" custSzY="973246"/>
      <dgm:spPr/>
    </dgm:pt>
    <dgm:pt modelId="{3B69BDCB-8C79-4D24-94E1-C90E1C50CFBC}" type="pres">
      <dgm:prSet presAssocID="{7AEBB58F-BEE2-4736-8B0D-E94A6E16F699}" presName="hierRoot2" presStyleCnt="0">
        <dgm:presLayoutVars>
          <dgm:hierBranch val="r"/>
        </dgm:presLayoutVars>
      </dgm:prSet>
      <dgm:spPr/>
    </dgm:pt>
    <dgm:pt modelId="{FD620DB8-C0D5-4712-B406-1289960CBF6F}" type="pres">
      <dgm:prSet presAssocID="{7AEBB58F-BEE2-4736-8B0D-E94A6E16F699}" presName="rootComposite" presStyleCnt="0"/>
      <dgm:spPr/>
    </dgm:pt>
    <dgm:pt modelId="{C2B796AD-C2D3-47BC-99BC-865E2F6CC541}" type="pres">
      <dgm:prSet presAssocID="{7AEBB58F-BEE2-4736-8B0D-E94A6E16F699}" presName="rootText" presStyleLbl="node3" presStyleIdx="1" presStyleCnt="5" custScaleX="548368" custScaleY="121366" custLinFactNeighborX="-974" custLinFactNeighborY="-510">
        <dgm:presLayoutVars>
          <dgm:chPref val="3"/>
        </dgm:presLayoutVars>
      </dgm:prSet>
      <dgm:spPr/>
    </dgm:pt>
    <dgm:pt modelId="{41A5DF82-774F-450E-8EBF-72C296126380}" type="pres">
      <dgm:prSet presAssocID="{7AEBB58F-BEE2-4736-8B0D-E94A6E16F699}" presName="rootConnector" presStyleLbl="node3" presStyleIdx="1" presStyleCnt="5"/>
      <dgm:spPr/>
    </dgm:pt>
    <dgm:pt modelId="{BF50AF0F-E458-4759-94A3-E0BC4804C446}" type="pres">
      <dgm:prSet presAssocID="{7AEBB58F-BEE2-4736-8B0D-E94A6E16F699}" presName="hierChild4" presStyleCnt="0"/>
      <dgm:spPr/>
    </dgm:pt>
    <dgm:pt modelId="{6085CAC4-B14E-45BB-AE00-B2B2E0210140}" type="pres">
      <dgm:prSet presAssocID="{7AEBB58F-BEE2-4736-8B0D-E94A6E16F699}" presName="hierChild5" presStyleCnt="0"/>
      <dgm:spPr/>
    </dgm:pt>
    <dgm:pt modelId="{4BEE2210-0AFF-4EB8-BB15-2C42DD71DD49}" type="pres">
      <dgm:prSet presAssocID="{37CBCB2D-AE9C-4960-A5DC-48334EB9AA8C}" presName="Name50" presStyleLbl="parChTrans1D3" presStyleIdx="2" presStyleCnt="5" custSzX="545632" custSzY="1567105"/>
      <dgm:spPr/>
    </dgm:pt>
    <dgm:pt modelId="{2E2CDF1F-6A3C-4BDF-B32B-A6FA9F87D538}" type="pres">
      <dgm:prSet presAssocID="{7D093E92-A946-4152-9AA2-190A61563973}" presName="hierRoot2" presStyleCnt="0">
        <dgm:presLayoutVars>
          <dgm:hierBranch val="r"/>
        </dgm:presLayoutVars>
      </dgm:prSet>
      <dgm:spPr/>
    </dgm:pt>
    <dgm:pt modelId="{6B32BD26-9EC0-405D-9CDC-0D9EBA7F2D7B}" type="pres">
      <dgm:prSet presAssocID="{7D093E92-A946-4152-9AA2-190A61563973}" presName="rootComposite" presStyleCnt="0"/>
      <dgm:spPr/>
    </dgm:pt>
    <dgm:pt modelId="{61D6C4E9-9638-4F36-B3C1-85103ABD497B}" type="pres">
      <dgm:prSet presAssocID="{7D093E92-A946-4152-9AA2-190A61563973}" presName="rootText" presStyleLbl="node3" presStyleIdx="2" presStyleCnt="5" custScaleX="548368" custScaleY="121366" custLinFactNeighborX="-974" custLinFactNeighborY="-510">
        <dgm:presLayoutVars>
          <dgm:chPref val="3"/>
        </dgm:presLayoutVars>
      </dgm:prSet>
      <dgm:spPr/>
    </dgm:pt>
    <dgm:pt modelId="{2A15F6E5-B3D6-4893-B4CB-7CE366518EE0}" type="pres">
      <dgm:prSet presAssocID="{7D093E92-A946-4152-9AA2-190A61563973}" presName="rootConnector" presStyleLbl="node3" presStyleIdx="2" presStyleCnt="5"/>
      <dgm:spPr/>
    </dgm:pt>
    <dgm:pt modelId="{746C1E20-C531-45FE-978C-562630227236}" type="pres">
      <dgm:prSet presAssocID="{7D093E92-A946-4152-9AA2-190A61563973}" presName="hierChild4" presStyleCnt="0"/>
      <dgm:spPr/>
    </dgm:pt>
    <dgm:pt modelId="{34F6AC92-A8E8-4E14-98A3-BBF41B4BED45}" type="pres">
      <dgm:prSet presAssocID="{7D093E92-A946-4152-9AA2-190A61563973}" presName="hierChild5" presStyleCnt="0"/>
      <dgm:spPr/>
    </dgm:pt>
    <dgm:pt modelId="{06717B63-00A9-4740-BE61-48589DF22A9D}" type="pres">
      <dgm:prSet presAssocID="{E7B2D359-BAB6-4E8D-B3A1-4BDDDB697EDB}" presName="Name50" presStyleLbl="parChTrans1D3" presStyleIdx="3" presStyleCnt="5" custSzX="545632" custSzY="2160963"/>
      <dgm:spPr/>
    </dgm:pt>
    <dgm:pt modelId="{A5F6996B-3BAD-4831-9D27-BFC40A39C1C2}" type="pres">
      <dgm:prSet presAssocID="{B8F54D80-3A8D-4308-A9EB-E17AAE028F4B}" presName="hierRoot2" presStyleCnt="0">
        <dgm:presLayoutVars>
          <dgm:hierBranch val="r"/>
        </dgm:presLayoutVars>
      </dgm:prSet>
      <dgm:spPr/>
    </dgm:pt>
    <dgm:pt modelId="{C4F5B53D-9F8B-4B65-8925-3B57FECDC759}" type="pres">
      <dgm:prSet presAssocID="{B8F54D80-3A8D-4308-A9EB-E17AAE028F4B}" presName="rootComposite" presStyleCnt="0"/>
      <dgm:spPr/>
    </dgm:pt>
    <dgm:pt modelId="{0C154587-0187-4520-9608-FA2118175B58}" type="pres">
      <dgm:prSet presAssocID="{B8F54D80-3A8D-4308-A9EB-E17AAE028F4B}" presName="rootText" presStyleLbl="node3" presStyleIdx="3" presStyleCnt="5" custScaleX="548368" custScaleY="121366" custLinFactNeighborX="-974" custLinFactNeighborY="-510">
        <dgm:presLayoutVars>
          <dgm:chPref val="3"/>
        </dgm:presLayoutVars>
      </dgm:prSet>
      <dgm:spPr/>
    </dgm:pt>
    <dgm:pt modelId="{4DDB78E3-068E-4DDA-83DB-D3B16B62F723}" type="pres">
      <dgm:prSet presAssocID="{B8F54D80-3A8D-4308-A9EB-E17AAE028F4B}" presName="rootConnector" presStyleLbl="node3" presStyleIdx="3" presStyleCnt="5"/>
      <dgm:spPr/>
    </dgm:pt>
    <dgm:pt modelId="{6476BE5C-4C38-494C-899F-2749773C19C1}" type="pres">
      <dgm:prSet presAssocID="{B8F54D80-3A8D-4308-A9EB-E17AAE028F4B}" presName="hierChild4" presStyleCnt="0"/>
      <dgm:spPr/>
    </dgm:pt>
    <dgm:pt modelId="{093BD5CC-49F1-4895-8C61-9E875B51443B}" type="pres">
      <dgm:prSet presAssocID="{B8F54D80-3A8D-4308-A9EB-E17AAE028F4B}" presName="hierChild5" presStyleCnt="0"/>
      <dgm:spPr/>
    </dgm:pt>
    <dgm:pt modelId="{548F941D-5B30-48BE-B7DC-206D944E695C}" type="pres">
      <dgm:prSet presAssocID="{C64679C9-2709-4CD4-9857-5700E7DDE1EB}" presName="hierChild5" presStyleCnt="0"/>
      <dgm:spPr/>
    </dgm:pt>
    <dgm:pt modelId="{78E73B4D-39A6-404A-98B6-F16B3C881EDB}" type="pres">
      <dgm:prSet presAssocID="{12C1C240-A4F4-45B8-B766-6268625D9BA8}" presName="Name50" presStyleLbl="parChTrans1D2" presStyleIdx="1" presStyleCnt="3" custSzX="545632" custSzY="3348680"/>
      <dgm:spPr/>
    </dgm:pt>
    <dgm:pt modelId="{59D96173-6FF7-4DF0-8AE5-60AF5E746E74}" type="pres">
      <dgm:prSet presAssocID="{2E1211E1-33A8-41B7-8657-19318C85A6A9}" presName="hierRoot2" presStyleCnt="0">
        <dgm:presLayoutVars>
          <dgm:hierBranch val="r"/>
        </dgm:presLayoutVars>
      </dgm:prSet>
      <dgm:spPr/>
    </dgm:pt>
    <dgm:pt modelId="{525D8572-715C-469B-82DB-910C7AA43F06}" type="pres">
      <dgm:prSet presAssocID="{2E1211E1-33A8-41B7-8657-19318C85A6A9}" presName="rootComposite" presStyleCnt="0"/>
      <dgm:spPr/>
    </dgm:pt>
    <dgm:pt modelId="{04B92DFB-1BF3-42F0-8706-AD5F0A70C607}" type="pres">
      <dgm:prSet presAssocID="{2E1211E1-33A8-41B7-8657-19318C85A6A9}" presName="rootText" presStyleLbl="node2" presStyleIdx="1" presStyleCnt="3" custScaleX="548368" custScaleY="121366" custLinFactNeighborX="-974" custLinFactNeighborY="-510">
        <dgm:presLayoutVars>
          <dgm:chPref val="3"/>
        </dgm:presLayoutVars>
      </dgm:prSet>
      <dgm:spPr/>
    </dgm:pt>
    <dgm:pt modelId="{56EF6AD6-6F0D-4D98-B336-91DFE6DB54EB}" type="pres">
      <dgm:prSet presAssocID="{2E1211E1-33A8-41B7-8657-19318C85A6A9}" presName="rootConnector" presStyleLbl="node2" presStyleIdx="1" presStyleCnt="3"/>
      <dgm:spPr/>
    </dgm:pt>
    <dgm:pt modelId="{DDF01CE2-A375-4353-A426-9D4A1FE9CE25}" type="pres">
      <dgm:prSet presAssocID="{2E1211E1-33A8-41B7-8657-19318C85A6A9}" presName="hierChild4" presStyleCnt="0"/>
      <dgm:spPr/>
    </dgm:pt>
    <dgm:pt modelId="{150DF0B2-63C8-455F-8BAF-70E47EA62569}" type="pres">
      <dgm:prSet presAssocID="{7EBE5745-6DBD-4628-90A7-4BA2609BF834}" presName="Name50" presStyleLbl="parChTrans1D3" presStyleIdx="4" presStyleCnt="5" custSzX="545632" custSzY="379388"/>
      <dgm:spPr/>
    </dgm:pt>
    <dgm:pt modelId="{B04D2761-B706-4038-A514-0B2D8E4B92F6}" type="pres">
      <dgm:prSet presAssocID="{B465F1B0-FCAF-4425-8993-40A150201C01}" presName="hierRoot2" presStyleCnt="0">
        <dgm:presLayoutVars>
          <dgm:hierBranch val="r"/>
        </dgm:presLayoutVars>
      </dgm:prSet>
      <dgm:spPr/>
    </dgm:pt>
    <dgm:pt modelId="{3BE256B2-C49E-43B0-BB83-7FCABFF0E51A}" type="pres">
      <dgm:prSet presAssocID="{B465F1B0-FCAF-4425-8993-40A150201C01}" presName="rootComposite" presStyleCnt="0"/>
      <dgm:spPr/>
    </dgm:pt>
    <dgm:pt modelId="{D940CD94-786F-4DD2-BC10-1881A6CF54E6}" type="pres">
      <dgm:prSet presAssocID="{B465F1B0-FCAF-4425-8993-40A150201C01}" presName="rootText" presStyleLbl="node3" presStyleIdx="4" presStyleCnt="5" custScaleX="548368" custScaleY="121366" custLinFactNeighborX="-974" custLinFactNeighborY="-510">
        <dgm:presLayoutVars>
          <dgm:chPref val="3"/>
        </dgm:presLayoutVars>
      </dgm:prSet>
      <dgm:spPr/>
    </dgm:pt>
    <dgm:pt modelId="{D53E59D5-E6A4-4D0F-9DB7-D06CC40A6E70}" type="pres">
      <dgm:prSet presAssocID="{B465F1B0-FCAF-4425-8993-40A150201C01}" presName="rootConnector" presStyleLbl="node3" presStyleIdx="4" presStyleCnt="5"/>
      <dgm:spPr/>
    </dgm:pt>
    <dgm:pt modelId="{54340EF6-7380-4154-91F1-C038F295EB38}" type="pres">
      <dgm:prSet presAssocID="{B465F1B0-FCAF-4425-8993-40A150201C01}" presName="hierChild4" presStyleCnt="0"/>
      <dgm:spPr/>
    </dgm:pt>
    <dgm:pt modelId="{FBFFFC76-9EC2-4852-B17E-25FCA70A90CC}" type="pres">
      <dgm:prSet presAssocID="{B465F1B0-FCAF-4425-8993-40A150201C01}" presName="hierChild5" presStyleCnt="0"/>
      <dgm:spPr/>
    </dgm:pt>
    <dgm:pt modelId="{EF605E97-6526-40C2-A0EF-853D03C50663}" type="pres">
      <dgm:prSet presAssocID="{2E1211E1-33A8-41B7-8657-19318C85A6A9}" presName="hierChild5" presStyleCnt="0"/>
      <dgm:spPr/>
    </dgm:pt>
    <dgm:pt modelId="{B890A452-5FB7-480B-9823-05384EDCE4DA}" type="pres">
      <dgm:prSet presAssocID="{0BF682A7-3760-44D5-8F0B-25A7DFBA2C23}" presName="Name50" presStyleLbl="parChTrans1D2" presStyleIdx="2" presStyleCnt="3" custSzX="545632" custSzY="4536396"/>
      <dgm:spPr/>
    </dgm:pt>
    <dgm:pt modelId="{FB399908-91B5-4CD2-B1B7-441EAAD239DA}" type="pres">
      <dgm:prSet presAssocID="{045ED18F-39B7-4EA4-B7A5-E40EB9A2F9B3}" presName="hierRoot2" presStyleCnt="0">
        <dgm:presLayoutVars>
          <dgm:hierBranch val="r"/>
        </dgm:presLayoutVars>
      </dgm:prSet>
      <dgm:spPr/>
    </dgm:pt>
    <dgm:pt modelId="{09FB19CD-6FDF-4D3D-A777-7137EC4A65E7}" type="pres">
      <dgm:prSet presAssocID="{045ED18F-39B7-4EA4-B7A5-E40EB9A2F9B3}" presName="rootComposite" presStyleCnt="0"/>
      <dgm:spPr/>
    </dgm:pt>
    <dgm:pt modelId="{98987BAD-17A4-4F7A-8876-84A7A526B191}" type="pres">
      <dgm:prSet presAssocID="{045ED18F-39B7-4EA4-B7A5-E40EB9A2F9B3}" presName="rootText" presStyleLbl="node2" presStyleIdx="2" presStyleCnt="3" custScaleX="548368" custScaleY="147326" custLinFactNeighborX="-974" custLinFactNeighborY="-510">
        <dgm:presLayoutVars>
          <dgm:chPref val="3"/>
        </dgm:presLayoutVars>
      </dgm:prSet>
      <dgm:spPr/>
    </dgm:pt>
    <dgm:pt modelId="{CD97B86D-4F46-4F53-8547-7BEB37ACD173}" type="pres">
      <dgm:prSet presAssocID="{045ED18F-39B7-4EA4-B7A5-E40EB9A2F9B3}" presName="rootConnector" presStyleLbl="node2" presStyleIdx="2" presStyleCnt="3"/>
      <dgm:spPr/>
    </dgm:pt>
    <dgm:pt modelId="{9F7C683B-C892-448D-8DA2-AA999A1B52E7}" type="pres">
      <dgm:prSet presAssocID="{045ED18F-39B7-4EA4-B7A5-E40EB9A2F9B3}" presName="hierChild4" presStyleCnt="0"/>
      <dgm:spPr/>
    </dgm:pt>
    <dgm:pt modelId="{0F4FB063-CC63-4096-8864-46D4FB5DB6B4}" type="pres">
      <dgm:prSet presAssocID="{045ED18F-39B7-4EA4-B7A5-E40EB9A2F9B3}" presName="hierChild5" presStyleCnt="0"/>
      <dgm:spPr/>
    </dgm:pt>
    <dgm:pt modelId="{0444A3C3-AD1C-48E1-A8C1-C022243DF17A}" type="pres">
      <dgm:prSet presAssocID="{8A215BBC-E75A-4022-A561-7CC734E23F96}" presName="hierChild3" presStyleCnt="0"/>
      <dgm:spPr/>
    </dgm:pt>
  </dgm:ptLst>
  <dgm:cxnLst>
    <dgm:cxn modelId="{08E69901-9CFC-40C8-B8A8-EA655A574E3C}" type="presOf" srcId="{2E1211E1-33A8-41B7-8657-19318C85A6A9}" destId="{56EF6AD6-6F0D-4D98-B336-91DFE6DB54EB}" srcOrd="1" destOrd="0" presId="urn:microsoft.com/office/officeart/2005/8/layout/orgChart1"/>
    <dgm:cxn modelId="{59941A0D-6558-4C10-A2C8-E8B138BBE7A2}" srcId="{8A215BBC-E75A-4022-A561-7CC734E23F96}" destId="{2E1211E1-33A8-41B7-8657-19318C85A6A9}" srcOrd="1" destOrd="0" parTransId="{12C1C240-A4F4-45B8-B766-6268625D9BA8}" sibTransId="{85A031BA-40E9-4259-B5CA-65249A11E107}"/>
    <dgm:cxn modelId="{0137AE18-00F5-42F7-B041-A43396BFFD2F}" type="presOf" srcId="{7EBE5745-6DBD-4628-90A7-4BA2609BF834}" destId="{150DF0B2-63C8-455F-8BAF-70E47EA62569}" srcOrd="0" destOrd="0" presId="urn:microsoft.com/office/officeart/2005/8/layout/orgChart1"/>
    <dgm:cxn modelId="{3F111A2B-75AF-4A9B-A00B-D62826CCD105}" type="presOf" srcId="{C64679C9-2709-4CD4-9857-5700E7DDE1EB}" destId="{A7B211AB-1513-451D-B259-4D0925FC1080}" srcOrd="1" destOrd="0" presId="urn:microsoft.com/office/officeart/2005/8/layout/orgChart1"/>
    <dgm:cxn modelId="{2B3D742E-1924-4C81-9754-BC68D918F603}" type="presOf" srcId="{37CBCB2D-AE9C-4960-A5DC-48334EB9AA8C}" destId="{4BEE2210-0AFF-4EB8-BB15-2C42DD71DD49}" srcOrd="0" destOrd="0" presId="urn:microsoft.com/office/officeart/2005/8/layout/orgChart1"/>
    <dgm:cxn modelId="{148D4032-A722-46D3-8F00-4AA813BCE74C}" srcId="{8A215BBC-E75A-4022-A561-7CC734E23F96}" destId="{045ED18F-39B7-4EA4-B7A5-E40EB9A2F9B3}" srcOrd="2" destOrd="0" parTransId="{0BF682A7-3760-44D5-8F0B-25A7DFBA2C23}" sibTransId="{A8BF5650-31D5-4332-8901-E4FBDEEFA926}"/>
    <dgm:cxn modelId="{48C97F32-30E0-4481-8AE2-A01F8A1C78FD}" type="presOf" srcId="{7AEBB58F-BEE2-4736-8B0D-E94A6E16F699}" destId="{41A5DF82-774F-450E-8EBF-72C296126380}" srcOrd="1" destOrd="0" presId="urn:microsoft.com/office/officeart/2005/8/layout/orgChart1"/>
    <dgm:cxn modelId="{F3AA4835-B3D5-445E-8B6B-E32A43779521}" type="presOf" srcId="{045ED18F-39B7-4EA4-B7A5-E40EB9A2F9B3}" destId="{CD97B86D-4F46-4F53-8547-7BEB37ACD173}" srcOrd="1" destOrd="0" presId="urn:microsoft.com/office/officeart/2005/8/layout/orgChart1"/>
    <dgm:cxn modelId="{342EB039-46FB-473C-8015-94DFE534948B}" srcId="{C64679C9-2709-4CD4-9857-5700E7DDE1EB}" destId="{7AEBB58F-BEE2-4736-8B0D-E94A6E16F699}" srcOrd="1" destOrd="0" parTransId="{5734EBAF-CD01-4A70-8B68-38F969B2D840}" sibTransId="{54FC246A-59F9-4FD2-8212-8691CAE48D9B}"/>
    <dgm:cxn modelId="{1B0DC33D-3FE5-4033-8003-48E5E2B90820}" type="presOf" srcId="{045ED18F-39B7-4EA4-B7A5-E40EB9A2F9B3}" destId="{98987BAD-17A4-4F7A-8876-84A7A526B191}" srcOrd="0" destOrd="0" presId="urn:microsoft.com/office/officeart/2005/8/layout/orgChart1"/>
    <dgm:cxn modelId="{7C49E95C-6796-4671-B72B-1373735CBE33}" type="presOf" srcId="{B8F54D80-3A8D-4308-A9EB-E17AAE028F4B}" destId="{0C154587-0187-4520-9608-FA2118175B58}" srcOrd="0" destOrd="0" presId="urn:microsoft.com/office/officeart/2005/8/layout/orgChart1"/>
    <dgm:cxn modelId="{64435B63-6870-40E5-A326-AA0E90311913}" srcId="{2E1211E1-33A8-41B7-8657-19318C85A6A9}" destId="{B465F1B0-FCAF-4425-8993-40A150201C01}" srcOrd="0" destOrd="0" parTransId="{7EBE5745-6DBD-4628-90A7-4BA2609BF834}" sibTransId="{7CAEF75D-D8E8-4175-8572-18BF2A94540E}"/>
    <dgm:cxn modelId="{BD1BA148-381B-4634-A512-75B1CC8A1FFF}" type="presOf" srcId="{E7B2D359-BAB6-4E8D-B3A1-4BDDDB697EDB}" destId="{06717B63-00A9-4740-BE61-48589DF22A9D}" srcOrd="0" destOrd="0" presId="urn:microsoft.com/office/officeart/2005/8/layout/orgChart1"/>
    <dgm:cxn modelId="{ED0E376A-3042-4EEE-B2EE-6FF67EF14C35}" type="presOf" srcId="{7AEBB58F-BEE2-4736-8B0D-E94A6E16F699}" destId="{C2B796AD-C2D3-47BC-99BC-865E2F6CC541}" srcOrd="0" destOrd="0" presId="urn:microsoft.com/office/officeart/2005/8/layout/orgChart1"/>
    <dgm:cxn modelId="{F01CB571-F932-46AF-8731-E0AFE204B33D}" srcId="{C64679C9-2709-4CD4-9857-5700E7DDE1EB}" destId="{B8F54D80-3A8D-4308-A9EB-E17AAE028F4B}" srcOrd="3" destOrd="0" parTransId="{E7B2D359-BAB6-4E8D-B3A1-4BDDDB697EDB}" sibTransId="{C8ACBE9D-E70A-4856-B271-DE99B178B6F8}"/>
    <dgm:cxn modelId="{4DB9D776-4F9D-4A4D-9C5B-C57033D5B4BC}" type="presOf" srcId="{B8F54D80-3A8D-4308-A9EB-E17AAE028F4B}" destId="{4DDB78E3-068E-4DDA-83DB-D3B16B62F723}" srcOrd="1" destOrd="0" presId="urn:microsoft.com/office/officeart/2005/8/layout/orgChart1"/>
    <dgm:cxn modelId="{4E9C1C79-DEF8-4843-8BF6-9155F62386B0}" type="presOf" srcId="{C64679C9-2709-4CD4-9857-5700E7DDE1EB}" destId="{031E46A4-AB22-4BD2-971C-13EA98445011}" srcOrd="0" destOrd="0" presId="urn:microsoft.com/office/officeart/2005/8/layout/orgChart1"/>
    <dgm:cxn modelId="{88F12C7D-9173-4E4A-AE8C-24D783FCD0D9}" type="presOf" srcId="{B994AB5B-0F1F-45E4-A0ED-F3581ECD77AD}" destId="{C1336952-9B0E-408C-A705-091FA8C62DFC}" srcOrd="0" destOrd="0" presId="urn:microsoft.com/office/officeart/2005/8/layout/orgChart1"/>
    <dgm:cxn modelId="{21159280-06A0-49C1-9E97-A4A8B0FAB71F}" srcId="{C64679C9-2709-4CD4-9857-5700E7DDE1EB}" destId="{7D093E92-A946-4152-9AA2-190A61563973}" srcOrd="2" destOrd="0" parTransId="{37CBCB2D-AE9C-4960-A5DC-48334EB9AA8C}" sibTransId="{758929FF-4497-4D3A-B573-AC9DC6825986}"/>
    <dgm:cxn modelId="{017A5293-633B-4F6D-B94A-9735862AA53A}" type="presOf" srcId="{12C1C240-A4F4-45B8-B766-6268625D9BA8}" destId="{78E73B4D-39A6-404A-98B6-F16B3C881EDB}" srcOrd="0" destOrd="0" presId="urn:microsoft.com/office/officeart/2005/8/layout/orgChart1"/>
    <dgm:cxn modelId="{1E11829C-15DB-481D-9175-1829C597F048}" srcId="{C64679C9-2709-4CD4-9857-5700E7DDE1EB}" destId="{7A90C2A7-80B0-4C95-92C6-F5A1E77E48F3}" srcOrd="0" destOrd="0" parTransId="{F498EFA8-89E0-4C28-B1C2-42C284DA65AD}" sibTransId="{176AB76D-62AC-4EA1-BEFF-AEF86518EF32}"/>
    <dgm:cxn modelId="{02E3B7A4-803C-4545-9E1E-FDA6432F0702}" type="presOf" srcId="{7D093E92-A946-4152-9AA2-190A61563973}" destId="{61D6C4E9-9638-4F36-B3C1-85103ABD497B}" srcOrd="0" destOrd="0" presId="urn:microsoft.com/office/officeart/2005/8/layout/orgChart1"/>
    <dgm:cxn modelId="{C15225AE-9048-41C8-91F6-3BEB13333A65}" type="presOf" srcId="{B465F1B0-FCAF-4425-8993-40A150201C01}" destId="{D940CD94-786F-4DD2-BC10-1881A6CF54E6}" srcOrd="0" destOrd="0" presId="urn:microsoft.com/office/officeart/2005/8/layout/orgChart1"/>
    <dgm:cxn modelId="{CEDE03B6-F79A-4EAA-8084-CDFEBEEC359E}" type="presOf" srcId="{42DF65A3-81CB-4736-86E3-9AF0D8B07CB7}" destId="{FA39AA1F-6BF7-4DB0-B822-85EBAB262269}" srcOrd="0" destOrd="0" presId="urn:microsoft.com/office/officeart/2005/8/layout/orgChart1"/>
    <dgm:cxn modelId="{658B7BBC-B477-40DD-A24C-F1419A31AE2B}" type="presOf" srcId="{B465F1B0-FCAF-4425-8993-40A150201C01}" destId="{D53E59D5-E6A4-4D0F-9DB7-D06CC40A6E70}" srcOrd="1" destOrd="0" presId="urn:microsoft.com/office/officeart/2005/8/layout/orgChart1"/>
    <dgm:cxn modelId="{24A0C4BE-C007-4942-B612-4A97BC01416E}" type="presOf" srcId="{F498EFA8-89E0-4C28-B1C2-42C284DA65AD}" destId="{576063C9-80A4-40DC-B282-0FCD2513B42B}" srcOrd="0" destOrd="0" presId="urn:microsoft.com/office/officeart/2005/8/layout/orgChart1"/>
    <dgm:cxn modelId="{22E096C0-D844-4A52-A3B8-E09140464702}" type="presOf" srcId="{7A90C2A7-80B0-4C95-92C6-F5A1E77E48F3}" destId="{3694F254-DA00-4366-B48A-8C65E988B77E}" srcOrd="0" destOrd="0" presId="urn:microsoft.com/office/officeart/2005/8/layout/orgChart1"/>
    <dgm:cxn modelId="{4CC203C5-3375-4196-B1A3-7C1279BFCCCB}" type="presOf" srcId="{5734EBAF-CD01-4A70-8B68-38F969B2D840}" destId="{F5BE3C96-5117-4A75-89D9-BEFDAC0C9A19}" srcOrd="0" destOrd="0" presId="urn:microsoft.com/office/officeart/2005/8/layout/orgChart1"/>
    <dgm:cxn modelId="{6213C4CB-056D-4178-8191-D076D6794A03}" type="presOf" srcId="{7A90C2A7-80B0-4C95-92C6-F5A1E77E48F3}" destId="{74F73E11-0598-4999-AF41-AC84DCADE123}" srcOrd="1" destOrd="0" presId="urn:microsoft.com/office/officeart/2005/8/layout/orgChart1"/>
    <dgm:cxn modelId="{9D0C62E2-1271-4E2B-8EB4-FA8D673BC089}" type="presOf" srcId="{8A215BBC-E75A-4022-A561-7CC734E23F96}" destId="{1ED96144-DD9C-46D2-8C98-1799321E0114}" srcOrd="0" destOrd="0" presId="urn:microsoft.com/office/officeart/2005/8/layout/orgChart1"/>
    <dgm:cxn modelId="{8D4372E7-518F-4EC2-B4EF-3F1AE1107EB7}" srcId="{8A215BBC-E75A-4022-A561-7CC734E23F96}" destId="{C64679C9-2709-4CD4-9857-5700E7DDE1EB}" srcOrd="0" destOrd="0" parTransId="{42DF65A3-81CB-4736-86E3-9AF0D8B07CB7}" sibTransId="{5C27FBDD-C7B6-4E21-800C-5C73388C62B1}"/>
    <dgm:cxn modelId="{AED7B1EB-DD09-476B-A6B8-87C3AFB3C6C7}" srcId="{B994AB5B-0F1F-45E4-A0ED-F3581ECD77AD}" destId="{8A215BBC-E75A-4022-A561-7CC734E23F96}" srcOrd="0" destOrd="0" parTransId="{44401D11-6251-496E-BACC-63B7DB5EB1D1}" sibTransId="{ED06E1B1-D34E-4F53-B212-9825A20030C7}"/>
    <dgm:cxn modelId="{699226ED-3EE4-4771-B75F-2F9C7290DA27}" type="presOf" srcId="{8A215BBC-E75A-4022-A561-7CC734E23F96}" destId="{8FB61E7F-3248-407C-8737-855AD9F298FE}" srcOrd="1" destOrd="0" presId="urn:microsoft.com/office/officeart/2005/8/layout/orgChart1"/>
    <dgm:cxn modelId="{4ACDC2F2-FD6F-4794-81D7-221C0966B405}" type="presOf" srcId="{0BF682A7-3760-44D5-8F0B-25A7DFBA2C23}" destId="{B890A452-5FB7-480B-9823-05384EDCE4DA}" srcOrd="0" destOrd="0" presId="urn:microsoft.com/office/officeart/2005/8/layout/orgChart1"/>
    <dgm:cxn modelId="{AD377EFC-A604-461D-9E9F-2AEA440D272A}" type="presOf" srcId="{2E1211E1-33A8-41B7-8657-19318C85A6A9}" destId="{04B92DFB-1BF3-42F0-8706-AD5F0A70C607}" srcOrd="0" destOrd="0" presId="urn:microsoft.com/office/officeart/2005/8/layout/orgChart1"/>
    <dgm:cxn modelId="{514982FF-0C59-45C4-9CDF-6BA3BF8726B6}" type="presOf" srcId="{7D093E92-A946-4152-9AA2-190A61563973}" destId="{2A15F6E5-B3D6-4893-B4CB-7CE366518EE0}" srcOrd="1" destOrd="0" presId="urn:microsoft.com/office/officeart/2005/8/layout/orgChart1"/>
    <dgm:cxn modelId="{08A68467-2AD1-44DA-BDAF-AAEC61BFBDAB}" type="presParOf" srcId="{C1336952-9B0E-408C-A705-091FA8C62DFC}" destId="{6E9C9796-D140-47BF-9E8B-1193FECF969F}" srcOrd="0" destOrd="0" presId="urn:microsoft.com/office/officeart/2005/8/layout/orgChart1"/>
    <dgm:cxn modelId="{B867C341-142C-4161-B9A1-8045AC529F8C}" type="presParOf" srcId="{6E9C9796-D140-47BF-9E8B-1193FECF969F}" destId="{9B004945-EB57-4855-AA29-E2C67FD83620}" srcOrd="0" destOrd="0" presId="urn:microsoft.com/office/officeart/2005/8/layout/orgChart1"/>
    <dgm:cxn modelId="{D85944E9-2CE0-4D9E-8ADA-677657C36335}" type="presParOf" srcId="{9B004945-EB57-4855-AA29-E2C67FD83620}" destId="{1ED96144-DD9C-46D2-8C98-1799321E0114}" srcOrd="0" destOrd="0" presId="urn:microsoft.com/office/officeart/2005/8/layout/orgChart1"/>
    <dgm:cxn modelId="{7A8950F5-3C1F-411F-B260-295986A833F5}" type="presParOf" srcId="{9B004945-EB57-4855-AA29-E2C67FD83620}" destId="{8FB61E7F-3248-407C-8737-855AD9F298FE}" srcOrd="1" destOrd="0" presId="urn:microsoft.com/office/officeart/2005/8/layout/orgChart1"/>
    <dgm:cxn modelId="{ACA7B046-CB99-47E2-B82A-49935BE2ADA6}" type="presParOf" srcId="{6E9C9796-D140-47BF-9E8B-1193FECF969F}" destId="{41316BD4-29E1-4763-9477-0A407FE115DA}" srcOrd="1" destOrd="0" presId="urn:microsoft.com/office/officeart/2005/8/layout/orgChart1"/>
    <dgm:cxn modelId="{5C8AC9D8-B4A4-4EBA-A960-2DC9455ED67E}" type="presParOf" srcId="{41316BD4-29E1-4763-9477-0A407FE115DA}" destId="{FA39AA1F-6BF7-4DB0-B822-85EBAB262269}" srcOrd="0" destOrd="0" presId="urn:microsoft.com/office/officeart/2005/8/layout/orgChart1"/>
    <dgm:cxn modelId="{BE40FA03-B3A4-4D45-9514-DF3F0A786265}" type="presParOf" srcId="{41316BD4-29E1-4763-9477-0A407FE115DA}" destId="{31A5D647-3B87-43EC-B661-11178471124E}" srcOrd="1" destOrd="0" presId="urn:microsoft.com/office/officeart/2005/8/layout/orgChart1"/>
    <dgm:cxn modelId="{33B8EDCF-BAFA-42C9-BD14-62761F3DBE36}" type="presParOf" srcId="{31A5D647-3B87-43EC-B661-11178471124E}" destId="{B4779B15-A537-43C8-80D7-215EF8E51937}" srcOrd="0" destOrd="0" presId="urn:microsoft.com/office/officeart/2005/8/layout/orgChart1"/>
    <dgm:cxn modelId="{811AA26A-5440-4F0F-A0ED-4319796295A2}" type="presParOf" srcId="{B4779B15-A537-43C8-80D7-215EF8E51937}" destId="{031E46A4-AB22-4BD2-971C-13EA98445011}" srcOrd="0" destOrd="0" presId="urn:microsoft.com/office/officeart/2005/8/layout/orgChart1"/>
    <dgm:cxn modelId="{2D328314-31E4-4035-ACBC-F630475FD88B}" type="presParOf" srcId="{B4779B15-A537-43C8-80D7-215EF8E51937}" destId="{A7B211AB-1513-451D-B259-4D0925FC1080}" srcOrd="1" destOrd="0" presId="urn:microsoft.com/office/officeart/2005/8/layout/orgChart1"/>
    <dgm:cxn modelId="{5F9AF806-3E14-493A-8BC4-045DBDCF2D91}" type="presParOf" srcId="{31A5D647-3B87-43EC-B661-11178471124E}" destId="{E6910DD9-29F4-4161-A518-855A5F5F6D57}" srcOrd="1" destOrd="0" presId="urn:microsoft.com/office/officeart/2005/8/layout/orgChart1"/>
    <dgm:cxn modelId="{2D0AD4D4-625D-41EC-B396-5685A3C98873}" type="presParOf" srcId="{E6910DD9-29F4-4161-A518-855A5F5F6D57}" destId="{576063C9-80A4-40DC-B282-0FCD2513B42B}" srcOrd="0" destOrd="0" presId="urn:microsoft.com/office/officeart/2005/8/layout/orgChart1"/>
    <dgm:cxn modelId="{9F5A123C-5A8B-4417-B639-E2287F5C77BD}" type="presParOf" srcId="{E6910DD9-29F4-4161-A518-855A5F5F6D57}" destId="{C398E937-D5BE-46A2-83CD-97DDE5BC1DB1}" srcOrd="1" destOrd="0" presId="urn:microsoft.com/office/officeart/2005/8/layout/orgChart1"/>
    <dgm:cxn modelId="{D5C5B6BB-64CF-42E8-B1BD-14632A7EDBCE}" type="presParOf" srcId="{C398E937-D5BE-46A2-83CD-97DDE5BC1DB1}" destId="{45DAF686-E3DA-4E15-BD64-B095D72C850A}" srcOrd="0" destOrd="0" presId="urn:microsoft.com/office/officeart/2005/8/layout/orgChart1"/>
    <dgm:cxn modelId="{A619D205-5BF4-4004-8432-03546EA18F27}" type="presParOf" srcId="{45DAF686-E3DA-4E15-BD64-B095D72C850A}" destId="{3694F254-DA00-4366-B48A-8C65E988B77E}" srcOrd="0" destOrd="0" presId="urn:microsoft.com/office/officeart/2005/8/layout/orgChart1"/>
    <dgm:cxn modelId="{429954D3-5358-4B51-B80B-B707475D62B2}" type="presParOf" srcId="{45DAF686-E3DA-4E15-BD64-B095D72C850A}" destId="{74F73E11-0598-4999-AF41-AC84DCADE123}" srcOrd="1" destOrd="0" presId="urn:microsoft.com/office/officeart/2005/8/layout/orgChart1"/>
    <dgm:cxn modelId="{81D1DAB8-E85F-4A48-83C5-49643C5CDA50}" type="presParOf" srcId="{C398E937-D5BE-46A2-83CD-97DDE5BC1DB1}" destId="{65BE65E5-750B-43B3-97D7-9DA7C37DADC4}" srcOrd="1" destOrd="0" presId="urn:microsoft.com/office/officeart/2005/8/layout/orgChart1"/>
    <dgm:cxn modelId="{CC38CEF4-183F-4154-9D0A-036285477FCB}" type="presParOf" srcId="{C398E937-D5BE-46A2-83CD-97DDE5BC1DB1}" destId="{1F410BEF-1354-4B23-A4E1-BB7A9220BFF9}" srcOrd="2" destOrd="0" presId="urn:microsoft.com/office/officeart/2005/8/layout/orgChart1"/>
    <dgm:cxn modelId="{8DEDAF47-EEEA-4204-93E8-3162E8346A43}" type="presParOf" srcId="{E6910DD9-29F4-4161-A518-855A5F5F6D57}" destId="{F5BE3C96-5117-4A75-89D9-BEFDAC0C9A19}" srcOrd="2" destOrd="0" presId="urn:microsoft.com/office/officeart/2005/8/layout/orgChart1"/>
    <dgm:cxn modelId="{AB5A2BCB-C425-4DE1-AFCC-FB0693661170}" type="presParOf" srcId="{E6910DD9-29F4-4161-A518-855A5F5F6D57}" destId="{3B69BDCB-8C79-4D24-94E1-C90E1C50CFBC}" srcOrd="3" destOrd="0" presId="urn:microsoft.com/office/officeart/2005/8/layout/orgChart1"/>
    <dgm:cxn modelId="{4E112510-E276-4317-8E93-83EB37FF6B77}" type="presParOf" srcId="{3B69BDCB-8C79-4D24-94E1-C90E1C50CFBC}" destId="{FD620DB8-C0D5-4712-B406-1289960CBF6F}" srcOrd="0" destOrd="0" presId="urn:microsoft.com/office/officeart/2005/8/layout/orgChart1"/>
    <dgm:cxn modelId="{3B812A33-D6C1-46D7-8139-4937383D95BB}" type="presParOf" srcId="{FD620DB8-C0D5-4712-B406-1289960CBF6F}" destId="{C2B796AD-C2D3-47BC-99BC-865E2F6CC541}" srcOrd="0" destOrd="0" presId="urn:microsoft.com/office/officeart/2005/8/layout/orgChart1"/>
    <dgm:cxn modelId="{43865CA5-EB2D-47B5-9453-9889A1E14E5E}" type="presParOf" srcId="{FD620DB8-C0D5-4712-B406-1289960CBF6F}" destId="{41A5DF82-774F-450E-8EBF-72C296126380}" srcOrd="1" destOrd="0" presId="urn:microsoft.com/office/officeart/2005/8/layout/orgChart1"/>
    <dgm:cxn modelId="{E0F113B6-5E75-46C7-A82B-3CA455ACFF7D}" type="presParOf" srcId="{3B69BDCB-8C79-4D24-94E1-C90E1C50CFBC}" destId="{BF50AF0F-E458-4759-94A3-E0BC4804C446}" srcOrd="1" destOrd="0" presId="urn:microsoft.com/office/officeart/2005/8/layout/orgChart1"/>
    <dgm:cxn modelId="{E4EF949F-FA7F-4095-B21E-BBA8A06B0A51}" type="presParOf" srcId="{3B69BDCB-8C79-4D24-94E1-C90E1C50CFBC}" destId="{6085CAC4-B14E-45BB-AE00-B2B2E0210140}" srcOrd="2" destOrd="0" presId="urn:microsoft.com/office/officeart/2005/8/layout/orgChart1"/>
    <dgm:cxn modelId="{663173CC-52D1-4861-840C-F7F0B88E0D2B}" type="presParOf" srcId="{E6910DD9-29F4-4161-A518-855A5F5F6D57}" destId="{4BEE2210-0AFF-4EB8-BB15-2C42DD71DD49}" srcOrd="4" destOrd="0" presId="urn:microsoft.com/office/officeart/2005/8/layout/orgChart1"/>
    <dgm:cxn modelId="{D7B70D1C-CF3C-473B-B7AA-D78252C85517}" type="presParOf" srcId="{E6910DD9-29F4-4161-A518-855A5F5F6D57}" destId="{2E2CDF1F-6A3C-4BDF-B32B-A6FA9F87D538}" srcOrd="5" destOrd="0" presId="urn:microsoft.com/office/officeart/2005/8/layout/orgChart1"/>
    <dgm:cxn modelId="{F82D8C6B-9AA4-4EFD-93E9-EA5E4A93AA49}" type="presParOf" srcId="{2E2CDF1F-6A3C-4BDF-B32B-A6FA9F87D538}" destId="{6B32BD26-9EC0-405D-9CDC-0D9EBA7F2D7B}" srcOrd="0" destOrd="0" presId="urn:microsoft.com/office/officeart/2005/8/layout/orgChart1"/>
    <dgm:cxn modelId="{6AA1CF41-A902-45A5-87C7-C66D8F7D287A}" type="presParOf" srcId="{6B32BD26-9EC0-405D-9CDC-0D9EBA7F2D7B}" destId="{61D6C4E9-9638-4F36-B3C1-85103ABD497B}" srcOrd="0" destOrd="0" presId="urn:microsoft.com/office/officeart/2005/8/layout/orgChart1"/>
    <dgm:cxn modelId="{7B48B23B-9959-49DF-801F-993FE174C64C}" type="presParOf" srcId="{6B32BD26-9EC0-405D-9CDC-0D9EBA7F2D7B}" destId="{2A15F6E5-B3D6-4893-B4CB-7CE366518EE0}" srcOrd="1" destOrd="0" presId="urn:microsoft.com/office/officeart/2005/8/layout/orgChart1"/>
    <dgm:cxn modelId="{BD4E417B-0839-4862-BFE1-173DB4C588E2}" type="presParOf" srcId="{2E2CDF1F-6A3C-4BDF-B32B-A6FA9F87D538}" destId="{746C1E20-C531-45FE-978C-562630227236}" srcOrd="1" destOrd="0" presId="urn:microsoft.com/office/officeart/2005/8/layout/orgChart1"/>
    <dgm:cxn modelId="{871A6ED7-35B9-4B0D-85AB-43FBEAFE1AAD}" type="presParOf" srcId="{2E2CDF1F-6A3C-4BDF-B32B-A6FA9F87D538}" destId="{34F6AC92-A8E8-4E14-98A3-BBF41B4BED45}" srcOrd="2" destOrd="0" presId="urn:microsoft.com/office/officeart/2005/8/layout/orgChart1"/>
    <dgm:cxn modelId="{28F640C8-000A-43A2-8A4D-71079162339D}" type="presParOf" srcId="{E6910DD9-29F4-4161-A518-855A5F5F6D57}" destId="{06717B63-00A9-4740-BE61-48589DF22A9D}" srcOrd="6" destOrd="0" presId="urn:microsoft.com/office/officeart/2005/8/layout/orgChart1"/>
    <dgm:cxn modelId="{5571177D-512B-4F01-9113-8B000E5D6AFF}" type="presParOf" srcId="{E6910DD9-29F4-4161-A518-855A5F5F6D57}" destId="{A5F6996B-3BAD-4831-9D27-BFC40A39C1C2}" srcOrd="7" destOrd="0" presId="urn:microsoft.com/office/officeart/2005/8/layout/orgChart1"/>
    <dgm:cxn modelId="{79977FBD-DFD3-4D6D-8289-BC8E76B3EA3C}" type="presParOf" srcId="{A5F6996B-3BAD-4831-9D27-BFC40A39C1C2}" destId="{C4F5B53D-9F8B-4B65-8925-3B57FECDC759}" srcOrd="0" destOrd="0" presId="urn:microsoft.com/office/officeart/2005/8/layout/orgChart1"/>
    <dgm:cxn modelId="{88B4ACE6-65EF-473C-A4BB-6660504482DF}" type="presParOf" srcId="{C4F5B53D-9F8B-4B65-8925-3B57FECDC759}" destId="{0C154587-0187-4520-9608-FA2118175B58}" srcOrd="0" destOrd="0" presId="urn:microsoft.com/office/officeart/2005/8/layout/orgChart1"/>
    <dgm:cxn modelId="{54126F2D-3040-45DE-A837-07A4A4991EE7}" type="presParOf" srcId="{C4F5B53D-9F8B-4B65-8925-3B57FECDC759}" destId="{4DDB78E3-068E-4DDA-83DB-D3B16B62F723}" srcOrd="1" destOrd="0" presId="urn:microsoft.com/office/officeart/2005/8/layout/orgChart1"/>
    <dgm:cxn modelId="{DDACF613-17CF-4DF6-95EC-D1E8CE8006C3}" type="presParOf" srcId="{A5F6996B-3BAD-4831-9D27-BFC40A39C1C2}" destId="{6476BE5C-4C38-494C-899F-2749773C19C1}" srcOrd="1" destOrd="0" presId="urn:microsoft.com/office/officeart/2005/8/layout/orgChart1"/>
    <dgm:cxn modelId="{F4DEEDEA-DFDB-47B5-B99A-040D9B0B556A}" type="presParOf" srcId="{A5F6996B-3BAD-4831-9D27-BFC40A39C1C2}" destId="{093BD5CC-49F1-4895-8C61-9E875B51443B}" srcOrd="2" destOrd="0" presId="urn:microsoft.com/office/officeart/2005/8/layout/orgChart1"/>
    <dgm:cxn modelId="{6F0CD2C1-4A4C-4623-890F-B793762BE7DB}" type="presParOf" srcId="{31A5D647-3B87-43EC-B661-11178471124E}" destId="{548F941D-5B30-48BE-B7DC-206D944E695C}" srcOrd="2" destOrd="0" presId="urn:microsoft.com/office/officeart/2005/8/layout/orgChart1"/>
    <dgm:cxn modelId="{29F29E5F-F416-44C1-B840-6ECD1A44F6AB}" type="presParOf" srcId="{41316BD4-29E1-4763-9477-0A407FE115DA}" destId="{78E73B4D-39A6-404A-98B6-F16B3C881EDB}" srcOrd="2" destOrd="0" presId="urn:microsoft.com/office/officeart/2005/8/layout/orgChart1"/>
    <dgm:cxn modelId="{2D7BD8D1-0B4B-402F-9CF3-A11EAD18F2F2}" type="presParOf" srcId="{41316BD4-29E1-4763-9477-0A407FE115DA}" destId="{59D96173-6FF7-4DF0-8AE5-60AF5E746E74}" srcOrd="3" destOrd="0" presId="urn:microsoft.com/office/officeart/2005/8/layout/orgChart1"/>
    <dgm:cxn modelId="{9C6743FC-5F84-4CA5-849B-7436650F1D21}" type="presParOf" srcId="{59D96173-6FF7-4DF0-8AE5-60AF5E746E74}" destId="{525D8572-715C-469B-82DB-910C7AA43F06}" srcOrd="0" destOrd="0" presId="urn:microsoft.com/office/officeart/2005/8/layout/orgChart1"/>
    <dgm:cxn modelId="{AAAE694D-AAD5-46E3-8C06-82B70FBEC9A0}" type="presParOf" srcId="{525D8572-715C-469B-82DB-910C7AA43F06}" destId="{04B92DFB-1BF3-42F0-8706-AD5F0A70C607}" srcOrd="0" destOrd="0" presId="urn:microsoft.com/office/officeart/2005/8/layout/orgChart1"/>
    <dgm:cxn modelId="{6AA7BBAF-E00A-45FF-94BE-CBA70774AA7F}" type="presParOf" srcId="{525D8572-715C-469B-82DB-910C7AA43F06}" destId="{56EF6AD6-6F0D-4D98-B336-91DFE6DB54EB}" srcOrd="1" destOrd="0" presId="urn:microsoft.com/office/officeart/2005/8/layout/orgChart1"/>
    <dgm:cxn modelId="{C9F2E852-998F-4466-B456-47862FEDF884}" type="presParOf" srcId="{59D96173-6FF7-4DF0-8AE5-60AF5E746E74}" destId="{DDF01CE2-A375-4353-A426-9D4A1FE9CE25}" srcOrd="1" destOrd="0" presId="urn:microsoft.com/office/officeart/2005/8/layout/orgChart1"/>
    <dgm:cxn modelId="{794BDB5C-3476-452D-9D8A-FF19FC8DE352}" type="presParOf" srcId="{DDF01CE2-A375-4353-A426-9D4A1FE9CE25}" destId="{150DF0B2-63C8-455F-8BAF-70E47EA62569}" srcOrd="0" destOrd="0" presId="urn:microsoft.com/office/officeart/2005/8/layout/orgChart1"/>
    <dgm:cxn modelId="{4112A24A-E544-471D-AC60-114F42881DFA}" type="presParOf" srcId="{DDF01CE2-A375-4353-A426-9D4A1FE9CE25}" destId="{B04D2761-B706-4038-A514-0B2D8E4B92F6}" srcOrd="1" destOrd="0" presId="urn:microsoft.com/office/officeart/2005/8/layout/orgChart1"/>
    <dgm:cxn modelId="{39C2B777-1F06-4A88-B085-4B49A24E82DF}" type="presParOf" srcId="{B04D2761-B706-4038-A514-0B2D8E4B92F6}" destId="{3BE256B2-C49E-43B0-BB83-7FCABFF0E51A}" srcOrd="0" destOrd="0" presId="urn:microsoft.com/office/officeart/2005/8/layout/orgChart1"/>
    <dgm:cxn modelId="{4E7846BB-C4FE-49C4-94D6-F0E76E4F85A2}" type="presParOf" srcId="{3BE256B2-C49E-43B0-BB83-7FCABFF0E51A}" destId="{D940CD94-786F-4DD2-BC10-1881A6CF54E6}" srcOrd="0" destOrd="0" presId="urn:microsoft.com/office/officeart/2005/8/layout/orgChart1"/>
    <dgm:cxn modelId="{83FE8ED9-187B-4F91-8B76-61A6296D4526}" type="presParOf" srcId="{3BE256B2-C49E-43B0-BB83-7FCABFF0E51A}" destId="{D53E59D5-E6A4-4D0F-9DB7-D06CC40A6E70}" srcOrd="1" destOrd="0" presId="urn:microsoft.com/office/officeart/2005/8/layout/orgChart1"/>
    <dgm:cxn modelId="{3816F18A-F999-4B07-B6D4-4C908F65AA42}" type="presParOf" srcId="{B04D2761-B706-4038-A514-0B2D8E4B92F6}" destId="{54340EF6-7380-4154-91F1-C038F295EB38}" srcOrd="1" destOrd="0" presId="urn:microsoft.com/office/officeart/2005/8/layout/orgChart1"/>
    <dgm:cxn modelId="{18766E82-7342-4BE1-A902-8BA84B327C15}" type="presParOf" srcId="{B04D2761-B706-4038-A514-0B2D8E4B92F6}" destId="{FBFFFC76-9EC2-4852-B17E-25FCA70A90CC}" srcOrd="2" destOrd="0" presId="urn:microsoft.com/office/officeart/2005/8/layout/orgChart1"/>
    <dgm:cxn modelId="{E9EDE78A-D1F8-477B-9592-01B15FB95E1F}" type="presParOf" srcId="{59D96173-6FF7-4DF0-8AE5-60AF5E746E74}" destId="{EF605E97-6526-40C2-A0EF-853D03C50663}" srcOrd="2" destOrd="0" presId="urn:microsoft.com/office/officeart/2005/8/layout/orgChart1"/>
    <dgm:cxn modelId="{DC5A92D6-13B9-4ABD-B459-950107407E5A}" type="presParOf" srcId="{41316BD4-29E1-4763-9477-0A407FE115DA}" destId="{B890A452-5FB7-480B-9823-05384EDCE4DA}" srcOrd="4" destOrd="0" presId="urn:microsoft.com/office/officeart/2005/8/layout/orgChart1"/>
    <dgm:cxn modelId="{5100E38E-8B70-4425-8357-8E0F2E15E60F}" type="presParOf" srcId="{41316BD4-29E1-4763-9477-0A407FE115DA}" destId="{FB399908-91B5-4CD2-B1B7-441EAAD239DA}" srcOrd="5" destOrd="0" presId="urn:microsoft.com/office/officeart/2005/8/layout/orgChart1"/>
    <dgm:cxn modelId="{3B1A4AFA-0720-44CC-81B1-E2B79CE56F1F}" type="presParOf" srcId="{FB399908-91B5-4CD2-B1B7-441EAAD239DA}" destId="{09FB19CD-6FDF-4D3D-A777-7137EC4A65E7}" srcOrd="0" destOrd="0" presId="urn:microsoft.com/office/officeart/2005/8/layout/orgChart1"/>
    <dgm:cxn modelId="{E2E2FCBC-FC10-417C-8AB2-FF40DC847191}" type="presParOf" srcId="{09FB19CD-6FDF-4D3D-A777-7137EC4A65E7}" destId="{98987BAD-17A4-4F7A-8876-84A7A526B191}" srcOrd="0" destOrd="0" presId="urn:microsoft.com/office/officeart/2005/8/layout/orgChart1"/>
    <dgm:cxn modelId="{CEF415CC-5878-49A9-B595-49FA3A12F8C4}" type="presParOf" srcId="{09FB19CD-6FDF-4D3D-A777-7137EC4A65E7}" destId="{CD97B86D-4F46-4F53-8547-7BEB37ACD173}" srcOrd="1" destOrd="0" presId="urn:microsoft.com/office/officeart/2005/8/layout/orgChart1"/>
    <dgm:cxn modelId="{856555C8-AC6B-4D62-8C91-9996C4C2F15F}" type="presParOf" srcId="{FB399908-91B5-4CD2-B1B7-441EAAD239DA}" destId="{9F7C683B-C892-448D-8DA2-AA999A1B52E7}" srcOrd="1" destOrd="0" presId="urn:microsoft.com/office/officeart/2005/8/layout/orgChart1"/>
    <dgm:cxn modelId="{C51C38E7-D8DA-4E60-8062-B99552323306}" type="presParOf" srcId="{FB399908-91B5-4CD2-B1B7-441EAAD239DA}" destId="{0F4FB063-CC63-4096-8864-46D4FB5DB6B4}" srcOrd="2" destOrd="0" presId="urn:microsoft.com/office/officeart/2005/8/layout/orgChart1"/>
    <dgm:cxn modelId="{FD9BDAB6-0D61-4D45-A14B-04BC46044A88}" type="presParOf" srcId="{6E9C9796-D140-47BF-9E8B-1193FECF969F}" destId="{0444A3C3-AD1C-48E1-A8C1-C022243DF1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94AB5B-0F1F-45E4-A0ED-F3581ECD77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A215BBC-E75A-4022-A561-7CC734E23F96}">
      <dgm:prSet phldrT="[Текст]" custT="1"/>
      <dgm:spPr>
        <a:solidFill>
          <a:srgbClr val="7030A0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uk-UA" sz="2000" b="1" i="1" dirty="0">
              <a:latin typeface="+mn-lt"/>
            </a:rPr>
            <a:t>Електронний лист</a:t>
          </a:r>
        </a:p>
      </dgm:t>
    </dgm:pt>
    <dgm:pt modelId="{44401D11-6251-496E-BACC-63B7DB5EB1D1}" type="parTrans" cxnId="{AED7B1EB-DD09-476B-A6B8-87C3AFB3C6C7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ED06E1B1-D34E-4F53-B212-9825A20030C7}" type="sibTrans" cxnId="{AED7B1EB-DD09-476B-A6B8-87C3AFB3C6C7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C64679C9-2709-4CD4-9857-5700E7DDE1EB}">
      <dgm:prSet phldrT="[Текст]" custT="1"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000" b="0" i="1" dirty="0">
              <a:latin typeface="+mn-lt"/>
            </a:rPr>
            <a:t>Службова частина</a:t>
          </a:r>
        </a:p>
      </dgm:t>
    </dgm:pt>
    <dgm:pt modelId="{42DF65A3-81CB-4736-86E3-9AF0D8B07CB7}" type="parTrans" cxnId="{8D4372E7-518F-4EC2-B4EF-3F1AE1107EB7}">
      <dgm:prSet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5C27FBDD-C7B6-4E21-800C-5C73388C62B1}" type="sibTrans" cxnId="{8D4372E7-518F-4EC2-B4EF-3F1AE1107EB7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7A90C2A7-80B0-4C95-92C6-F5A1E77E48F3}">
      <dgm:prSet phldrT="[Текст]" custT="1"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000" b="0" i="1" dirty="0">
              <a:latin typeface="+mn-lt"/>
            </a:rPr>
            <a:t>Від кого</a:t>
          </a:r>
        </a:p>
      </dgm:t>
    </dgm:pt>
    <dgm:pt modelId="{F498EFA8-89E0-4C28-B1C2-42C284DA65AD}" type="parTrans" cxnId="{1E11829C-15DB-481D-9175-1829C597F048}">
      <dgm:prSet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176AB76D-62AC-4EA1-BEFF-AEF86518EF32}" type="sibTrans" cxnId="{1E11829C-15DB-481D-9175-1829C597F048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7AEBB58F-BEE2-4736-8B0D-E94A6E16F699}">
      <dgm:prSet phldrT="[Текст]" custT="1"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000" b="0" i="1" dirty="0">
              <a:latin typeface="+mn-lt"/>
            </a:rPr>
            <a:t>Кому</a:t>
          </a:r>
        </a:p>
      </dgm:t>
    </dgm:pt>
    <dgm:pt modelId="{5734EBAF-CD01-4A70-8B68-38F969B2D840}" type="parTrans" cxnId="{342EB039-46FB-473C-8015-94DFE534948B}">
      <dgm:prSet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54FC246A-59F9-4FD2-8212-8691CAE48D9B}" type="sibTrans" cxnId="{342EB039-46FB-473C-8015-94DFE534948B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7D093E92-A946-4152-9AA2-190A61563973}">
      <dgm:prSet phldrT="[Текст]" custT="1"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000" b="0" i="1" dirty="0">
              <a:latin typeface="+mn-lt"/>
            </a:rPr>
            <a:t>Копія</a:t>
          </a:r>
        </a:p>
      </dgm:t>
    </dgm:pt>
    <dgm:pt modelId="{37CBCB2D-AE9C-4960-A5DC-48334EB9AA8C}" type="parTrans" cxnId="{21159280-06A0-49C1-9E97-A4A8B0FAB71F}">
      <dgm:prSet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758929FF-4497-4D3A-B573-AC9DC6825986}" type="sibTrans" cxnId="{21159280-06A0-49C1-9E97-A4A8B0FAB71F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B8F54D80-3A8D-4308-A9EB-E17AAE028F4B}">
      <dgm:prSet phldrT="[Текст]" custT="1"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000" b="0" i="1" dirty="0">
              <a:latin typeface="+mn-lt"/>
            </a:rPr>
            <a:t>Тема</a:t>
          </a:r>
        </a:p>
      </dgm:t>
    </dgm:pt>
    <dgm:pt modelId="{E7B2D359-BAB6-4E8D-B3A1-4BDDDB697EDB}" type="parTrans" cxnId="{F01CB571-F932-46AF-8731-E0AFE204B33D}">
      <dgm:prSet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C8ACBE9D-E70A-4856-B271-DE99B178B6F8}" type="sibTrans" cxnId="{F01CB571-F932-46AF-8731-E0AFE204B33D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2E1211E1-33A8-41B7-8657-19318C85A6A9}">
      <dgm:prSet phldrT="[Текст]" custT="1"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000" b="0" i="1" dirty="0">
              <a:latin typeface="+mn-lt"/>
            </a:rPr>
            <a:t>Робоче поле</a:t>
          </a:r>
        </a:p>
      </dgm:t>
    </dgm:pt>
    <dgm:pt modelId="{12C1C240-A4F4-45B8-B766-6268625D9BA8}" type="parTrans" cxnId="{59941A0D-6558-4C10-A2C8-E8B138BBE7A2}">
      <dgm:prSet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85A031BA-40E9-4259-B5CA-65249A11E107}" type="sibTrans" cxnId="{59941A0D-6558-4C10-A2C8-E8B138BBE7A2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B465F1B0-FCAF-4425-8993-40A150201C01}">
      <dgm:prSet phldrT="[Текст]" custT="1"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000" b="0" i="1" dirty="0">
              <a:latin typeface="+mn-lt"/>
            </a:rPr>
            <a:t>Текст листа</a:t>
          </a:r>
        </a:p>
      </dgm:t>
    </dgm:pt>
    <dgm:pt modelId="{7EBE5745-6DBD-4628-90A7-4BA2609BF834}" type="parTrans" cxnId="{64435B63-6870-40E5-A326-AA0E90311913}">
      <dgm:prSet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uk-UA" b="0" i="1">
            <a:latin typeface="+mn-lt"/>
          </a:endParaRPr>
        </a:p>
      </dgm:t>
    </dgm:pt>
    <dgm:pt modelId="{7CAEF75D-D8E8-4175-8572-18BF2A94540E}" type="sibTrans" cxnId="{64435B63-6870-40E5-A326-AA0E90311913}">
      <dgm:prSet/>
      <dgm:spPr/>
      <dgm:t>
        <a:bodyPr/>
        <a:lstStyle/>
        <a:p>
          <a:endParaRPr lang="uk-UA" b="0" i="1">
            <a:latin typeface="+mn-lt"/>
          </a:endParaRPr>
        </a:p>
      </dgm:t>
    </dgm:pt>
    <dgm:pt modelId="{B6626F68-63E6-4DDB-807A-0B21C193FD61}">
      <dgm:prSet phldrT="[Текст]" custT="1"/>
      <dgm:spPr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Прикріпити файл</a:t>
          </a:r>
        </a:p>
      </dgm:t>
    </dgm:pt>
    <dgm:pt modelId="{46D67FDE-7096-483F-ABB8-534FAC109680}" type="parTrans" cxnId="{78829A49-0231-481C-99AB-F5BAA27ECC26}">
      <dgm:prSet/>
      <dgm:spPr>
        <a:solidFill>
          <a:schemeClr val="accent2">
            <a:lumMod val="75000"/>
          </a:schemeClr>
        </a:solidFill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uk-UA"/>
        </a:p>
      </dgm:t>
    </dgm:pt>
    <dgm:pt modelId="{6E22DD6F-188C-4636-8B62-E1B10239AE9F}" type="sibTrans" cxnId="{78829A49-0231-481C-99AB-F5BAA27ECC26}">
      <dgm:prSet/>
      <dgm:spPr/>
      <dgm:t>
        <a:bodyPr/>
        <a:lstStyle/>
        <a:p>
          <a:endParaRPr lang="uk-UA"/>
        </a:p>
      </dgm:t>
    </dgm:pt>
    <dgm:pt modelId="{C1336952-9B0E-408C-A705-091FA8C62DFC}" type="pres">
      <dgm:prSet presAssocID="{B994AB5B-0F1F-45E4-A0ED-F3581ECD77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9C9796-D140-47BF-9E8B-1193FECF969F}" type="pres">
      <dgm:prSet presAssocID="{8A215BBC-E75A-4022-A561-7CC734E23F96}" presName="hierRoot1" presStyleCnt="0">
        <dgm:presLayoutVars>
          <dgm:hierBranch val="r"/>
        </dgm:presLayoutVars>
      </dgm:prSet>
      <dgm:spPr/>
    </dgm:pt>
    <dgm:pt modelId="{9B004945-EB57-4855-AA29-E2C67FD83620}" type="pres">
      <dgm:prSet presAssocID="{8A215BBC-E75A-4022-A561-7CC734E23F96}" presName="rootComposite1" presStyleCnt="0"/>
      <dgm:spPr/>
    </dgm:pt>
    <dgm:pt modelId="{1ED96144-DD9C-46D2-8C98-1799321E0114}" type="pres">
      <dgm:prSet presAssocID="{8A215BBC-E75A-4022-A561-7CC734E23F96}" presName="rootText1" presStyleLbl="node0" presStyleIdx="0" presStyleCnt="1" custScaleX="659884" custScaleY="121366" custLinFactNeighborX="-5090" custLinFactNeighborY="-9320">
        <dgm:presLayoutVars>
          <dgm:chPref val="3"/>
        </dgm:presLayoutVars>
      </dgm:prSet>
      <dgm:spPr/>
    </dgm:pt>
    <dgm:pt modelId="{8FB61E7F-3248-407C-8737-855AD9F298FE}" type="pres">
      <dgm:prSet presAssocID="{8A215BBC-E75A-4022-A561-7CC734E23F96}" presName="rootConnector1" presStyleLbl="node1" presStyleIdx="0" presStyleCnt="0"/>
      <dgm:spPr/>
    </dgm:pt>
    <dgm:pt modelId="{41316BD4-29E1-4763-9477-0A407FE115DA}" type="pres">
      <dgm:prSet presAssocID="{8A215BBC-E75A-4022-A561-7CC734E23F96}" presName="hierChild2" presStyleCnt="0"/>
      <dgm:spPr/>
    </dgm:pt>
    <dgm:pt modelId="{FA39AA1F-6BF7-4DB0-B822-85EBAB262269}" type="pres">
      <dgm:prSet presAssocID="{42DF65A3-81CB-4736-86E3-9AF0D8B07CB7}" presName="Name50" presStyleLbl="parChTrans1D2" presStyleIdx="0" presStyleCnt="2" custSzX="545632" custSzY="379388"/>
      <dgm:spPr/>
    </dgm:pt>
    <dgm:pt modelId="{31A5D647-3B87-43EC-B661-11178471124E}" type="pres">
      <dgm:prSet presAssocID="{C64679C9-2709-4CD4-9857-5700E7DDE1EB}" presName="hierRoot2" presStyleCnt="0">
        <dgm:presLayoutVars>
          <dgm:hierBranch val="r"/>
        </dgm:presLayoutVars>
      </dgm:prSet>
      <dgm:spPr/>
    </dgm:pt>
    <dgm:pt modelId="{B4779B15-A537-43C8-80D7-215EF8E51937}" type="pres">
      <dgm:prSet presAssocID="{C64679C9-2709-4CD4-9857-5700E7DDE1EB}" presName="rootComposite" presStyleCnt="0"/>
      <dgm:spPr/>
    </dgm:pt>
    <dgm:pt modelId="{031E46A4-AB22-4BD2-971C-13EA98445011}" type="pres">
      <dgm:prSet presAssocID="{C64679C9-2709-4CD4-9857-5700E7DDE1EB}" presName="rootText" presStyleLbl="node2" presStyleIdx="0" presStyleCnt="2" custScaleX="548368" custScaleY="121366" custLinFactNeighborX="-974" custLinFactNeighborY="-510">
        <dgm:presLayoutVars>
          <dgm:chPref val="3"/>
        </dgm:presLayoutVars>
      </dgm:prSet>
      <dgm:spPr/>
    </dgm:pt>
    <dgm:pt modelId="{A7B211AB-1513-451D-B259-4D0925FC1080}" type="pres">
      <dgm:prSet presAssocID="{C64679C9-2709-4CD4-9857-5700E7DDE1EB}" presName="rootConnector" presStyleLbl="node2" presStyleIdx="0" presStyleCnt="2"/>
      <dgm:spPr/>
    </dgm:pt>
    <dgm:pt modelId="{E6910DD9-29F4-4161-A518-855A5F5F6D57}" type="pres">
      <dgm:prSet presAssocID="{C64679C9-2709-4CD4-9857-5700E7DDE1EB}" presName="hierChild4" presStyleCnt="0"/>
      <dgm:spPr/>
    </dgm:pt>
    <dgm:pt modelId="{576063C9-80A4-40DC-B282-0FCD2513B42B}" type="pres">
      <dgm:prSet presAssocID="{F498EFA8-89E0-4C28-B1C2-42C284DA65AD}" presName="Name50" presStyleLbl="parChTrans1D3" presStyleIdx="0" presStyleCnt="6" custSzX="545632" custSzY="379388"/>
      <dgm:spPr/>
    </dgm:pt>
    <dgm:pt modelId="{C398E937-D5BE-46A2-83CD-97DDE5BC1DB1}" type="pres">
      <dgm:prSet presAssocID="{7A90C2A7-80B0-4C95-92C6-F5A1E77E48F3}" presName="hierRoot2" presStyleCnt="0">
        <dgm:presLayoutVars>
          <dgm:hierBranch val="r"/>
        </dgm:presLayoutVars>
      </dgm:prSet>
      <dgm:spPr/>
    </dgm:pt>
    <dgm:pt modelId="{45DAF686-E3DA-4E15-BD64-B095D72C850A}" type="pres">
      <dgm:prSet presAssocID="{7A90C2A7-80B0-4C95-92C6-F5A1E77E48F3}" presName="rootComposite" presStyleCnt="0"/>
      <dgm:spPr/>
    </dgm:pt>
    <dgm:pt modelId="{3694F254-DA00-4366-B48A-8C65E988B77E}" type="pres">
      <dgm:prSet presAssocID="{7A90C2A7-80B0-4C95-92C6-F5A1E77E48F3}" presName="rootText" presStyleLbl="node3" presStyleIdx="0" presStyleCnt="6" custScaleX="548368" custScaleY="121366" custLinFactNeighborX="-974" custLinFactNeighborY="-510">
        <dgm:presLayoutVars>
          <dgm:chPref val="3"/>
        </dgm:presLayoutVars>
      </dgm:prSet>
      <dgm:spPr/>
    </dgm:pt>
    <dgm:pt modelId="{74F73E11-0598-4999-AF41-AC84DCADE123}" type="pres">
      <dgm:prSet presAssocID="{7A90C2A7-80B0-4C95-92C6-F5A1E77E48F3}" presName="rootConnector" presStyleLbl="node3" presStyleIdx="0" presStyleCnt="6"/>
      <dgm:spPr/>
    </dgm:pt>
    <dgm:pt modelId="{65BE65E5-750B-43B3-97D7-9DA7C37DADC4}" type="pres">
      <dgm:prSet presAssocID="{7A90C2A7-80B0-4C95-92C6-F5A1E77E48F3}" presName="hierChild4" presStyleCnt="0"/>
      <dgm:spPr/>
    </dgm:pt>
    <dgm:pt modelId="{1F410BEF-1354-4B23-A4E1-BB7A9220BFF9}" type="pres">
      <dgm:prSet presAssocID="{7A90C2A7-80B0-4C95-92C6-F5A1E77E48F3}" presName="hierChild5" presStyleCnt="0"/>
      <dgm:spPr/>
    </dgm:pt>
    <dgm:pt modelId="{F5BE3C96-5117-4A75-89D9-BEFDAC0C9A19}" type="pres">
      <dgm:prSet presAssocID="{5734EBAF-CD01-4A70-8B68-38F969B2D840}" presName="Name50" presStyleLbl="parChTrans1D3" presStyleIdx="1" presStyleCnt="6" custSzX="545632" custSzY="973246"/>
      <dgm:spPr/>
    </dgm:pt>
    <dgm:pt modelId="{3B69BDCB-8C79-4D24-94E1-C90E1C50CFBC}" type="pres">
      <dgm:prSet presAssocID="{7AEBB58F-BEE2-4736-8B0D-E94A6E16F699}" presName="hierRoot2" presStyleCnt="0">
        <dgm:presLayoutVars>
          <dgm:hierBranch val="r"/>
        </dgm:presLayoutVars>
      </dgm:prSet>
      <dgm:spPr/>
    </dgm:pt>
    <dgm:pt modelId="{FD620DB8-C0D5-4712-B406-1289960CBF6F}" type="pres">
      <dgm:prSet presAssocID="{7AEBB58F-BEE2-4736-8B0D-E94A6E16F699}" presName="rootComposite" presStyleCnt="0"/>
      <dgm:spPr/>
    </dgm:pt>
    <dgm:pt modelId="{C2B796AD-C2D3-47BC-99BC-865E2F6CC541}" type="pres">
      <dgm:prSet presAssocID="{7AEBB58F-BEE2-4736-8B0D-E94A6E16F699}" presName="rootText" presStyleLbl="node3" presStyleIdx="1" presStyleCnt="6" custScaleX="548368" custScaleY="121366" custLinFactNeighborX="-974" custLinFactNeighborY="-510">
        <dgm:presLayoutVars>
          <dgm:chPref val="3"/>
        </dgm:presLayoutVars>
      </dgm:prSet>
      <dgm:spPr/>
    </dgm:pt>
    <dgm:pt modelId="{41A5DF82-774F-450E-8EBF-72C296126380}" type="pres">
      <dgm:prSet presAssocID="{7AEBB58F-BEE2-4736-8B0D-E94A6E16F699}" presName="rootConnector" presStyleLbl="node3" presStyleIdx="1" presStyleCnt="6"/>
      <dgm:spPr/>
    </dgm:pt>
    <dgm:pt modelId="{BF50AF0F-E458-4759-94A3-E0BC4804C446}" type="pres">
      <dgm:prSet presAssocID="{7AEBB58F-BEE2-4736-8B0D-E94A6E16F699}" presName="hierChild4" presStyleCnt="0"/>
      <dgm:spPr/>
    </dgm:pt>
    <dgm:pt modelId="{6085CAC4-B14E-45BB-AE00-B2B2E0210140}" type="pres">
      <dgm:prSet presAssocID="{7AEBB58F-BEE2-4736-8B0D-E94A6E16F699}" presName="hierChild5" presStyleCnt="0"/>
      <dgm:spPr/>
    </dgm:pt>
    <dgm:pt modelId="{4BEE2210-0AFF-4EB8-BB15-2C42DD71DD49}" type="pres">
      <dgm:prSet presAssocID="{37CBCB2D-AE9C-4960-A5DC-48334EB9AA8C}" presName="Name50" presStyleLbl="parChTrans1D3" presStyleIdx="2" presStyleCnt="6" custSzX="545632" custSzY="1567105"/>
      <dgm:spPr/>
    </dgm:pt>
    <dgm:pt modelId="{2E2CDF1F-6A3C-4BDF-B32B-A6FA9F87D538}" type="pres">
      <dgm:prSet presAssocID="{7D093E92-A946-4152-9AA2-190A61563973}" presName="hierRoot2" presStyleCnt="0">
        <dgm:presLayoutVars>
          <dgm:hierBranch val="r"/>
        </dgm:presLayoutVars>
      </dgm:prSet>
      <dgm:spPr/>
    </dgm:pt>
    <dgm:pt modelId="{6B32BD26-9EC0-405D-9CDC-0D9EBA7F2D7B}" type="pres">
      <dgm:prSet presAssocID="{7D093E92-A946-4152-9AA2-190A61563973}" presName="rootComposite" presStyleCnt="0"/>
      <dgm:spPr/>
    </dgm:pt>
    <dgm:pt modelId="{61D6C4E9-9638-4F36-B3C1-85103ABD497B}" type="pres">
      <dgm:prSet presAssocID="{7D093E92-A946-4152-9AA2-190A61563973}" presName="rootText" presStyleLbl="node3" presStyleIdx="2" presStyleCnt="6" custScaleX="548368" custScaleY="121366" custLinFactNeighborX="-974" custLinFactNeighborY="-510">
        <dgm:presLayoutVars>
          <dgm:chPref val="3"/>
        </dgm:presLayoutVars>
      </dgm:prSet>
      <dgm:spPr/>
    </dgm:pt>
    <dgm:pt modelId="{2A15F6E5-B3D6-4893-B4CB-7CE366518EE0}" type="pres">
      <dgm:prSet presAssocID="{7D093E92-A946-4152-9AA2-190A61563973}" presName="rootConnector" presStyleLbl="node3" presStyleIdx="2" presStyleCnt="6"/>
      <dgm:spPr/>
    </dgm:pt>
    <dgm:pt modelId="{746C1E20-C531-45FE-978C-562630227236}" type="pres">
      <dgm:prSet presAssocID="{7D093E92-A946-4152-9AA2-190A61563973}" presName="hierChild4" presStyleCnt="0"/>
      <dgm:spPr/>
    </dgm:pt>
    <dgm:pt modelId="{34F6AC92-A8E8-4E14-98A3-BBF41B4BED45}" type="pres">
      <dgm:prSet presAssocID="{7D093E92-A946-4152-9AA2-190A61563973}" presName="hierChild5" presStyleCnt="0"/>
      <dgm:spPr/>
    </dgm:pt>
    <dgm:pt modelId="{06717B63-00A9-4740-BE61-48589DF22A9D}" type="pres">
      <dgm:prSet presAssocID="{E7B2D359-BAB6-4E8D-B3A1-4BDDDB697EDB}" presName="Name50" presStyleLbl="parChTrans1D3" presStyleIdx="3" presStyleCnt="6" custSzX="545632" custSzY="2160963"/>
      <dgm:spPr/>
    </dgm:pt>
    <dgm:pt modelId="{A5F6996B-3BAD-4831-9D27-BFC40A39C1C2}" type="pres">
      <dgm:prSet presAssocID="{B8F54D80-3A8D-4308-A9EB-E17AAE028F4B}" presName="hierRoot2" presStyleCnt="0">
        <dgm:presLayoutVars>
          <dgm:hierBranch val="r"/>
        </dgm:presLayoutVars>
      </dgm:prSet>
      <dgm:spPr/>
    </dgm:pt>
    <dgm:pt modelId="{C4F5B53D-9F8B-4B65-8925-3B57FECDC759}" type="pres">
      <dgm:prSet presAssocID="{B8F54D80-3A8D-4308-A9EB-E17AAE028F4B}" presName="rootComposite" presStyleCnt="0"/>
      <dgm:spPr/>
    </dgm:pt>
    <dgm:pt modelId="{0C154587-0187-4520-9608-FA2118175B58}" type="pres">
      <dgm:prSet presAssocID="{B8F54D80-3A8D-4308-A9EB-E17AAE028F4B}" presName="rootText" presStyleLbl="node3" presStyleIdx="3" presStyleCnt="6" custScaleX="548368" custScaleY="121366" custLinFactNeighborX="-974" custLinFactNeighborY="-510">
        <dgm:presLayoutVars>
          <dgm:chPref val="3"/>
        </dgm:presLayoutVars>
      </dgm:prSet>
      <dgm:spPr/>
    </dgm:pt>
    <dgm:pt modelId="{4DDB78E3-068E-4DDA-83DB-D3B16B62F723}" type="pres">
      <dgm:prSet presAssocID="{B8F54D80-3A8D-4308-A9EB-E17AAE028F4B}" presName="rootConnector" presStyleLbl="node3" presStyleIdx="3" presStyleCnt="6"/>
      <dgm:spPr/>
    </dgm:pt>
    <dgm:pt modelId="{6476BE5C-4C38-494C-899F-2749773C19C1}" type="pres">
      <dgm:prSet presAssocID="{B8F54D80-3A8D-4308-A9EB-E17AAE028F4B}" presName="hierChild4" presStyleCnt="0"/>
      <dgm:spPr/>
    </dgm:pt>
    <dgm:pt modelId="{093BD5CC-49F1-4895-8C61-9E875B51443B}" type="pres">
      <dgm:prSet presAssocID="{B8F54D80-3A8D-4308-A9EB-E17AAE028F4B}" presName="hierChild5" presStyleCnt="0"/>
      <dgm:spPr/>
    </dgm:pt>
    <dgm:pt modelId="{26456497-064F-4B17-B1AC-EC304FE10467}" type="pres">
      <dgm:prSet presAssocID="{46D67FDE-7096-483F-ABB8-534FAC109680}" presName="Name50" presStyleLbl="parChTrans1D3" presStyleIdx="4" presStyleCnt="6" custSzX="545632" custSzY="2160963"/>
      <dgm:spPr/>
    </dgm:pt>
    <dgm:pt modelId="{C1E717E9-CDF5-47DD-A3CE-EFE7C8A95DBC}" type="pres">
      <dgm:prSet presAssocID="{B6626F68-63E6-4DDB-807A-0B21C193FD61}" presName="hierRoot2" presStyleCnt="0">
        <dgm:presLayoutVars>
          <dgm:hierBranch val="init"/>
        </dgm:presLayoutVars>
      </dgm:prSet>
      <dgm:spPr/>
    </dgm:pt>
    <dgm:pt modelId="{ABC6609B-8502-492F-9856-3A615CDE7B65}" type="pres">
      <dgm:prSet presAssocID="{B6626F68-63E6-4DDB-807A-0B21C193FD61}" presName="rootComposite" presStyleCnt="0"/>
      <dgm:spPr/>
    </dgm:pt>
    <dgm:pt modelId="{F49A0271-01E9-4502-AC0A-62BE018F22E3}" type="pres">
      <dgm:prSet presAssocID="{B6626F68-63E6-4DDB-807A-0B21C193FD61}" presName="rootText" presStyleLbl="node3" presStyleIdx="4" presStyleCnt="6" custScaleX="548368" custScaleY="121366" custLinFactNeighborX="-974" custLinFactNeighborY="-510">
        <dgm:presLayoutVars>
          <dgm:chPref val="3"/>
        </dgm:presLayoutVars>
      </dgm:prSet>
      <dgm:spPr>
        <a:xfrm>
          <a:off x="2144856" y="3022224"/>
          <a:ext cx="3379461" cy="373974"/>
        </a:xfrm>
        <a:prstGeom prst="rect">
          <a:avLst/>
        </a:prstGeom>
      </dgm:spPr>
    </dgm:pt>
    <dgm:pt modelId="{EA7A9A29-F924-413B-9E1B-99B580124844}" type="pres">
      <dgm:prSet presAssocID="{B6626F68-63E6-4DDB-807A-0B21C193FD61}" presName="rootConnector" presStyleLbl="node3" presStyleIdx="4" presStyleCnt="6"/>
      <dgm:spPr/>
    </dgm:pt>
    <dgm:pt modelId="{201768CD-5FFB-4021-92D4-B94CFD40E53E}" type="pres">
      <dgm:prSet presAssocID="{B6626F68-63E6-4DDB-807A-0B21C193FD61}" presName="hierChild4" presStyleCnt="0"/>
      <dgm:spPr/>
    </dgm:pt>
    <dgm:pt modelId="{75C1F078-DA53-42E4-AF60-103D318CB7A5}" type="pres">
      <dgm:prSet presAssocID="{B6626F68-63E6-4DDB-807A-0B21C193FD61}" presName="hierChild5" presStyleCnt="0"/>
      <dgm:spPr/>
    </dgm:pt>
    <dgm:pt modelId="{548F941D-5B30-48BE-B7DC-206D944E695C}" type="pres">
      <dgm:prSet presAssocID="{C64679C9-2709-4CD4-9857-5700E7DDE1EB}" presName="hierChild5" presStyleCnt="0"/>
      <dgm:spPr/>
    </dgm:pt>
    <dgm:pt modelId="{78E73B4D-39A6-404A-98B6-F16B3C881EDB}" type="pres">
      <dgm:prSet presAssocID="{12C1C240-A4F4-45B8-B766-6268625D9BA8}" presName="Name50" presStyleLbl="parChTrans1D2" presStyleIdx="1" presStyleCnt="2" custSzX="545632" custSzY="3348680"/>
      <dgm:spPr/>
    </dgm:pt>
    <dgm:pt modelId="{59D96173-6FF7-4DF0-8AE5-60AF5E746E74}" type="pres">
      <dgm:prSet presAssocID="{2E1211E1-33A8-41B7-8657-19318C85A6A9}" presName="hierRoot2" presStyleCnt="0">
        <dgm:presLayoutVars>
          <dgm:hierBranch val="r"/>
        </dgm:presLayoutVars>
      </dgm:prSet>
      <dgm:spPr/>
    </dgm:pt>
    <dgm:pt modelId="{525D8572-715C-469B-82DB-910C7AA43F06}" type="pres">
      <dgm:prSet presAssocID="{2E1211E1-33A8-41B7-8657-19318C85A6A9}" presName="rootComposite" presStyleCnt="0"/>
      <dgm:spPr/>
    </dgm:pt>
    <dgm:pt modelId="{04B92DFB-1BF3-42F0-8706-AD5F0A70C607}" type="pres">
      <dgm:prSet presAssocID="{2E1211E1-33A8-41B7-8657-19318C85A6A9}" presName="rootText" presStyleLbl="node2" presStyleIdx="1" presStyleCnt="2" custScaleX="548368" custScaleY="121366" custLinFactNeighborX="-974" custLinFactNeighborY="-510">
        <dgm:presLayoutVars>
          <dgm:chPref val="3"/>
        </dgm:presLayoutVars>
      </dgm:prSet>
      <dgm:spPr/>
    </dgm:pt>
    <dgm:pt modelId="{56EF6AD6-6F0D-4D98-B336-91DFE6DB54EB}" type="pres">
      <dgm:prSet presAssocID="{2E1211E1-33A8-41B7-8657-19318C85A6A9}" presName="rootConnector" presStyleLbl="node2" presStyleIdx="1" presStyleCnt="2"/>
      <dgm:spPr/>
    </dgm:pt>
    <dgm:pt modelId="{DDF01CE2-A375-4353-A426-9D4A1FE9CE25}" type="pres">
      <dgm:prSet presAssocID="{2E1211E1-33A8-41B7-8657-19318C85A6A9}" presName="hierChild4" presStyleCnt="0"/>
      <dgm:spPr/>
    </dgm:pt>
    <dgm:pt modelId="{150DF0B2-63C8-455F-8BAF-70E47EA62569}" type="pres">
      <dgm:prSet presAssocID="{7EBE5745-6DBD-4628-90A7-4BA2609BF834}" presName="Name50" presStyleLbl="parChTrans1D3" presStyleIdx="5" presStyleCnt="6" custSzX="545632" custSzY="379388"/>
      <dgm:spPr/>
    </dgm:pt>
    <dgm:pt modelId="{B04D2761-B706-4038-A514-0B2D8E4B92F6}" type="pres">
      <dgm:prSet presAssocID="{B465F1B0-FCAF-4425-8993-40A150201C01}" presName="hierRoot2" presStyleCnt="0">
        <dgm:presLayoutVars>
          <dgm:hierBranch val="r"/>
        </dgm:presLayoutVars>
      </dgm:prSet>
      <dgm:spPr/>
    </dgm:pt>
    <dgm:pt modelId="{3BE256B2-C49E-43B0-BB83-7FCABFF0E51A}" type="pres">
      <dgm:prSet presAssocID="{B465F1B0-FCAF-4425-8993-40A150201C01}" presName="rootComposite" presStyleCnt="0"/>
      <dgm:spPr/>
    </dgm:pt>
    <dgm:pt modelId="{D940CD94-786F-4DD2-BC10-1881A6CF54E6}" type="pres">
      <dgm:prSet presAssocID="{B465F1B0-FCAF-4425-8993-40A150201C01}" presName="rootText" presStyleLbl="node3" presStyleIdx="5" presStyleCnt="6" custScaleX="548368" custScaleY="121366" custLinFactNeighborX="-974" custLinFactNeighborY="-510">
        <dgm:presLayoutVars>
          <dgm:chPref val="3"/>
        </dgm:presLayoutVars>
      </dgm:prSet>
      <dgm:spPr/>
    </dgm:pt>
    <dgm:pt modelId="{D53E59D5-E6A4-4D0F-9DB7-D06CC40A6E70}" type="pres">
      <dgm:prSet presAssocID="{B465F1B0-FCAF-4425-8993-40A150201C01}" presName="rootConnector" presStyleLbl="node3" presStyleIdx="5" presStyleCnt="6"/>
      <dgm:spPr/>
    </dgm:pt>
    <dgm:pt modelId="{54340EF6-7380-4154-91F1-C038F295EB38}" type="pres">
      <dgm:prSet presAssocID="{B465F1B0-FCAF-4425-8993-40A150201C01}" presName="hierChild4" presStyleCnt="0"/>
      <dgm:spPr/>
    </dgm:pt>
    <dgm:pt modelId="{FBFFFC76-9EC2-4852-B17E-25FCA70A90CC}" type="pres">
      <dgm:prSet presAssocID="{B465F1B0-FCAF-4425-8993-40A150201C01}" presName="hierChild5" presStyleCnt="0"/>
      <dgm:spPr/>
    </dgm:pt>
    <dgm:pt modelId="{EF605E97-6526-40C2-A0EF-853D03C50663}" type="pres">
      <dgm:prSet presAssocID="{2E1211E1-33A8-41B7-8657-19318C85A6A9}" presName="hierChild5" presStyleCnt="0"/>
      <dgm:spPr/>
    </dgm:pt>
    <dgm:pt modelId="{0444A3C3-AD1C-48E1-A8C1-C022243DF17A}" type="pres">
      <dgm:prSet presAssocID="{8A215BBC-E75A-4022-A561-7CC734E23F96}" presName="hierChild3" presStyleCnt="0"/>
      <dgm:spPr/>
    </dgm:pt>
  </dgm:ptLst>
  <dgm:cxnLst>
    <dgm:cxn modelId="{08E69901-9CFC-40C8-B8A8-EA655A574E3C}" type="presOf" srcId="{2E1211E1-33A8-41B7-8657-19318C85A6A9}" destId="{56EF6AD6-6F0D-4D98-B336-91DFE6DB54EB}" srcOrd="1" destOrd="0" presId="urn:microsoft.com/office/officeart/2005/8/layout/orgChart1"/>
    <dgm:cxn modelId="{59941A0D-6558-4C10-A2C8-E8B138BBE7A2}" srcId="{8A215BBC-E75A-4022-A561-7CC734E23F96}" destId="{2E1211E1-33A8-41B7-8657-19318C85A6A9}" srcOrd="1" destOrd="0" parTransId="{12C1C240-A4F4-45B8-B766-6268625D9BA8}" sibTransId="{85A031BA-40E9-4259-B5CA-65249A11E107}"/>
    <dgm:cxn modelId="{0137AE18-00F5-42F7-B041-A43396BFFD2F}" type="presOf" srcId="{7EBE5745-6DBD-4628-90A7-4BA2609BF834}" destId="{150DF0B2-63C8-455F-8BAF-70E47EA62569}" srcOrd="0" destOrd="0" presId="urn:microsoft.com/office/officeart/2005/8/layout/orgChart1"/>
    <dgm:cxn modelId="{3F111A2B-75AF-4A9B-A00B-D62826CCD105}" type="presOf" srcId="{C64679C9-2709-4CD4-9857-5700E7DDE1EB}" destId="{A7B211AB-1513-451D-B259-4D0925FC1080}" srcOrd="1" destOrd="0" presId="urn:microsoft.com/office/officeart/2005/8/layout/orgChart1"/>
    <dgm:cxn modelId="{2B3D742E-1924-4C81-9754-BC68D918F603}" type="presOf" srcId="{37CBCB2D-AE9C-4960-A5DC-48334EB9AA8C}" destId="{4BEE2210-0AFF-4EB8-BB15-2C42DD71DD49}" srcOrd="0" destOrd="0" presId="urn:microsoft.com/office/officeart/2005/8/layout/orgChart1"/>
    <dgm:cxn modelId="{48C97F32-30E0-4481-8AE2-A01F8A1C78FD}" type="presOf" srcId="{7AEBB58F-BEE2-4736-8B0D-E94A6E16F699}" destId="{41A5DF82-774F-450E-8EBF-72C296126380}" srcOrd="1" destOrd="0" presId="urn:microsoft.com/office/officeart/2005/8/layout/orgChart1"/>
    <dgm:cxn modelId="{342EB039-46FB-473C-8015-94DFE534948B}" srcId="{C64679C9-2709-4CD4-9857-5700E7DDE1EB}" destId="{7AEBB58F-BEE2-4736-8B0D-E94A6E16F699}" srcOrd="1" destOrd="0" parTransId="{5734EBAF-CD01-4A70-8B68-38F969B2D840}" sibTransId="{54FC246A-59F9-4FD2-8212-8691CAE48D9B}"/>
    <dgm:cxn modelId="{ABD46C3A-3EBE-4EE0-BEC2-B9763A6B5696}" type="presOf" srcId="{B6626F68-63E6-4DDB-807A-0B21C193FD61}" destId="{EA7A9A29-F924-413B-9E1B-99B580124844}" srcOrd="1" destOrd="0" presId="urn:microsoft.com/office/officeart/2005/8/layout/orgChart1"/>
    <dgm:cxn modelId="{7C49E95C-6796-4671-B72B-1373735CBE33}" type="presOf" srcId="{B8F54D80-3A8D-4308-A9EB-E17AAE028F4B}" destId="{0C154587-0187-4520-9608-FA2118175B58}" srcOrd="0" destOrd="0" presId="urn:microsoft.com/office/officeart/2005/8/layout/orgChart1"/>
    <dgm:cxn modelId="{64435B63-6870-40E5-A326-AA0E90311913}" srcId="{2E1211E1-33A8-41B7-8657-19318C85A6A9}" destId="{B465F1B0-FCAF-4425-8993-40A150201C01}" srcOrd="0" destOrd="0" parTransId="{7EBE5745-6DBD-4628-90A7-4BA2609BF834}" sibTransId="{7CAEF75D-D8E8-4175-8572-18BF2A94540E}"/>
    <dgm:cxn modelId="{BD1BA148-381B-4634-A512-75B1CC8A1FFF}" type="presOf" srcId="{E7B2D359-BAB6-4E8D-B3A1-4BDDDB697EDB}" destId="{06717B63-00A9-4740-BE61-48589DF22A9D}" srcOrd="0" destOrd="0" presId="urn:microsoft.com/office/officeart/2005/8/layout/orgChart1"/>
    <dgm:cxn modelId="{78829A49-0231-481C-99AB-F5BAA27ECC26}" srcId="{C64679C9-2709-4CD4-9857-5700E7DDE1EB}" destId="{B6626F68-63E6-4DDB-807A-0B21C193FD61}" srcOrd="4" destOrd="0" parTransId="{46D67FDE-7096-483F-ABB8-534FAC109680}" sibTransId="{6E22DD6F-188C-4636-8B62-E1B10239AE9F}"/>
    <dgm:cxn modelId="{ED0E376A-3042-4EEE-B2EE-6FF67EF14C35}" type="presOf" srcId="{7AEBB58F-BEE2-4736-8B0D-E94A6E16F699}" destId="{C2B796AD-C2D3-47BC-99BC-865E2F6CC541}" srcOrd="0" destOrd="0" presId="urn:microsoft.com/office/officeart/2005/8/layout/orgChart1"/>
    <dgm:cxn modelId="{116ABA4D-D622-4ABF-8F1F-8DD36C6794AC}" type="presOf" srcId="{B6626F68-63E6-4DDB-807A-0B21C193FD61}" destId="{F49A0271-01E9-4502-AC0A-62BE018F22E3}" srcOrd="0" destOrd="0" presId="urn:microsoft.com/office/officeart/2005/8/layout/orgChart1"/>
    <dgm:cxn modelId="{F01CB571-F932-46AF-8731-E0AFE204B33D}" srcId="{C64679C9-2709-4CD4-9857-5700E7DDE1EB}" destId="{B8F54D80-3A8D-4308-A9EB-E17AAE028F4B}" srcOrd="3" destOrd="0" parTransId="{E7B2D359-BAB6-4E8D-B3A1-4BDDDB697EDB}" sibTransId="{C8ACBE9D-E70A-4856-B271-DE99B178B6F8}"/>
    <dgm:cxn modelId="{4DB9D776-4F9D-4A4D-9C5B-C57033D5B4BC}" type="presOf" srcId="{B8F54D80-3A8D-4308-A9EB-E17AAE028F4B}" destId="{4DDB78E3-068E-4DDA-83DB-D3B16B62F723}" srcOrd="1" destOrd="0" presId="urn:microsoft.com/office/officeart/2005/8/layout/orgChart1"/>
    <dgm:cxn modelId="{4E9C1C79-DEF8-4843-8BF6-9155F62386B0}" type="presOf" srcId="{C64679C9-2709-4CD4-9857-5700E7DDE1EB}" destId="{031E46A4-AB22-4BD2-971C-13EA98445011}" srcOrd="0" destOrd="0" presId="urn:microsoft.com/office/officeart/2005/8/layout/orgChart1"/>
    <dgm:cxn modelId="{88F12C7D-9173-4E4A-AE8C-24D783FCD0D9}" type="presOf" srcId="{B994AB5B-0F1F-45E4-A0ED-F3581ECD77AD}" destId="{C1336952-9B0E-408C-A705-091FA8C62DFC}" srcOrd="0" destOrd="0" presId="urn:microsoft.com/office/officeart/2005/8/layout/orgChart1"/>
    <dgm:cxn modelId="{21159280-06A0-49C1-9E97-A4A8B0FAB71F}" srcId="{C64679C9-2709-4CD4-9857-5700E7DDE1EB}" destId="{7D093E92-A946-4152-9AA2-190A61563973}" srcOrd="2" destOrd="0" parTransId="{37CBCB2D-AE9C-4960-A5DC-48334EB9AA8C}" sibTransId="{758929FF-4497-4D3A-B573-AC9DC6825986}"/>
    <dgm:cxn modelId="{017A5293-633B-4F6D-B94A-9735862AA53A}" type="presOf" srcId="{12C1C240-A4F4-45B8-B766-6268625D9BA8}" destId="{78E73B4D-39A6-404A-98B6-F16B3C881EDB}" srcOrd="0" destOrd="0" presId="urn:microsoft.com/office/officeart/2005/8/layout/orgChart1"/>
    <dgm:cxn modelId="{1E11829C-15DB-481D-9175-1829C597F048}" srcId="{C64679C9-2709-4CD4-9857-5700E7DDE1EB}" destId="{7A90C2A7-80B0-4C95-92C6-F5A1E77E48F3}" srcOrd="0" destOrd="0" parTransId="{F498EFA8-89E0-4C28-B1C2-42C284DA65AD}" sibTransId="{176AB76D-62AC-4EA1-BEFF-AEF86518EF32}"/>
    <dgm:cxn modelId="{02E3B7A4-803C-4545-9E1E-FDA6432F0702}" type="presOf" srcId="{7D093E92-A946-4152-9AA2-190A61563973}" destId="{61D6C4E9-9638-4F36-B3C1-85103ABD497B}" srcOrd="0" destOrd="0" presId="urn:microsoft.com/office/officeart/2005/8/layout/orgChart1"/>
    <dgm:cxn modelId="{C15225AE-9048-41C8-91F6-3BEB13333A65}" type="presOf" srcId="{B465F1B0-FCAF-4425-8993-40A150201C01}" destId="{D940CD94-786F-4DD2-BC10-1881A6CF54E6}" srcOrd="0" destOrd="0" presId="urn:microsoft.com/office/officeart/2005/8/layout/orgChart1"/>
    <dgm:cxn modelId="{CEDE03B6-F79A-4EAA-8084-CDFEBEEC359E}" type="presOf" srcId="{42DF65A3-81CB-4736-86E3-9AF0D8B07CB7}" destId="{FA39AA1F-6BF7-4DB0-B822-85EBAB262269}" srcOrd="0" destOrd="0" presId="urn:microsoft.com/office/officeart/2005/8/layout/orgChart1"/>
    <dgm:cxn modelId="{658B7BBC-B477-40DD-A24C-F1419A31AE2B}" type="presOf" srcId="{B465F1B0-FCAF-4425-8993-40A150201C01}" destId="{D53E59D5-E6A4-4D0F-9DB7-D06CC40A6E70}" srcOrd="1" destOrd="0" presId="urn:microsoft.com/office/officeart/2005/8/layout/orgChart1"/>
    <dgm:cxn modelId="{24A0C4BE-C007-4942-B612-4A97BC01416E}" type="presOf" srcId="{F498EFA8-89E0-4C28-B1C2-42C284DA65AD}" destId="{576063C9-80A4-40DC-B282-0FCD2513B42B}" srcOrd="0" destOrd="0" presId="urn:microsoft.com/office/officeart/2005/8/layout/orgChart1"/>
    <dgm:cxn modelId="{22E096C0-D844-4A52-A3B8-E09140464702}" type="presOf" srcId="{7A90C2A7-80B0-4C95-92C6-F5A1E77E48F3}" destId="{3694F254-DA00-4366-B48A-8C65E988B77E}" srcOrd="0" destOrd="0" presId="urn:microsoft.com/office/officeart/2005/8/layout/orgChart1"/>
    <dgm:cxn modelId="{4CC203C5-3375-4196-B1A3-7C1279BFCCCB}" type="presOf" srcId="{5734EBAF-CD01-4A70-8B68-38F969B2D840}" destId="{F5BE3C96-5117-4A75-89D9-BEFDAC0C9A19}" srcOrd="0" destOrd="0" presId="urn:microsoft.com/office/officeart/2005/8/layout/orgChart1"/>
    <dgm:cxn modelId="{6213C4CB-056D-4178-8191-D076D6794A03}" type="presOf" srcId="{7A90C2A7-80B0-4C95-92C6-F5A1E77E48F3}" destId="{74F73E11-0598-4999-AF41-AC84DCADE123}" srcOrd="1" destOrd="0" presId="urn:microsoft.com/office/officeart/2005/8/layout/orgChart1"/>
    <dgm:cxn modelId="{9D0C62E2-1271-4E2B-8EB4-FA8D673BC089}" type="presOf" srcId="{8A215BBC-E75A-4022-A561-7CC734E23F96}" destId="{1ED96144-DD9C-46D2-8C98-1799321E0114}" srcOrd="0" destOrd="0" presId="urn:microsoft.com/office/officeart/2005/8/layout/orgChart1"/>
    <dgm:cxn modelId="{8D4372E7-518F-4EC2-B4EF-3F1AE1107EB7}" srcId="{8A215BBC-E75A-4022-A561-7CC734E23F96}" destId="{C64679C9-2709-4CD4-9857-5700E7DDE1EB}" srcOrd="0" destOrd="0" parTransId="{42DF65A3-81CB-4736-86E3-9AF0D8B07CB7}" sibTransId="{5C27FBDD-C7B6-4E21-800C-5C73388C62B1}"/>
    <dgm:cxn modelId="{AED7B1EB-DD09-476B-A6B8-87C3AFB3C6C7}" srcId="{B994AB5B-0F1F-45E4-A0ED-F3581ECD77AD}" destId="{8A215BBC-E75A-4022-A561-7CC734E23F96}" srcOrd="0" destOrd="0" parTransId="{44401D11-6251-496E-BACC-63B7DB5EB1D1}" sibTransId="{ED06E1B1-D34E-4F53-B212-9825A20030C7}"/>
    <dgm:cxn modelId="{699226ED-3EE4-4771-B75F-2F9C7290DA27}" type="presOf" srcId="{8A215BBC-E75A-4022-A561-7CC734E23F96}" destId="{8FB61E7F-3248-407C-8737-855AD9F298FE}" srcOrd="1" destOrd="0" presId="urn:microsoft.com/office/officeart/2005/8/layout/orgChart1"/>
    <dgm:cxn modelId="{0F933AF0-9142-4A44-ABD7-13C4A09EE2E6}" type="presOf" srcId="{46D67FDE-7096-483F-ABB8-534FAC109680}" destId="{26456497-064F-4B17-B1AC-EC304FE10467}" srcOrd="0" destOrd="0" presId="urn:microsoft.com/office/officeart/2005/8/layout/orgChart1"/>
    <dgm:cxn modelId="{AD377EFC-A604-461D-9E9F-2AEA440D272A}" type="presOf" srcId="{2E1211E1-33A8-41B7-8657-19318C85A6A9}" destId="{04B92DFB-1BF3-42F0-8706-AD5F0A70C607}" srcOrd="0" destOrd="0" presId="urn:microsoft.com/office/officeart/2005/8/layout/orgChart1"/>
    <dgm:cxn modelId="{514982FF-0C59-45C4-9CDF-6BA3BF8726B6}" type="presOf" srcId="{7D093E92-A946-4152-9AA2-190A61563973}" destId="{2A15F6E5-B3D6-4893-B4CB-7CE366518EE0}" srcOrd="1" destOrd="0" presId="urn:microsoft.com/office/officeart/2005/8/layout/orgChart1"/>
    <dgm:cxn modelId="{08A68467-2AD1-44DA-BDAF-AAEC61BFBDAB}" type="presParOf" srcId="{C1336952-9B0E-408C-A705-091FA8C62DFC}" destId="{6E9C9796-D140-47BF-9E8B-1193FECF969F}" srcOrd="0" destOrd="0" presId="urn:microsoft.com/office/officeart/2005/8/layout/orgChart1"/>
    <dgm:cxn modelId="{B867C341-142C-4161-B9A1-8045AC529F8C}" type="presParOf" srcId="{6E9C9796-D140-47BF-9E8B-1193FECF969F}" destId="{9B004945-EB57-4855-AA29-E2C67FD83620}" srcOrd="0" destOrd="0" presId="urn:microsoft.com/office/officeart/2005/8/layout/orgChart1"/>
    <dgm:cxn modelId="{D85944E9-2CE0-4D9E-8ADA-677657C36335}" type="presParOf" srcId="{9B004945-EB57-4855-AA29-E2C67FD83620}" destId="{1ED96144-DD9C-46D2-8C98-1799321E0114}" srcOrd="0" destOrd="0" presId="urn:microsoft.com/office/officeart/2005/8/layout/orgChart1"/>
    <dgm:cxn modelId="{7A8950F5-3C1F-411F-B260-295986A833F5}" type="presParOf" srcId="{9B004945-EB57-4855-AA29-E2C67FD83620}" destId="{8FB61E7F-3248-407C-8737-855AD9F298FE}" srcOrd="1" destOrd="0" presId="urn:microsoft.com/office/officeart/2005/8/layout/orgChart1"/>
    <dgm:cxn modelId="{ACA7B046-CB99-47E2-B82A-49935BE2ADA6}" type="presParOf" srcId="{6E9C9796-D140-47BF-9E8B-1193FECF969F}" destId="{41316BD4-29E1-4763-9477-0A407FE115DA}" srcOrd="1" destOrd="0" presId="urn:microsoft.com/office/officeart/2005/8/layout/orgChart1"/>
    <dgm:cxn modelId="{5C8AC9D8-B4A4-4EBA-A960-2DC9455ED67E}" type="presParOf" srcId="{41316BD4-29E1-4763-9477-0A407FE115DA}" destId="{FA39AA1F-6BF7-4DB0-B822-85EBAB262269}" srcOrd="0" destOrd="0" presId="urn:microsoft.com/office/officeart/2005/8/layout/orgChart1"/>
    <dgm:cxn modelId="{BE40FA03-B3A4-4D45-9514-DF3F0A786265}" type="presParOf" srcId="{41316BD4-29E1-4763-9477-0A407FE115DA}" destId="{31A5D647-3B87-43EC-B661-11178471124E}" srcOrd="1" destOrd="0" presId="urn:microsoft.com/office/officeart/2005/8/layout/orgChart1"/>
    <dgm:cxn modelId="{33B8EDCF-BAFA-42C9-BD14-62761F3DBE36}" type="presParOf" srcId="{31A5D647-3B87-43EC-B661-11178471124E}" destId="{B4779B15-A537-43C8-80D7-215EF8E51937}" srcOrd="0" destOrd="0" presId="urn:microsoft.com/office/officeart/2005/8/layout/orgChart1"/>
    <dgm:cxn modelId="{811AA26A-5440-4F0F-A0ED-4319796295A2}" type="presParOf" srcId="{B4779B15-A537-43C8-80D7-215EF8E51937}" destId="{031E46A4-AB22-4BD2-971C-13EA98445011}" srcOrd="0" destOrd="0" presId="urn:microsoft.com/office/officeart/2005/8/layout/orgChart1"/>
    <dgm:cxn modelId="{2D328314-31E4-4035-ACBC-F630475FD88B}" type="presParOf" srcId="{B4779B15-A537-43C8-80D7-215EF8E51937}" destId="{A7B211AB-1513-451D-B259-4D0925FC1080}" srcOrd="1" destOrd="0" presId="urn:microsoft.com/office/officeart/2005/8/layout/orgChart1"/>
    <dgm:cxn modelId="{5F9AF806-3E14-493A-8BC4-045DBDCF2D91}" type="presParOf" srcId="{31A5D647-3B87-43EC-B661-11178471124E}" destId="{E6910DD9-29F4-4161-A518-855A5F5F6D57}" srcOrd="1" destOrd="0" presId="urn:microsoft.com/office/officeart/2005/8/layout/orgChart1"/>
    <dgm:cxn modelId="{2D0AD4D4-625D-41EC-B396-5685A3C98873}" type="presParOf" srcId="{E6910DD9-29F4-4161-A518-855A5F5F6D57}" destId="{576063C9-80A4-40DC-B282-0FCD2513B42B}" srcOrd="0" destOrd="0" presId="urn:microsoft.com/office/officeart/2005/8/layout/orgChart1"/>
    <dgm:cxn modelId="{9F5A123C-5A8B-4417-B639-E2287F5C77BD}" type="presParOf" srcId="{E6910DD9-29F4-4161-A518-855A5F5F6D57}" destId="{C398E937-D5BE-46A2-83CD-97DDE5BC1DB1}" srcOrd="1" destOrd="0" presId="urn:microsoft.com/office/officeart/2005/8/layout/orgChart1"/>
    <dgm:cxn modelId="{D5C5B6BB-64CF-42E8-B1BD-14632A7EDBCE}" type="presParOf" srcId="{C398E937-D5BE-46A2-83CD-97DDE5BC1DB1}" destId="{45DAF686-E3DA-4E15-BD64-B095D72C850A}" srcOrd="0" destOrd="0" presId="urn:microsoft.com/office/officeart/2005/8/layout/orgChart1"/>
    <dgm:cxn modelId="{A619D205-5BF4-4004-8432-03546EA18F27}" type="presParOf" srcId="{45DAF686-E3DA-4E15-BD64-B095D72C850A}" destId="{3694F254-DA00-4366-B48A-8C65E988B77E}" srcOrd="0" destOrd="0" presId="urn:microsoft.com/office/officeart/2005/8/layout/orgChart1"/>
    <dgm:cxn modelId="{429954D3-5358-4B51-B80B-B707475D62B2}" type="presParOf" srcId="{45DAF686-E3DA-4E15-BD64-B095D72C850A}" destId="{74F73E11-0598-4999-AF41-AC84DCADE123}" srcOrd="1" destOrd="0" presId="urn:microsoft.com/office/officeart/2005/8/layout/orgChart1"/>
    <dgm:cxn modelId="{81D1DAB8-E85F-4A48-83C5-49643C5CDA50}" type="presParOf" srcId="{C398E937-D5BE-46A2-83CD-97DDE5BC1DB1}" destId="{65BE65E5-750B-43B3-97D7-9DA7C37DADC4}" srcOrd="1" destOrd="0" presId="urn:microsoft.com/office/officeart/2005/8/layout/orgChart1"/>
    <dgm:cxn modelId="{CC38CEF4-183F-4154-9D0A-036285477FCB}" type="presParOf" srcId="{C398E937-D5BE-46A2-83CD-97DDE5BC1DB1}" destId="{1F410BEF-1354-4B23-A4E1-BB7A9220BFF9}" srcOrd="2" destOrd="0" presId="urn:microsoft.com/office/officeart/2005/8/layout/orgChart1"/>
    <dgm:cxn modelId="{8DEDAF47-EEEA-4204-93E8-3162E8346A43}" type="presParOf" srcId="{E6910DD9-29F4-4161-A518-855A5F5F6D57}" destId="{F5BE3C96-5117-4A75-89D9-BEFDAC0C9A19}" srcOrd="2" destOrd="0" presId="urn:microsoft.com/office/officeart/2005/8/layout/orgChart1"/>
    <dgm:cxn modelId="{AB5A2BCB-C425-4DE1-AFCC-FB0693661170}" type="presParOf" srcId="{E6910DD9-29F4-4161-A518-855A5F5F6D57}" destId="{3B69BDCB-8C79-4D24-94E1-C90E1C50CFBC}" srcOrd="3" destOrd="0" presId="urn:microsoft.com/office/officeart/2005/8/layout/orgChart1"/>
    <dgm:cxn modelId="{4E112510-E276-4317-8E93-83EB37FF6B77}" type="presParOf" srcId="{3B69BDCB-8C79-4D24-94E1-C90E1C50CFBC}" destId="{FD620DB8-C0D5-4712-B406-1289960CBF6F}" srcOrd="0" destOrd="0" presId="urn:microsoft.com/office/officeart/2005/8/layout/orgChart1"/>
    <dgm:cxn modelId="{3B812A33-D6C1-46D7-8139-4937383D95BB}" type="presParOf" srcId="{FD620DB8-C0D5-4712-B406-1289960CBF6F}" destId="{C2B796AD-C2D3-47BC-99BC-865E2F6CC541}" srcOrd="0" destOrd="0" presId="urn:microsoft.com/office/officeart/2005/8/layout/orgChart1"/>
    <dgm:cxn modelId="{43865CA5-EB2D-47B5-9453-9889A1E14E5E}" type="presParOf" srcId="{FD620DB8-C0D5-4712-B406-1289960CBF6F}" destId="{41A5DF82-774F-450E-8EBF-72C296126380}" srcOrd="1" destOrd="0" presId="urn:microsoft.com/office/officeart/2005/8/layout/orgChart1"/>
    <dgm:cxn modelId="{E0F113B6-5E75-46C7-A82B-3CA455ACFF7D}" type="presParOf" srcId="{3B69BDCB-8C79-4D24-94E1-C90E1C50CFBC}" destId="{BF50AF0F-E458-4759-94A3-E0BC4804C446}" srcOrd="1" destOrd="0" presId="urn:microsoft.com/office/officeart/2005/8/layout/orgChart1"/>
    <dgm:cxn modelId="{E4EF949F-FA7F-4095-B21E-BBA8A06B0A51}" type="presParOf" srcId="{3B69BDCB-8C79-4D24-94E1-C90E1C50CFBC}" destId="{6085CAC4-B14E-45BB-AE00-B2B2E0210140}" srcOrd="2" destOrd="0" presId="urn:microsoft.com/office/officeart/2005/8/layout/orgChart1"/>
    <dgm:cxn modelId="{663173CC-52D1-4861-840C-F7F0B88E0D2B}" type="presParOf" srcId="{E6910DD9-29F4-4161-A518-855A5F5F6D57}" destId="{4BEE2210-0AFF-4EB8-BB15-2C42DD71DD49}" srcOrd="4" destOrd="0" presId="urn:microsoft.com/office/officeart/2005/8/layout/orgChart1"/>
    <dgm:cxn modelId="{D7B70D1C-CF3C-473B-B7AA-D78252C85517}" type="presParOf" srcId="{E6910DD9-29F4-4161-A518-855A5F5F6D57}" destId="{2E2CDF1F-6A3C-4BDF-B32B-A6FA9F87D538}" srcOrd="5" destOrd="0" presId="urn:microsoft.com/office/officeart/2005/8/layout/orgChart1"/>
    <dgm:cxn modelId="{F82D8C6B-9AA4-4EFD-93E9-EA5E4A93AA49}" type="presParOf" srcId="{2E2CDF1F-6A3C-4BDF-B32B-A6FA9F87D538}" destId="{6B32BD26-9EC0-405D-9CDC-0D9EBA7F2D7B}" srcOrd="0" destOrd="0" presId="urn:microsoft.com/office/officeart/2005/8/layout/orgChart1"/>
    <dgm:cxn modelId="{6AA1CF41-A902-45A5-87C7-C66D8F7D287A}" type="presParOf" srcId="{6B32BD26-9EC0-405D-9CDC-0D9EBA7F2D7B}" destId="{61D6C4E9-9638-4F36-B3C1-85103ABD497B}" srcOrd="0" destOrd="0" presId="urn:microsoft.com/office/officeart/2005/8/layout/orgChart1"/>
    <dgm:cxn modelId="{7B48B23B-9959-49DF-801F-993FE174C64C}" type="presParOf" srcId="{6B32BD26-9EC0-405D-9CDC-0D9EBA7F2D7B}" destId="{2A15F6E5-B3D6-4893-B4CB-7CE366518EE0}" srcOrd="1" destOrd="0" presId="urn:microsoft.com/office/officeart/2005/8/layout/orgChart1"/>
    <dgm:cxn modelId="{BD4E417B-0839-4862-BFE1-173DB4C588E2}" type="presParOf" srcId="{2E2CDF1F-6A3C-4BDF-B32B-A6FA9F87D538}" destId="{746C1E20-C531-45FE-978C-562630227236}" srcOrd="1" destOrd="0" presId="urn:microsoft.com/office/officeart/2005/8/layout/orgChart1"/>
    <dgm:cxn modelId="{871A6ED7-35B9-4B0D-85AB-43FBEAFE1AAD}" type="presParOf" srcId="{2E2CDF1F-6A3C-4BDF-B32B-A6FA9F87D538}" destId="{34F6AC92-A8E8-4E14-98A3-BBF41B4BED45}" srcOrd="2" destOrd="0" presId="urn:microsoft.com/office/officeart/2005/8/layout/orgChart1"/>
    <dgm:cxn modelId="{28F640C8-000A-43A2-8A4D-71079162339D}" type="presParOf" srcId="{E6910DD9-29F4-4161-A518-855A5F5F6D57}" destId="{06717B63-00A9-4740-BE61-48589DF22A9D}" srcOrd="6" destOrd="0" presId="urn:microsoft.com/office/officeart/2005/8/layout/orgChart1"/>
    <dgm:cxn modelId="{5571177D-512B-4F01-9113-8B000E5D6AFF}" type="presParOf" srcId="{E6910DD9-29F4-4161-A518-855A5F5F6D57}" destId="{A5F6996B-3BAD-4831-9D27-BFC40A39C1C2}" srcOrd="7" destOrd="0" presId="urn:microsoft.com/office/officeart/2005/8/layout/orgChart1"/>
    <dgm:cxn modelId="{79977FBD-DFD3-4D6D-8289-BC8E76B3EA3C}" type="presParOf" srcId="{A5F6996B-3BAD-4831-9D27-BFC40A39C1C2}" destId="{C4F5B53D-9F8B-4B65-8925-3B57FECDC759}" srcOrd="0" destOrd="0" presId="urn:microsoft.com/office/officeart/2005/8/layout/orgChart1"/>
    <dgm:cxn modelId="{88B4ACE6-65EF-473C-A4BB-6660504482DF}" type="presParOf" srcId="{C4F5B53D-9F8B-4B65-8925-3B57FECDC759}" destId="{0C154587-0187-4520-9608-FA2118175B58}" srcOrd="0" destOrd="0" presId="urn:microsoft.com/office/officeart/2005/8/layout/orgChart1"/>
    <dgm:cxn modelId="{54126F2D-3040-45DE-A837-07A4A4991EE7}" type="presParOf" srcId="{C4F5B53D-9F8B-4B65-8925-3B57FECDC759}" destId="{4DDB78E3-068E-4DDA-83DB-D3B16B62F723}" srcOrd="1" destOrd="0" presId="urn:microsoft.com/office/officeart/2005/8/layout/orgChart1"/>
    <dgm:cxn modelId="{DDACF613-17CF-4DF6-95EC-D1E8CE8006C3}" type="presParOf" srcId="{A5F6996B-3BAD-4831-9D27-BFC40A39C1C2}" destId="{6476BE5C-4C38-494C-899F-2749773C19C1}" srcOrd="1" destOrd="0" presId="urn:microsoft.com/office/officeart/2005/8/layout/orgChart1"/>
    <dgm:cxn modelId="{F4DEEDEA-DFDB-47B5-B99A-040D9B0B556A}" type="presParOf" srcId="{A5F6996B-3BAD-4831-9D27-BFC40A39C1C2}" destId="{093BD5CC-49F1-4895-8C61-9E875B51443B}" srcOrd="2" destOrd="0" presId="urn:microsoft.com/office/officeart/2005/8/layout/orgChart1"/>
    <dgm:cxn modelId="{28E5B473-8155-4CB8-AA08-3EA60B8E5A61}" type="presParOf" srcId="{E6910DD9-29F4-4161-A518-855A5F5F6D57}" destId="{26456497-064F-4B17-B1AC-EC304FE10467}" srcOrd="8" destOrd="0" presId="urn:microsoft.com/office/officeart/2005/8/layout/orgChart1"/>
    <dgm:cxn modelId="{257EC27F-B288-4EE7-90FD-393800DEC438}" type="presParOf" srcId="{E6910DD9-29F4-4161-A518-855A5F5F6D57}" destId="{C1E717E9-CDF5-47DD-A3CE-EFE7C8A95DBC}" srcOrd="9" destOrd="0" presId="urn:microsoft.com/office/officeart/2005/8/layout/orgChart1"/>
    <dgm:cxn modelId="{C127E040-E685-431B-AEB4-69EA0F40DEB0}" type="presParOf" srcId="{C1E717E9-CDF5-47DD-A3CE-EFE7C8A95DBC}" destId="{ABC6609B-8502-492F-9856-3A615CDE7B65}" srcOrd="0" destOrd="0" presId="urn:microsoft.com/office/officeart/2005/8/layout/orgChart1"/>
    <dgm:cxn modelId="{230C92C9-7511-4A1B-B2C1-101CE9FAE3EA}" type="presParOf" srcId="{ABC6609B-8502-492F-9856-3A615CDE7B65}" destId="{F49A0271-01E9-4502-AC0A-62BE018F22E3}" srcOrd="0" destOrd="0" presId="urn:microsoft.com/office/officeart/2005/8/layout/orgChart1"/>
    <dgm:cxn modelId="{799E760F-BEB4-4D18-AA55-99FB5F6A336A}" type="presParOf" srcId="{ABC6609B-8502-492F-9856-3A615CDE7B65}" destId="{EA7A9A29-F924-413B-9E1B-99B580124844}" srcOrd="1" destOrd="0" presId="urn:microsoft.com/office/officeart/2005/8/layout/orgChart1"/>
    <dgm:cxn modelId="{48D46C6F-D824-4BDC-9823-21280A66A530}" type="presParOf" srcId="{C1E717E9-CDF5-47DD-A3CE-EFE7C8A95DBC}" destId="{201768CD-5FFB-4021-92D4-B94CFD40E53E}" srcOrd="1" destOrd="0" presId="urn:microsoft.com/office/officeart/2005/8/layout/orgChart1"/>
    <dgm:cxn modelId="{79D62568-EFE3-44DC-B515-E70329D8FA20}" type="presParOf" srcId="{C1E717E9-CDF5-47DD-A3CE-EFE7C8A95DBC}" destId="{75C1F078-DA53-42E4-AF60-103D318CB7A5}" srcOrd="2" destOrd="0" presId="urn:microsoft.com/office/officeart/2005/8/layout/orgChart1"/>
    <dgm:cxn modelId="{6F0CD2C1-4A4C-4623-890F-B793762BE7DB}" type="presParOf" srcId="{31A5D647-3B87-43EC-B661-11178471124E}" destId="{548F941D-5B30-48BE-B7DC-206D944E695C}" srcOrd="2" destOrd="0" presId="urn:microsoft.com/office/officeart/2005/8/layout/orgChart1"/>
    <dgm:cxn modelId="{29F29E5F-F416-44C1-B840-6ECD1A44F6AB}" type="presParOf" srcId="{41316BD4-29E1-4763-9477-0A407FE115DA}" destId="{78E73B4D-39A6-404A-98B6-F16B3C881EDB}" srcOrd="2" destOrd="0" presId="urn:microsoft.com/office/officeart/2005/8/layout/orgChart1"/>
    <dgm:cxn modelId="{2D7BD8D1-0B4B-402F-9CF3-A11EAD18F2F2}" type="presParOf" srcId="{41316BD4-29E1-4763-9477-0A407FE115DA}" destId="{59D96173-6FF7-4DF0-8AE5-60AF5E746E74}" srcOrd="3" destOrd="0" presId="urn:microsoft.com/office/officeart/2005/8/layout/orgChart1"/>
    <dgm:cxn modelId="{9C6743FC-5F84-4CA5-849B-7436650F1D21}" type="presParOf" srcId="{59D96173-6FF7-4DF0-8AE5-60AF5E746E74}" destId="{525D8572-715C-469B-82DB-910C7AA43F06}" srcOrd="0" destOrd="0" presId="urn:microsoft.com/office/officeart/2005/8/layout/orgChart1"/>
    <dgm:cxn modelId="{AAAE694D-AAD5-46E3-8C06-82B70FBEC9A0}" type="presParOf" srcId="{525D8572-715C-469B-82DB-910C7AA43F06}" destId="{04B92DFB-1BF3-42F0-8706-AD5F0A70C607}" srcOrd="0" destOrd="0" presId="urn:microsoft.com/office/officeart/2005/8/layout/orgChart1"/>
    <dgm:cxn modelId="{6AA7BBAF-E00A-45FF-94BE-CBA70774AA7F}" type="presParOf" srcId="{525D8572-715C-469B-82DB-910C7AA43F06}" destId="{56EF6AD6-6F0D-4D98-B336-91DFE6DB54EB}" srcOrd="1" destOrd="0" presId="urn:microsoft.com/office/officeart/2005/8/layout/orgChart1"/>
    <dgm:cxn modelId="{C9F2E852-998F-4466-B456-47862FEDF884}" type="presParOf" srcId="{59D96173-6FF7-4DF0-8AE5-60AF5E746E74}" destId="{DDF01CE2-A375-4353-A426-9D4A1FE9CE25}" srcOrd="1" destOrd="0" presId="urn:microsoft.com/office/officeart/2005/8/layout/orgChart1"/>
    <dgm:cxn modelId="{794BDB5C-3476-452D-9D8A-FF19FC8DE352}" type="presParOf" srcId="{DDF01CE2-A375-4353-A426-9D4A1FE9CE25}" destId="{150DF0B2-63C8-455F-8BAF-70E47EA62569}" srcOrd="0" destOrd="0" presId="urn:microsoft.com/office/officeart/2005/8/layout/orgChart1"/>
    <dgm:cxn modelId="{4112A24A-E544-471D-AC60-114F42881DFA}" type="presParOf" srcId="{DDF01CE2-A375-4353-A426-9D4A1FE9CE25}" destId="{B04D2761-B706-4038-A514-0B2D8E4B92F6}" srcOrd="1" destOrd="0" presId="urn:microsoft.com/office/officeart/2005/8/layout/orgChart1"/>
    <dgm:cxn modelId="{39C2B777-1F06-4A88-B085-4B49A24E82DF}" type="presParOf" srcId="{B04D2761-B706-4038-A514-0B2D8E4B92F6}" destId="{3BE256B2-C49E-43B0-BB83-7FCABFF0E51A}" srcOrd="0" destOrd="0" presId="urn:microsoft.com/office/officeart/2005/8/layout/orgChart1"/>
    <dgm:cxn modelId="{4E7846BB-C4FE-49C4-94D6-F0E76E4F85A2}" type="presParOf" srcId="{3BE256B2-C49E-43B0-BB83-7FCABFF0E51A}" destId="{D940CD94-786F-4DD2-BC10-1881A6CF54E6}" srcOrd="0" destOrd="0" presId="urn:microsoft.com/office/officeart/2005/8/layout/orgChart1"/>
    <dgm:cxn modelId="{83FE8ED9-187B-4F91-8B76-61A6296D4526}" type="presParOf" srcId="{3BE256B2-C49E-43B0-BB83-7FCABFF0E51A}" destId="{D53E59D5-E6A4-4D0F-9DB7-D06CC40A6E70}" srcOrd="1" destOrd="0" presId="urn:microsoft.com/office/officeart/2005/8/layout/orgChart1"/>
    <dgm:cxn modelId="{3816F18A-F999-4B07-B6D4-4C908F65AA42}" type="presParOf" srcId="{B04D2761-B706-4038-A514-0B2D8E4B92F6}" destId="{54340EF6-7380-4154-91F1-C038F295EB38}" srcOrd="1" destOrd="0" presId="urn:microsoft.com/office/officeart/2005/8/layout/orgChart1"/>
    <dgm:cxn modelId="{18766E82-7342-4BE1-A902-8BA84B327C15}" type="presParOf" srcId="{B04D2761-B706-4038-A514-0B2D8E4B92F6}" destId="{FBFFFC76-9EC2-4852-B17E-25FCA70A90CC}" srcOrd="2" destOrd="0" presId="urn:microsoft.com/office/officeart/2005/8/layout/orgChart1"/>
    <dgm:cxn modelId="{E9EDE78A-D1F8-477B-9592-01B15FB95E1F}" type="presParOf" srcId="{59D96173-6FF7-4DF0-8AE5-60AF5E746E74}" destId="{EF605E97-6526-40C2-A0EF-853D03C50663}" srcOrd="2" destOrd="0" presId="urn:microsoft.com/office/officeart/2005/8/layout/orgChart1"/>
    <dgm:cxn modelId="{FD9BDAB6-0D61-4D45-A14B-04BC46044A88}" type="presParOf" srcId="{6E9C9796-D140-47BF-9E8B-1193FECF969F}" destId="{0444A3C3-AD1C-48E1-A8C1-C022243DF17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069808" y="-624666"/>
          <a:ext cx="4849716" cy="4849716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01554" y="302569"/>
          <a:ext cx="6501213" cy="8350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6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/>
            <a:t>реклама, з намаганням привернути вашу увагу до певної продукції або послуг</a:t>
          </a:r>
        </a:p>
      </dsp:txBody>
      <dsp:txXfrm>
        <a:off x="501554" y="302569"/>
        <a:ext cx="6501213" cy="835015"/>
      </dsp:txXfrm>
    </dsp:sp>
    <dsp:sp modelId="{27878C57-BBF6-4C22-88FA-1C3D4933722D}">
      <dsp:nvSpPr>
        <dsp:cNvPr id="0" name=""/>
        <dsp:cNvSpPr/>
      </dsp:nvSpPr>
      <dsp:spPr>
        <a:xfrm>
          <a:off x="51506" y="270028"/>
          <a:ext cx="900096" cy="900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3302" y="1382684"/>
          <a:ext cx="6239465" cy="83501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6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/>
            <a:t>реклама незаконних або заборонених товарів</a:t>
          </a:r>
        </a:p>
      </dsp:txBody>
      <dsp:txXfrm>
        <a:off x="763302" y="1382684"/>
        <a:ext cx="6239465" cy="835015"/>
      </dsp:txXfrm>
    </dsp:sp>
    <dsp:sp modelId="{E63EBB38-5984-4F74-98F1-254621592311}">
      <dsp:nvSpPr>
        <dsp:cNvPr id="0" name=""/>
        <dsp:cNvSpPr/>
      </dsp:nvSpPr>
      <dsp:spPr>
        <a:xfrm>
          <a:off x="313254" y="1350144"/>
          <a:ext cx="900096" cy="900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01554" y="2462799"/>
          <a:ext cx="6501213" cy="8350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6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>
              <a:solidFill>
                <a:srgbClr val="002060"/>
              </a:solidFill>
            </a:rPr>
            <a:t>шахрайські листи про начебто отримання вами спадку або грошового виграшу</a:t>
          </a:r>
        </a:p>
      </dsp:txBody>
      <dsp:txXfrm>
        <a:off x="501554" y="2462799"/>
        <a:ext cx="6501213" cy="835015"/>
      </dsp:txXfrm>
    </dsp:sp>
    <dsp:sp modelId="{D13D7DA6-9D1E-4150-A6AE-C6ABC36166D5}">
      <dsp:nvSpPr>
        <dsp:cNvPr id="0" name=""/>
        <dsp:cNvSpPr/>
      </dsp:nvSpPr>
      <dsp:spPr>
        <a:xfrm>
          <a:off x="51506" y="2430259"/>
          <a:ext cx="900096" cy="900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0A452-5FB7-480B-9823-05384EDCE4DA}">
      <dsp:nvSpPr>
        <dsp:cNvPr id="0" name=""/>
        <dsp:cNvSpPr/>
      </dsp:nvSpPr>
      <dsp:spPr>
        <a:xfrm>
          <a:off x="451205" y="414928"/>
          <a:ext cx="672493" cy="431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3095"/>
              </a:lnTo>
              <a:lnTo>
                <a:pt x="672493" y="4313095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DF0B2-63C8-455F-8BAF-70E47EA62569}">
      <dsp:nvSpPr>
        <dsp:cNvPr id="0" name=""/>
        <dsp:cNvSpPr/>
      </dsp:nvSpPr>
      <dsp:spPr>
        <a:xfrm>
          <a:off x="1498653" y="3774073"/>
          <a:ext cx="562432" cy="35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55"/>
              </a:lnTo>
              <a:lnTo>
                <a:pt x="562432" y="351055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73B4D-39A6-404A-98B6-F16B3C881EDB}">
      <dsp:nvSpPr>
        <dsp:cNvPr id="0" name=""/>
        <dsp:cNvSpPr/>
      </dsp:nvSpPr>
      <dsp:spPr>
        <a:xfrm>
          <a:off x="451205" y="414928"/>
          <a:ext cx="672493" cy="3151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1680"/>
              </a:lnTo>
              <a:lnTo>
                <a:pt x="672493" y="3151680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17B63-00A9-4740-BE61-48589DF22A9D}">
      <dsp:nvSpPr>
        <dsp:cNvPr id="0" name=""/>
        <dsp:cNvSpPr/>
      </dsp:nvSpPr>
      <dsp:spPr>
        <a:xfrm>
          <a:off x="1498653" y="981475"/>
          <a:ext cx="562432" cy="202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613"/>
              </a:lnTo>
              <a:lnTo>
                <a:pt x="562432" y="2026613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E2210-0AFF-4EB8-BB15-2C42DD71DD49}">
      <dsp:nvSpPr>
        <dsp:cNvPr id="0" name=""/>
        <dsp:cNvSpPr/>
      </dsp:nvSpPr>
      <dsp:spPr>
        <a:xfrm>
          <a:off x="1498653" y="981475"/>
          <a:ext cx="562432" cy="1468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094"/>
              </a:lnTo>
              <a:lnTo>
                <a:pt x="562432" y="1468094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E3C96-5117-4A75-89D9-BEFDAC0C9A19}">
      <dsp:nvSpPr>
        <dsp:cNvPr id="0" name=""/>
        <dsp:cNvSpPr/>
      </dsp:nvSpPr>
      <dsp:spPr>
        <a:xfrm>
          <a:off x="1498653" y="981475"/>
          <a:ext cx="562432" cy="909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574"/>
              </a:lnTo>
              <a:lnTo>
                <a:pt x="562432" y="909574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063C9-80A4-40DC-B282-0FCD2513B42B}">
      <dsp:nvSpPr>
        <dsp:cNvPr id="0" name=""/>
        <dsp:cNvSpPr/>
      </dsp:nvSpPr>
      <dsp:spPr>
        <a:xfrm>
          <a:off x="1498653" y="981475"/>
          <a:ext cx="562432" cy="35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55"/>
              </a:lnTo>
              <a:lnTo>
                <a:pt x="562432" y="351055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9AA1F-6BF7-4DB0-B822-85EBAB262269}">
      <dsp:nvSpPr>
        <dsp:cNvPr id="0" name=""/>
        <dsp:cNvSpPr/>
      </dsp:nvSpPr>
      <dsp:spPr>
        <a:xfrm>
          <a:off x="451205" y="414928"/>
          <a:ext cx="672493" cy="35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82"/>
              </a:lnTo>
              <a:lnTo>
                <a:pt x="672493" y="359082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96144-DD9C-46D2-8C98-1799321E0114}">
      <dsp:nvSpPr>
        <dsp:cNvPr id="0" name=""/>
        <dsp:cNvSpPr/>
      </dsp:nvSpPr>
      <dsp:spPr>
        <a:xfrm>
          <a:off x="0" y="0"/>
          <a:ext cx="4512054" cy="414928"/>
        </a:xfrm>
        <a:prstGeom prst="rect">
          <a:avLst/>
        </a:prstGeom>
        <a:solidFill>
          <a:srgbClr val="008000"/>
        </a:solidFill>
        <a:ln w="1905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+mn-lt"/>
            </a:rPr>
            <a:t>Електронна пошта</a:t>
          </a:r>
        </a:p>
      </dsp:txBody>
      <dsp:txXfrm>
        <a:off x="0" y="0"/>
        <a:ext cx="4512054" cy="414928"/>
      </dsp:txXfrm>
    </dsp:sp>
    <dsp:sp modelId="{031E46A4-AB22-4BD2-971C-13EA98445011}">
      <dsp:nvSpPr>
        <dsp:cNvPr id="0" name=""/>
        <dsp:cNvSpPr/>
      </dsp:nvSpPr>
      <dsp:spPr>
        <a:xfrm>
          <a:off x="1123698" y="566546"/>
          <a:ext cx="3749546" cy="414928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dirty="0">
              <a:latin typeface="+mn-lt"/>
            </a:rPr>
            <a:t>Папки, у яких зберігаються листи</a:t>
          </a:r>
        </a:p>
      </dsp:txBody>
      <dsp:txXfrm>
        <a:off x="1123698" y="566546"/>
        <a:ext cx="3749546" cy="414928"/>
      </dsp:txXfrm>
    </dsp:sp>
    <dsp:sp modelId="{3694F254-DA00-4366-B48A-8C65E988B77E}">
      <dsp:nvSpPr>
        <dsp:cNvPr id="0" name=""/>
        <dsp:cNvSpPr/>
      </dsp:nvSpPr>
      <dsp:spPr>
        <a:xfrm>
          <a:off x="2061085" y="1125066"/>
          <a:ext cx="3749546" cy="414928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dirty="0">
              <a:latin typeface="+mn-lt"/>
            </a:rPr>
            <a:t>Вхідні</a:t>
          </a:r>
        </a:p>
      </dsp:txBody>
      <dsp:txXfrm>
        <a:off x="2061085" y="1125066"/>
        <a:ext cx="3749546" cy="414928"/>
      </dsp:txXfrm>
    </dsp:sp>
    <dsp:sp modelId="{C2B796AD-C2D3-47BC-99BC-865E2F6CC541}">
      <dsp:nvSpPr>
        <dsp:cNvPr id="0" name=""/>
        <dsp:cNvSpPr/>
      </dsp:nvSpPr>
      <dsp:spPr>
        <a:xfrm>
          <a:off x="2061085" y="1683586"/>
          <a:ext cx="3749546" cy="414928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dirty="0">
              <a:latin typeface="+mn-lt"/>
            </a:rPr>
            <a:t>Чернетки</a:t>
          </a:r>
        </a:p>
      </dsp:txBody>
      <dsp:txXfrm>
        <a:off x="2061085" y="1683586"/>
        <a:ext cx="3749546" cy="414928"/>
      </dsp:txXfrm>
    </dsp:sp>
    <dsp:sp modelId="{61D6C4E9-9638-4F36-B3C1-85103ABD497B}">
      <dsp:nvSpPr>
        <dsp:cNvPr id="0" name=""/>
        <dsp:cNvSpPr/>
      </dsp:nvSpPr>
      <dsp:spPr>
        <a:xfrm>
          <a:off x="2061085" y="2242105"/>
          <a:ext cx="3749546" cy="414928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dirty="0">
              <a:latin typeface="+mn-lt"/>
            </a:rPr>
            <a:t>Надіслані</a:t>
          </a:r>
        </a:p>
      </dsp:txBody>
      <dsp:txXfrm>
        <a:off x="2061085" y="2242105"/>
        <a:ext cx="3749546" cy="414928"/>
      </dsp:txXfrm>
    </dsp:sp>
    <dsp:sp modelId="{0C154587-0187-4520-9608-FA2118175B58}">
      <dsp:nvSpPr>
        <dsp:cNvPr id="0" name=""/>
        <dsp:cNvSpPr/>
      </dsp:nvSpPr>
      <dsp:spPr>
        <a:xfrm>
          <a:off x="2061085" y="2800625"/>
          <a:ext cx="3749546" cy="414928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dirty="0">
              <a:latin typeface="+mn-lt"/>
            </a:rPr>
            <a:t>Видалені</a:t>
          </a:r>
        </a:p>
      </dsp:txBody>
      <dsp:txXfrm>
        <a:off x="2061085" y="2800625"/>
        <a:ext cx="3749546" cy="414928"/>
      </dsp:txXfrm>
    </dsp:sp>
    <dsp:sp modelId="{04B92DFB-1BF3-42F0-8706-AD5F0A70C607}">
      <dsp:nvSpPr>
        <dsp:cNvPr id="0" name=""/>
        <dsp:cNvSpPr/>
      </dsp:nvSpPr>
      <dsp:spPr>
        <a:xfrm>
          <a:off x="1123698" y="3359144"/>
          <a:ext cx="3749546" cy="414928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dirty="0">
              <a:latin typeface="+mn-lt"/>
            </a:rPr>
            <a:t>Вказівки для роботи з поштою</a:t>
          </a:r>
        </a:p>
      </dsp:txBody>
      <dsp:txXfrm>
        <a:off x="1123698" y="3359144"/>
        <a:ext cx="3749546" cy="414928"/>
      </dsp:txXfrm>
    </dsp:sp>
    <dsp:sp modelId="{D940CD94-786F-4DD2-BC10-1881A6CF54E6}">
      <dsp:nvSpPr>
        <dsp:cNvPr id="0" name=""/>
        <dsp:cNvSpPr/>
      </dsp:nvSpPr>
      <dsp:spPr>
        <a:xfrm>
          <a:off x="2061085" y="3917664"/>
          <a:ext cx="3749546" cy="414928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dirty="0">
              <a:latin typeface="+mn-lt"/>
            </a:rPr>
            <a:t>Написати листа</a:t>
          </a:r>
        </a:p>
      </dsp:txBody>
      <dsp:txXfrm>
        <a:off x="2061085" y="3917664"/>
        <a:ext cx="3749546" cy="414928"/>
      </dsp:txXfrm>
    </dsp:sp>
    <dsp:sp modelId="{98987BAD-17A4-4F7A-8876-84A7A526B191}">
      <dsp:nvSpPr>
        <dsp:cNvPr id="0" name=""/>
        <dsp:cNvSpPr/>
      </dsp:nvSpPr>
      <dsp:spPr>
        <a:xfrm>
          <a:off x="1123698" y="4476183"/>
          <a:ext cx="3749546" cy="503681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1" kern="1200" dirty="0">
              <a:latin typeface="+mn-lt"/>
            </a:rPr>
            <a:t>Список заголовків листів обраної папки</a:t>
          </a:r>
        </a:p>
      </dsp:txBody>
      <dsp:txXfrm>
        <a:off x="1123698" y="4476183"/>
        <a:ext cx="3749546" cy="503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DF0B2-63C8-455F-8BAF-70E47EA62569}">
      <dsp:nvSpPr>
        <dsp:cNvPr id="0" name=""/>
        <dsp:cNvSpPr/>
      </dsp:nvSpPr>
      <dsp:spPr>
        <a:xfrm>
          <a:off x="1498653" y="4376969"/>
          <a:ext cx="562432" cy="35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55"/>
              </a:lnTo>
              <a:lnTo>
                <a:pt x="562432" y="351055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73B4D-39A6-404A-98B6-F16B3C881EDB}">
      <dsp:nvSpPr>
        <dsp:cNvPr id="0" name=""/>
        <dsp:cNvSpPr/>
      </dsp:nvSpPr>
      <dsp:spPr>
        <a:xfrm>
          <a:off x="451205" y="437212"/>
          <a:ext cx="672493" cy="3732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2292"/>
              </a:lnTo>
              <a:lnTo>
                <a:pt x="672493" y="3732292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56497-064F-4B17-B1AC-EC304FE10467}">
      <dsp:nvSpPr>
        <dsp:cNvPr id="0" name=""/>
        <dsp:cNvSpPr/>
      </dsp:nvSpPr>
      <dsp:spPr>
        <a:xfrm>
          <a:off x="1498653" y="1025852"/>
          <a:ext cx="562432" cy="258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133"/>
              </a:lnTo>
              <a:lnTo>
                <a:pt x="562432" y="2585133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17B63-00A9-4740-BE61-48589DF22A9D}">
      <dsp:nvSpPr>
        <dsp:cNvPr id="0" name=""/>
        <dsp:cNvSpPr/>
      </dsp:nvSpPr>
      <dsp:spPr>
        <a:xfrm>
          <a:off x="1498653" y="1025852"/>
          <a:ext cx="562432" cy="202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613"/>
              </a:lnTo>
              <a:lnTo>
                <a:pt x="562432" y="2026613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E2210-0AFF-4EB8-BB15-2C42DD71DD49}">
      <dsp:nvSpPr>
        <dsp:cNvPr id="0" name=""/>
        <dsp:cNvSpPr/>
      </dsp:nvSpPr>
      <dsp:spPr>
        <a:xfrm>
          <a:off x="1498653" y="1025852"/>
          <a:ext cx="562432" cy="1468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094"/>
              </a:lnTo>
              <a:lnTo>
                <a:pt x="562432" y="1468094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E3C96-5117-4A75-89D9-BEFDAC0C9A19}">
      <dsp:nvSpPr>
        <dsp:cNvPr id="0" name=""/>
        <dsp:cNvSpPr/>
      </dsp:nvSpPr>
      <dsp:spPr>
        <a:xfrm>
          <a:off x="1498653" y="1025852"/>
          <a:ext cx="562432" cy="909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574"/>
              </a:lnTo>
              <a:lnTo>
                <a:pt x="562432" y="909574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063C9-80A4-40DC-B282-0FCD2513B42B}">
      <dsp:nvSpPr>
        <dsp:cNvPr id="0" name=""/>
        <dsp:cNvSpPr/>
      </dsp:nvSpPr>
      <dsp:spPr>
        <a:xfrm>
          <a:off x="1498653" y="1025852"/>
          <a:ext cx="562432" cy="35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55"/>
              </a:lnTo>
              <a:lnTo>
                <a:pt x="562432" y="351055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9AA1F-6BF7-4DB0-B822-85EBAB262269}">
      <dsp:nvSpPr>
        <dsp:cNvPr id="0" name=""/>
        <dsp:cNvSpPr/>
      </dsp:nvSpPr>
      <dsp:spPr>
        <a:xfrm>
          <a:off x="451205" y="437212"/>
          <a:ext cx="672493" cy="381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174"/>
              </a:lnTo>
              <a:lnTo>
                <a:pt x="672493" y="381174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96144-DD9C-46D2-8C98-1799321E0114}">
      <dsp:nvSpPr>
        <dsp:cNvPr id="0" name=""/>
        <dsp:cNvSpPr/>
      </dsp:nvSpPr>
      <dsp:spPr>
        <a:xfrm>
          <a:off x="0" y="22283"/>
          <a:ext cx="4512054" cy="414928"/>
        </a:xfrm>
        <a:prstGeom prst="rect">
          <a:avLst/>
        </a:prstGeom>
        <a:solidFill>
          <a:srgbClr val="7030A0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+mn-lt"/>
            </a:rPr>
            <a:t>Електронний лист</a:t>
          </a:r>
        </a:p>
      </dsp:txBody>
      <dsp:txXfrm>
        <a:off x="0" y="22283"/>
        <a:ext cx="4512054" cy="414928"/>
      </dsp:txXfrm>
    </dsp:sp>
    <dsp:sp modelId="{031E46A4-AB22-4BD2-971C-13EA98445011}">
      <dsp:nvSpPr>
        <dsp:cNvPr id="0" name=""/>
        <dsp:cNvSpPr/>
      </dsp:nvSpPr>
      <dsp:spPr>
        <a:xfrm>
          <a:off x="1123698" y="610923"/>
          <a:ext cx="3749546" cy="414928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latin typeface="+mn-lt"/>
            </a:rPr>
            <a:t>Службова частина</a:t>
          </a:r>
        </a:p>
      </dsp:txBody>
      <dsp:txXfrm>
        <a:off x="1123698" y="610923"/>
        <a:ext cx="3749546" cy="414928"/>
      </dsp:txXfrm>
    </dsp:sp>
    <dsp:sp modelId="{3694F254-DA00-4366-B48A-8C65E988B77E}">
      <dsp:nvSpPr>
        <dsp:cNvPr id="0" name=""/>
        <dsp:cNvSpPr/>
      </dsp:nvSpPr>
      <dsp:spPr>
        <a:xfrm>
          <a:off x="2061085" y="1169442"/>
          <a:ext cx="3749546" cy="414928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latin typeface="+mn-lt"/>
            </a:rPr>
            <a:t>Від кого</a:t>
          </a:r>
        </a:p>
      </dsp:txBody>
      <dsp:txXfrm>
        <a:off x="2061085" y="1169442"/>
        <a:ext cx="3749546" cy="414928"/>
      </dsp:txXfrm>
    </dsp:sp>
    <dsp:sp modelId="{C2B796AD-C2D3-47BC-99BC-865E2F6CC541}">
      <dsp:nvSpPr>
        <dsp:cNvPr id="0" name=""/>
        <dsp:cNvSpPr/>
      </dsp:nvSpPr>
      <dsp:spPr>
        <a:xfrm>
          <a:off x="2061085" y="1727962"/>
          <a:ext cx="3749546" cy="414928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latin typeface="+mn-lt"/>
            </a:rPr>
            <a:t>Кому</a:t>
          </a:r>
        </a:p>
      </dsp:txBody>
      <dsp:txXfrm>
        <a:off x="2061085" y="1727962"/>
        <a:ext cx="3749546" cy="414928"/>
      </dsp:txXfrm>
    </dsp:sp>
    <dsp:sp modelId="{61D6C4E9-9638-4F36-B3C1-85103ABD497B}">
      <dsp:nvSpPr>
        <dsp:cNvPr id="0" name=""/>
        <dsp:cNvSpPr/>
      </dsp:nvSpPr>
      <dsp:spPr>
        <a:xfrm>
          <a:off x="2061085" y="2286481"/>
          <a:ext cx="3749546" cy="414928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latin typeface="+mn-lt"/>
            </a:rPr>
            <a:t>Копія</a:t>
          </a:r>
        </a:p>
      </dsp:txBody>
      <dsp:txXfrm>
        <a:off x="2061085" y="2286481"/>
        <a:ext cx="3749546" cy="414928"/>
      </dsp:txXfrm>
    </dsp:sp>
    <dsp:sp modelId="{0C154587-0187-4520-9608-FA2118175B58}">
      <dsp:nvSpPr>
        <dsp:cNvPr id="0" name=""/>
        <dsp:cNvSpPr/>
      </dsp:nvSpPr>
      <dsp:spPr>
        <a:xfrm>
          <a:off x="2061085" y="2845001"/>
          <a:ext cx="3749546" cy="414928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latin typeface="+mn-lt"/>
            </a:rPr>
            <a:t>Тема</a:t>
          </a:r>
        </a:p>
      </dsp:txBody>
      <dsp:txXfrm>
        <a:off x="2061085" y="2845001"/>
        <a:ext cx="3749546" cy="414928"/>
      </dsp:txXfrm>
    </dsp:sp>
    <dsp:sp modelId="{F49A0271-01E9-4502-AC0A-62BE018F22E3}">
      <dsp:nvSpPr>
        <dsp:cNvPr id="0" name=""/>
        <dsp:cNvSpPr/>
      </dsp:nvSpPr>
      <dsp:spPr>
        <a:xfrm>
          <a:off x="2061085" y="3403521"/>
          <a:ext cx="3749546" cy="414928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Прикріпити файл</a:t>
          </a:r>
        </a:p>
      </dsp:txBody>
      <dsp:txXfrm>
        <a:off x="2061085" y="3403521"/>
        <a:ext cx="3749546" cy="414928"/>
      </dsp:txXfrm>
    </dsp:sp>
    <dsp:sp modelId="{04B92DFB-1BF3-42F0-8706-AD5F0A70C607}">
      <dsp:nvSpPr>
        <dsp:cNvPr id="0" name=""/>
        <dsp:cNvSpPr/>
      </dsp:nvSpPr>
      <dsp:spPr>
        <a:xfrm>
          <a:off x="1123698" y="3962040"/>
          <a:ext cx="3749546" cy="414928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latin typeface="+mn-lt"/>
            </a:rPr>
            <a:t>Робоче поле</a:t>
          </a:r>
        </a:p>
      </dsp:txBody>
      <dsp:txXfrm>
        <a:off x="1123698" y="3962040"/>
        <a:ext cx="3749546" cy="414928"/>
      </dsp:txXfrm>
    </dsp:sp>
    <dsp:sp modelId="{D940CD94-786F-4DD2-BC10-1881A6CF54E6}">
      <dsp:nvSpPr>
        <dsp:cNvPr id="0" name=""/>
        <dsp:cNvSpPr/>
      </dsp:nvSpPr>
      <dsp:spPr>
        <a:xfrm>
          <a:off x="2061085" y="4520560"/>
          <a:ext cx="3749546" cy="414928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latin typeface="+mn-lt"/>
            </a:rPr>
            <a:t>Текст листа</a:t>
          </a:r>
        </a:p>
      </dsp:txBody>
      <dsp:txXfrm>
        <a:off x="2061085" y="4520560"/>
        <a:ext cx="3749546" cy="414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7EF6B-FC27-4EB2-B55F-3B4AF73ED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5"/>
          <a:stretch/>
        </p:blipFill>
        <p:spPr>
          <a:xfrm>
            <a:off x="0" y="0"/>
            <a:ext cx="4765677" cy="5180021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A3E85801-EB32-49A7-8FEE-7A84AF4A2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141E764-5524-443A-A319-AFF105F0AA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BB59EC56-F9EF-4254-AAFA-F1C9993E5A5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61A37E-6BC9-4F75-B972-F45D5334E6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F2F6DE-EEB4-428F-9D80-FC0EFC9B05C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543DCD9E-8F56-47CB-A37D-A5185E1EE07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CD61CF62-7A34-48C7-BF6A-C983556CBA2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DD93AC76-D40B-4EFA-AF29-083D2F9871AA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477A4177-692F-4EAB-BE98-8C76CDFE7B00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F678C36F-505F-4B38-B4F6-720F8CEF978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B12B09F7-65F2-4FB0-8702-EE7FBA1250E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A5015F-7017-41D2-9243-C67C1CD5C163}"/>
              </a:ext>
            </a:extLst>
          </p:cNvPr>
          <p:cNvSpPr txBox="1"/>
          <p:nvPr userDrawn="1"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D2DAB49-7FB2-44BB-8117-568A7ACB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EEAEC554-9464-4D55-8235-AFFE209340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:a16="http://schemas.microsoft.com/office/drawing/2014/main" id="{D8E34462-2A34-430D-899A-018AFCA3A363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151010-F91A-40E2-83B3-62504C2E1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Пересилання файлів. Перенаправлення повідомлень. Етикет електронного листування</a:t>
            </a:r>
          </a:p>
        </p:txBody>
      </p:sp>
      <p:pic>
        <p:nvPicPr>
          <p:cNvPr id="7" name="Picture 6" descr="earth, internet, network icon">
            <a:extLst>
              <a:ext uri="{FF2B5EF4-FFF2-40B4-BE49-F238E27FC236}">
                <a16:creationId xmlns:a16="http://schemas.microsoft.com/office/drawing/2014/main" id="{BD00BBC8-5CF6-484A-AE6A-2955B732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57" y="3587772"/>
            <a:ext cx="2530624" cy="25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tknowhowe.co.uk/wp-content/uploads/2015/02/email-logo.png">
            <a:extLst>
              <a:ext uri="{FF2B5EF4-FFF2-40B4-BE49-F238E27FC236}">
                <a16:creationId xmlns:a16="http://schemas.microsoft.com/office/drawing/2014/main" id="{18171C26-2956-461A-B9C2-753BE319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882" y="3631424"/>
            <a:ext cx="2850263" cy="23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отриманий лист можна дати відповідь, вибравши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Відповісти</a:t>
            </a:r>
            <a:r>
              <a:rPr lang="uk-UA" sz="2800" b="1" i="1" dirty="0">
                <a:solidFill>
                  <a:schemeClr val="bg1"/>
                </a:solidFill>
              </a:rPr>
              <a:t>, що розміщене на сторінці отриманого листа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C770E0-E0DC-4212-8C3F-1A9B474FC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92" b="16500"/>
          <a:stretch/>
        </p:blipFill>
        <p:spPr>
          <a:xfrm>
            <a:off x="744597" y="2713096"/>
            <a:ext cx="10702806" cy="396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D1A7431-7438-4B6B-9D0B-D525071AE3BE}"/>
              </a:ext>
            </a:extLst>
          </p:cNvPr>
          <p:cNvSpPr/>
          <p:nvPr/>
        </p:nvSpPr>
        <p:spPr>
          <a:xfrm>
            <a:off x="4208378" y="6200140"/>
            <a:ext cx="1478682" cy="4644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D87A6226-4905-4D7C-957B-A4E5188515DF}"/>
              </a:ext>
            </a:extLst>
          </p:cNvPr>
          <p:cNvSpPr/>
          <p:nvPr/>
        </p:nvSpPr>
        <p:spPr>
          <a:xfrm rot="18900000">
            <a:off x="4789139" y="55408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9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 полем для введення відповіді розміщено поле з іменем відправника того листа, на який готується відповідь.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7302E7-A728-4E7E-94DF-71A7942A3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24"/>
          <a:stretch/>
        </p:blipFill>
        <p:spPr>
          <a:xfrm>
            <a:off x="856817" y="2689677"/>
            <a:ext cx="10478366" cy="395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B5EE2CF-56E0-4576-92C2-CF8A777DDBBD}"/>
              </a:ext>
            </a:extLst>
          </p:cNvPr>
          <p:cNvSpPr/>
          <p:nvPr/>
        </p:nvSpPr>
        <p:spPr>
          <a:xfrm>
            <a:off x="3757412" y="3151580"/>
            <a:ext cx="987308" cy="3891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83744C3F-1EDC-4FFC-BAD3-B4A14137E108}"/>
              </a:ext>
            </a:extLst>
          </p:cNvPr>
          <p:cNvSpPr/>
          <p:nvPr/>
        </p:nvSpPr>
        <p:spPr>
          <a:xfrm rot="18900000">
            <a:off x="4142593" y="25108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4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EE39A-5745-448B-ADA0-613B3ED7CF8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kern="0" dirty="0">
                <a:solidFill>
                  <a:srgbClr val="FFFFFF"/>
                </a:solidFill>
              </a:rPr>
              <a:t>Після введення тексту відповіді та вибору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</a:t>
            </a:r>
            <a:r>
              <a:rPr lang="uk-UA" sz="2800" b="1" i="1" kern="0" dirty="0">
                <a:solidFill>
                  <a:srgbClr val="FFFFFF"/>
                </a:solidFill>
              </a:rPr>
              <a:t> лист-відповідь буде надіслано.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EE162-5E26-48C1-9782-86B288995378}"/>
              </a:ext>
            </a:extLst>
          </p:cNvPr>
          <p:cNvSpPr txBox="1"/>
          <p:nvPr/>
        </p:nvSpPr>
        <p:spPr>
          <a:xfrm>
            <a:off x="52524" y="2270263"/>
            <a:ext cx="12069625" cy="1384995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kern="0" dirty="0">
                <a:solidFill>
                  <a:srgbClr val="FFFFFF"/>
                </a:solidFill>
              </a:rPr>
              <a:t>У полі  </a:t>
            </a:r>
            <a:r>
              <a:rPr lang="uk-UA" sz="2800" b="1" i="1" kern="0" dirty="0">
                <a:solidFill>
                  <a:srgbClr val="FFFF00"/>
                </a:solidFill>
              </a:rPr>
              <a:t>Кому</a:t>
            </a:r>
            <a:r>
              <a:rPr lang="uk-UA" sz="2800" b="1" i="1" kern="0" dirty="0">
                <a:solidFill>
                  <a:srgbClr val="FFFFFF"/>
                </a:solidFill>
              </a:rPr>
              <a:t> буде автоматично розміщено адресу електронної поштової скриньки користувача, на лист якого ви відповідаєте.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D2E0-9DCF-4FD1-8841-8D09D203B2CD}"/>
              </a:ext>
            </a:extLst>
          </p:cNvPr>
          <p:cNvSpPr txBox="1"/>
          <p:nvPr/>
        </p:nvSpPr>
        <p:spPr>
          <a:xfrm>
            <a:off x="52524" y="3785719"/>
            <a:ext cx="6994319" cy="224676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kern="0" dirty="0">
                <a:solidFill>
                  <a:srgbClr val="FFFFFF"/>
                </a:solidFill>
              </a:rPr>
              <a:t>Тема листа-відповіді буде повторювати тему отриманого листа, лише на початку додаються символи </a:t>
            </a:r>
            <a:r>
              <a:rPr lang="uk-UA" sz="2800" b="1" i="1" kern="0" dirty="0" err="1">
                <a:solidFill>
                  <a:srgbClr val="FFFF00"/>
                </a:solidFill>
              </a:rPr>
              <a:t>Re</a:t>
            </a:r>
            <a:r>
              <a:rPr lang="uk-UA" sz="2800" b="1" i="1" kern="0" dirty="0">
                <a:solidFill>
                  <a:srgbClr val="FFFFFF"/>
                </a:solidFill>
              </a:rPr>
              <a:t>: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 err="1">
                <a:solidFill>
                  <a:srgbClr val="FFFF00"/>
                </a:solidFill>
              </a:rPr>
              <a:t>re</a:t>
            </a:r>
            <a:r>
              <a:rPr lang="uk-UA" sz="2800" b="1" i="1" kern="0" dirty="0" err="1">
                <a:solidFill>
                  <a:srgbClr val="FFFFFF"/>
                </a:solidFill>
              </a:rPr>
              <a:t>ply</a:t>
            </a:r>
            <a:r>
              <a:rPr lang="uk-UA" sz="2800" b="1" i="1" kern="0" dirty="0">
                <a:solidFill>
                  <a:srgbClr val="FFFFFF"/>
                </a:solidFill>
              </a:rPr>
              <a:t> – відповідь, відповісти).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inneti.com.ua/wp-content/uploads/2011/10/email_envelope.jpg">
            <a:extLst>
              <a:ext uri="{FF2B5EF4-FFF2-40B4-BE49-F238E27FC236}">
                <a16:creationId xmlns:a16="http://schemas.microsoft.com/office/drawing/2014/main" id="{3FD2B595-91F7-4742-87EB-80EFCCA3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92" y="3778510"/>
            <a:ext cx="26193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тексті листа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повторено</a:t>
            </a:r>
            <a:r>
              <a:rPr lang="uk-UA" sz="2800" b="1" i="1" kern="0" dirty="0">
                <a:solidFill>
                  <a:srgbClr val="FFFFFF"/>
                </a:solidFill>
              </a:rPr>
              <a:t> вміст отриманого листа, перед яким будуть уставлені дані про його відправника та дату відправлення.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A61F7-A6CA-4DE3-BA95-39ECFA888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92"/>
          <a:stretch/>
        </p:blipFill>
        <p:spPr>
          <a:xfrm>
            <a:off x="1648907" y="2662363"/>
            <a:ext cx="8894185" cy="408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56A394F-6E9A-48E7-A321-65A4A93BFE3B}"/>
              </a:ext>
            </a:extLst>
          </p:cNvPr>
          <p:cNvSpPr/>
          <p:nvPr/>
        </p:nvSpPr>
        <p:spPr>
          <a:xfrm>
            <a:off x="4538874" y="5128758"/>
            <a:ext cx="5202533" cy="7721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A231DE0A-4349-42E0-BEF9-F52EE7B18147}"/>
              </a:ext>
            </a:extLst>
          </p:cNvPr>
          <p:cNvSpPr/>
          <p:nvPr/>
        </p:nvSpPr>
        <p:spPr>
          <a:xfrm rot="18900000">
            <a:off x="8433346" y="447453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9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Отриманий лист можна переслати іншим адресатам, вибравши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Переслати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що розміщене на сторінці отриманого листа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B8EF3F-BD56-4AE1-A07E-ACEBCE559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92" b="16500"/>
          <a:stretch/>
        </p:blipFill>
        <p:spPr>
          <a:xfrm>
            <a:off x="744597" y="2713096"/>
            <a:ext cx="10702806" cy="396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2F7221C-054A-4A92-B090-64613C4606A7}"/>
              </a:ext>
            </a:extLst>
          </p:cNvPr>
          <p:cNvSpPr/>
          <p:nvPr/>
        </p:nvSpPr>
        <p:spPr>
          <a:xfrm>
            <a:off x="5726282" y="6200140"/>
            <a:ext cx="1478682" cy="4644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C114416A-BFD3-4670-95F2-CEFAB60F1542}"/>
              </a:ext>
            </a:extLst>
          </p:cNvPr>
          <p:cNvSpPr/>
          <p:nvPr/>
        </p:nvSpPr>
        <p:spPr>
          <a:xfrm rot="18900000">
            <a:off x="6307043" y="55408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 і під час створення листа-відповіді, з’являється поле для введення тексту листа та поле </a:t>
            </a:r>
            <a:r>
              <a:rPr lang="uk-UA" sz="2700" b="1" i="1" kern="0" dirty="0">
                <a:solidFill>
                  <a:srgbClr val="FFFF00"/>
                </a:solidFill>
              </a:rPr>
              <a:t>Кому</a:t>
            </a:r>
            <a:r>
              <a:rPr lang="uk-UA" sz="2700" b="1" i="1" kern="0" dirty="0">
                <a:solidFill>
                  <a:srgbClr val="FFFFFF"/>
                </a:solidFill>
              </a:rPr>
              <a:t> для введення адреси електронної поштової скриньки одержувача.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145FC7-8A35-4543-BA88-0232F4780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92"/>
          <a:stretch/>
        </p:blipFill>
        <p:spPr>
          <a:xfrm>
            <a:off x="1815162" y="2648827"/>
            <a:ext cx="8561676" cy="393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5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і під час відповіді, у тексті листа, що пересилається,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повторено</a:t>
            </a:r>
            <a:r>
              <a:rPr lang="uk-UA" sz="2800" b="1" i="1" kern="0" dirty="0">
                <a:solidFill>
                  <a:srgbClr val="FFFFFF"/>
                </a:solidFill>
              </a:rPr>
              <a:t> вміст отриманого листа, перед яким уставлено дані про його відправника та дату відправлення.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69A86-CDA1-4113-A1D7-CA4212A203B0}"/>
              </a:ext>
            </a:extLst>
          </p:cNvPr>
          <p:cNvSpPr txBox="1"/>
          <p:nvPr/>
        </p:nvSpPr>
        <p:spPr>
          <a:xfrm>
            <a:off x="70929" y="313733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Текст, що пересилається, можна редагувати, доповнювати власними коментарями.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24732-392E-475D-8612-E71D48EF6B9A}"/>
              </a:ext>
            </a:extLst>
          </p:cNvPr>
          <p:cNvSpPr txBox="1"/>
          <p:nvPr/>
        </p:nvSpPr>
        <p:spPr>
          <a:xfrm>
            <a:off x="1567543" y="4241296"/>
            <a:ext cx="791935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вибору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</a:t>
            </a:r>
            <a:r>
              <a:rPr lang="uk-UA" sz="2800" b="1" i="1" kern="0" dirty="0">
                <a:solidFill>
                  <a:srgbClr val="FFFFFF"/>
                </a:solidFill>
              </a:rPr>
              <a:t> разом з текстом листа пересилаються і вкладені файли, якщо вони були в отриманому листі. </a:t>
            </a:r>
          </a:p>
        </p:txBody>
      </p:sp>
      <p:pic>
        <p:nvPicPr>
          <p:cNvPr id="9" name="Picture 2" descr="attention, notice, warning icon">
            <a:extLst>
              <a:ext uri="{FF2B5EF4-FFF2-40B4-BE49-F238E27FC236}">
                <a16:creationId xmlns:a16="http://schemas.microsoft.com/office/drawing/2014/main" id="{F8F9F12D-55A4-49FB-974B-33F4CFCC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216105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1.iconbird.com/ico/2013/9/452/w512h4641380476740clip.png">
            <a:extLst>
              <a:ext uri="{FF2B5EF4-FFF2-40B4-BE49-F238E27FC236}">
                <a16:creationId xmlns:a16="http://schemas.microsoft.com/office/drawing/2014/main" id="{32722955-2B6B-4094-AA29-4928596B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054" y="4355995"/>
            <a:ext cx="1554370" cy="140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ccept, check, confirmed, go, green, ok, positive, yes icon">
            <a:extLst>
              <a:ext uri="{FF2B5EF4-FFF2-40B4-BE49-F238E27FC236}">
                <a16:creationId xmlns:a16="http://schemas.microsoft.com/office/drawing/2014/main" id="{9A54FBF2-A731-4B36-834A-46015BD2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39" y="4631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У заголовку пересланого листа автоматично буде заповнено поле </a:t>
            </a:r>
            <a:r>
              <a:rPr lang="uk-UA" sz="2700" b="1" i="1" kern="0" dirty="0">
                <a:solidFill>
                  <a:srgbClr val="FFFF00"/>
                </a:solidFill>
              </a:rPr>
              <a:t>Тема</a:t>
            </a:r>
            <a:r>
              <a:rPr lang="uk-UA" sz="2700" b="1" i="1" kern="0" dirty="0">
                <a:solidFill>
                  <a:srgbClr val="FFFFFF"/>
                </a:solidFill>
              </a:rPr>
              <a:t>. До теми отриманого листа будуть додані символи </a:t>
            </a:r>
            <a:r>
              <a:rPr lang="uk-UA" sz="2700" b="1" i="1" kern="0" dirty="0" err="1">
                <a:solidFill>
                  <a:srgbClr val="FFFF00"/>
                </a:solidFill>
              </a:rPr>
              <a:t>Fwd</a:t>
            </a:r>
            <a:r>
              <a:rPr lang="uk-UA" sz="2700" b="1" i="1" kern="0" dirty="0">
                <a:solidFill>
                  <a:srgbClr val="FFFF00"/>
                </a:solidFill>
              </a:rPr>
              <a:t>: (</a:t>
            </a:r>
            <a:r>
              <a:rPr lang="en-US" sz="2700" b="1" i="1" kern="0" dirty="0" err="1">
                <a:solidFill>
                  <a:srgbClr val="FFFF00"/>
                </a:solidFill>
              </a:rPr>
              <a:t>Fw</a:t>
            </a:r>
            <a:r>
              <a:rPr lang="en-US" sz="2700" b="1" i="1" kern="0" dirty="0">
                <a:solidFill>
                  <a:srgbClr val="FFFF00"/>
                </a:solidFill>
              </a:rPr>
              <a:t>:)</a:t>
            </a:r>
            <a:r>
              <a:rPr lang="uk-UA" sz="2700" b="1" i="1" kern="0" dirty="0">
                <a:solidFill>
                  <a:srgbClr val="FFFFFF"/>
                </a:solidFill>
              </a:rPr>
              <a:t> (</a:t>
            </a:r>
            <a:r>
              <a:rPr lang="uk-UA" sz="27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  <a:r>
              <a:rPr lang="uk-UA" sz="2700" b="1" i="1" kern="0" dirty="0" err="1">
                <a:solidFill>
                  <a:srgbClr val="FFFF00"/>
                </a:solidFill>
              </a:rPr>
              <a:t>f</a:t>
            </a:r>
            <a:r>
              <a:rPr lang="uk-UA" sz="2700" b="1" i="1" kern="0" dirty="0" err="1">
                <a:solidFill>
                  <a:srgbClr val="FFFFFF"/>
                </a:solidFill>
              </a:rPr>
              <a:t>or</a:t>
            </a:r>
            <a:r>
              <a:rPr lang="uk-UA" sz="2700" b="1" i="1" kern="0" dirty="0" err="1">
                <a:solidFill>
                  <a:srgbClr val="FFFF00"/>
                </a:solidFill>
              </a:rPr>
              <a:t>w</a:t>
            </a:r>
            <a:r>
              <a:rPr lang="uk-UA" sz="2700" b="1" i="1" kern="0" dirty="0" err="1">
                <a:solidFill>
                  <a:srgbClr val="FFFFFF"/>
                </a:solidFill>
              </a:rPr>
              <a:t>ar</a:t>
            </a:r>
            <a:r>
              <a:rPr lang="uk-UA" sz="2700" b="1" i="1" kern="0" dirty="0" err="1">
                <a:solidFill>
                  <a:srgbClr val="FFFF00"/>
                </a:solidFill>
              </a:rPr>
              <a:t>d</a:t>
            </a:r>
            <a:r>
              <a:rPr lang="uk-UA" sz="2700" b="1" i="1" kern="0" dirty="0">
                <a:solidFill>
                  <a:srgbClr val="FFFFFF"/>
                </a:solidFill>
              </a:rPr>
              <a:t> – уперед, далі).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E7B732-7C98-43C7-8FE8-8DF5059AB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92"/>
          <a:stretch/>
        </p:blipFill>
        <p:spPr>
          <a:xfrm>
            <a:off x="463694" y="2715691"/>
            <a:ext cx="11264611" cy="375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0257CF4-8D33-4982-9A8B-F54119504ACE}"/>
              </a:ext>
            </a:extLst>
          </p:cNvPr>
          <p:cNvSpPr/>
          <p:nvPr/>
        </p:nvSpPr>
        <p:spPr>
          <a:xfrm>
            <a:off x="3688370" y="3739963"/>
            <a:ext cx="2243038" cy="44798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17C5DDD3-68E3-465D-BC79-8D2B0F8AE9D4}"/>
              </a:ext>
            </a:extLst>
          </p:cNvPr>
          <p:cNvSpPr/>
          <p:nvPr/>
        </p:nvSpPr>
        <p:spPr>
          <a:xfrm rot="18900000">
            <a:off x="4309263" y="310496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7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електронній поштовій скриньці служби </a:t>
            </a:r>
            <a:r>
              <a:rPr lang="en-AU" sz="2800" b="1" i="1" kern="0" dirty="0">
                <a:solidFill>
                  <a:srgbClr val="FFFF00"/>
                </a:solidFill>
              </a:rPr>
              <a:t>Gmail</a:t>
            </a:r>
            <a:r>
              <a:rPr lang="en-AU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за замовчуванням позначаються як </a:t>
            </a:r>
            <a:r>
              <a:rPr lang="uk-UA" sz="2800" b="1" i="1" kern="0" dirty="0">
                <a:solidFill>
                  <a:srgbClr val="FFFF00"/>
                </a:solidFill>
              </a:rPr>
              <a:t>важливі</a:t>
            </a:r>
            <a:r>
              <a:rPr lang="uk-UA" sz="2800" b="1" i="1" kern="0" dirty="0">
                <a:solidFill>
                  <a:srgbClr val="FFFFFF"/>
                </a:solidFill>
              </a:rPr>
              <a:t> та групуються в ланцюжки листи, на які ви відповідаєте, на які відповіли вам або які ви пересилаєте іншим адресатам.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A5A01-5A4C-4A97-8162-5799DF698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92" b="24767"/>
          <a:stretch/>
        </p:blipFill>
        <p:spPr>
          <a:xfrm>
            <a:off x="739444" y="3136755"/>
            <a:ext cx="10713112" cy="348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7E14ED8-4AE7-408E-BE43-C301AAB61254}"/>
              </a:ext>
            </a:extLst>
          </p:cNvPr>
          <p:cNvSpPr/>
          <p:nvPr/>
        </p:nvSpPr>
        <p:spPr>
          <a:xfrm>
            <a:off x="4211320" y="4908609"/>
            <a:ext cx="361074" cy="3895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F69F7-AE33-4548-9E33-122E670E5AE5}"/>
              </a:ext>
            </a:extLst>
          </p:cNvPr>
          <p:cNvSpPr txBox="1"/>
          <p:nvPr/>
        </p:nvSpPr>
        <p:spPr>
          <a:xfrm>
            <a:off x="72008" y="3739888"/>
            <a:ext cx="4428449" cy="830997"/>
          </a:xfrm>
          <a:prstGeom prst="wedgeRectCallout">
            <a:avLst>
              <a:gd name="adj1" fmla="val 46002"/>
              <a:gd name="adj2" fmla="val 10919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Позначка важливості ланцюжка листів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2058823-35A4-4467-AC9C-EFD29B2CAB89}"/>
              </a:ext>
            </a:extLst>
          </p:cNvPr>
          <p:cNvSpPr/>
          <p:nvPr/>
        </p:nvSpPr>
        <p:spPr>
          <a:xfrm>
            <a:off x="4572394" y="4908608"/>
            <a:ext cx="1523606" cy="3895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C4093-3481-4224-88F4-8DE5C9AF074A}"/>
              </a:ext>
            </a:extLst>
          </p:cNvPr>
          <p:cNvSpPr txBox="1"/>
          <p:nvPr/>
        </p:nvSpPr>
        <p:spPr>
          <a:xfrm>
            <a:off x="4903781" y="3739888"/>
            <a:ext cx="5025169" cy="830997"/>
          </a:xfrm>
          <a:prstGeom prst="wedgeRectCallout">
            <a:avLst>
              <a:gd name="adj1" fmla="val -37122"/>
              <a:gd name="adj2" fmla="val 9919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Імена адресатів і кількість листів у ланцюжку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BC1EF65-F340-49D8-BDFD-F371B762EF98}"/>
              </a:ext>
            </a:extLst>
          </p:cNvPr>
          <p:cNvSpPr/>
          <p:nvPr/>
        </p:nvSpPr>
        <p:spPr>
          <a:xfrm>
            <a:off x="6457074" y="4912447"/>
            <a:ext cx="4363326" cy="8309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3AFCD-0B32-47B5-B329-255EF79667B4}"/>
              </a:ext>
            </a:extLst>
          </p:cNvPr>
          <p:cNvSpPr txBox="1"/>
          <p:nvPr/>
        </p:nvSpPr>
        <p:spPr>
          <a:xfrm>
            <a:off x="4903781" y="5916823"/>
            <a:ext cx="5025169" cy="830997"/>
          </a:xfrm>
          <a:prstGeom prst="wedgeRectCallout">
            <a:avLst>
              <a:gd name="adj1" fmla="val -3762"/>
              <a:gd name="adj2" fmla="val -805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Відомості про останній лист і вкладені файли</a:t>
            </a:r>
          </a:p>
        </p:txBody>
      </p:sp>
    </p:spTree>
    <p:extLst>
      <p:ext uri="{BB962C8B-B14F-4D97-AF65-F5344CB8AC3E}">
        <p14:creationId xmlns:p14="http://schemas.microsoft.com/office/powerpoint/2010/main" val="22534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вибрати рядок ланцюжка листів, то буде відображено короткі відомості про всі листи в ланцюжку від першого до останнього. Якщо листів у ланцюжку понад чотири, то відображаються відомості про перший та два останніх і про кількість інших листів.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3F6028-2700-4B16-A064-95D51D964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98" b="20816"/>
          <a:stretch/>
        </p:blipFill>
        <p:spPr>
          <a:xfrm>
            <a:off x="1968792" y="3543301"/>
            <a:ext cx="8254415" cy="286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524CEF7-8693-462D-90D4-E43281A6E684}"/>
              </a:ext>
            </a:extLst>
          </p:cNvPr>
          <p:cNvSpPr/>
          <p:nvPr/>
        </p:nvSpPr>
        <p:spPr>
          <a:xfrm>
            <a:off x="4152266" y="4987010"/>
            <a:ext cx="5428613" cy="12729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9035FC57-AE5A-487A-ACCF-63CD6E56B6B3}"/>
              </a:ext>
            </a:extLst>
          </p:cNvPr>
          <p:cNvSpPr/>
          <p:nvPr/>
        </p:nvSpPr>
        <p:spPr>
          <a:xfrm rot="18900000">
            <a:off x="6536429" y="431624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5D51C63-EE11-4012-86CE-6F044007FC32}"/>
              </a:ext>
            </a:extLst>
          </p:cNvPr>
          <p:cNvSpPr/>
          <p:nvPr/>
        </p:nvSpPr>
        <p:spPr>
          <a:xfrm>
            <a:off x="4602806" y="6051317"/>
            <a:ext cx="317810" cy="2086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E7243-8405-4722-A83E-3382814E130E}"/>
              </a:ext>
            </a:extLst>
          </p:cNvPr>
          <p:cNvSpPr txBox="1"/>
          <p:nvPr/>
        </p:nvSpPr>
        <p:spPr>
          <a:xfrm>
            <a:off x="1271627" y="5064103"/>
            <a:ext cx="2678988" cy="830997"/>
          </a:xfrm>
          <a:prstGeom prst="wedgeRectCallout">
            <a:avLst>
              <a:gd name="adj1" fmla="val 79780"/>
              <a:gd name="adj2" fmla="val 811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Переглянути вміст листа</a:t>
            </a:r>
          </a:p>
        </p:txBody>
      </p:sp>
    </p:spTree>
    <p:extLst>
      <p:ext uri="{BB962C8B-B14F-4D97-AF65-F5344CB8AC3E}">
        <p14:creationId xmlns:p14="http://schemas.microsoft.com/office/powerpoint/2010/main" val="29101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файлами та</a:t>
            </a:r>
            <a:br>
              <a:rPr lang="uk-UA" dirty="0"/>
            </a:br>
            <a:r>
              <a:rPr lang="uk-UA" dirty="0"/>
              <a:t>електронними листами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потрібно виконати для створення та надсилання електронного листа?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9" y="2252290"/>
            <a:ext cx="4937489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яких частин складається адреса електронної поштової скриньки?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8" y="4169592"/>
            <a:ext cx="4937489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правила безпечного користування Інтернетом ви знаєте?</a:t>
            </a:r>
          </a:p>
        </p:txBody>
      </p:sp>
      <p:pic>
        <p:nvPicPr>
          <p:cNvPr id="13" name="Picture 6" descr="Flat Design Concept Email Send Icon Royalty Free Vector">
            <a:extLst>
              <a:ext uri="{FF2B5EF4-FFF2-40B4-BE49-F238E27FC236}">
                <a16:creationId xmlns:a16="http://schemas.microsoft.com/office/drawing/2014/main" id="{C35A23E9-9B96-4A9B-93FD-B832890BE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18465"/>
          <a:stretch/>
        </p:blipFill>
        <p:spPr bwMode="auto">
          <a:xfrm>
            <a:off x="5205844" y="2252290"/>
            <a:ext cx="5319930" cy="41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листами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Листи можна видаляти з електронної поштової скриньки. Для цього можна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rgbClr val="FFFFFF"/>
                </a:solidFill>
              </a:rPr>
              <a:t>, що з’являється в рядку листа після наведення на нього вказівника або таку саму кнопку у верхній частині вікна зі змістом листа.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942CA3-66ED-458A-9A7A-7C00BC44C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99" b="35643"/>
          <a:stretch/>
        </p:blipFill>
        <p:spPr>
          <a:xfrm>
            <a:off x="698355" y="3569084"/>
            <a:ext cx="10795289" cy="287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1AB6370-1ED0-4A36-AECC-75A9C5E022B7}"/>
              </a:ext>
            </a:extLst>
          </p:cNvPr>
          <p:cNvSpPr/>
          <p:nvPr/>
        </p:nvSpPr>
        <p:spPr>
          <a:xfrm>
            <a:off x="5208953" y="4232115"/>
            <a:ext cx="551768" cy="4922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1BB5E22-CDE2-46D5-B1C7-EC837CEF1037}"/>
              </a:ext>
            </a:extLst>
          </p:cNvPr>
          <p:cNvSpPr/>
          <p:nvPr/>
        </p:nvSpPr>
        <p:spPr>
          <a:xfrm rot="18900000">
            <a:off x="5389603" y="362092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24994BE-5C18-459B-91AD-0110380598D0}"/>
              </a:ext>
            </a:extLst>
          </p:cNvPr>
          <p:cNvSpPr/>
          <p:nvPr/>
        </p:nvSpPr>
        <p:spPr>
          <a:xfrm>
            <a:off x="9326938" y="4724400"/>
            <a:ext cx="508578" cy="4922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1558D43A-92BF-417A-B8BE-86AFABEC40F5}"/>
              </a:ext>
            </a:extLst>
          </p:cNvPr>
          <p:cNvSpPr/>
          <p:nvPr/>
        </p:nvSpPr>
        <p:spPr>
          <a:xfrm rot="18900000">
            <a:off x="9490036" y="413711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Етикет 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Електронна пошта </a:t>
            </a:r>
            <a:r>
              <a:rPr lang="uk-UA" sz="2800" b="1" i="1" kern="0" dirty="0">
                <a:solidFill>
                  <a:srgbClr val="FFFFFF"/>
                </a:solidFill>
              </a:rPr>
              <a:t>– засіб спілкування людей, тому вона передбачає дотримання відповідних правил увічливості. Деякі з них не відрізняються від загальноприйнятих норм людського спілкування: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F332D-581C-4C72-8EB0-75533B93080C}"/>
              </a:ext>
            </a:extLst>
          </p:cNvPr>
          <p:cNvSpPr txBox="1"/>
          <p:nvPr/>
        </p:nvSpPr>
        <p:spPr>
          <a:xfrm>
            <a:off x="72007" y="3109224"/>
            <a:ext cx="1205014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починайте текст листа з привітання, завершуйте підписом;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8DA46-DD4F-47D4-BB7E-D059A1460874}"/>
              </a:ext>
            </a:extLst>
          </p:cNvPr>
          <p:cNvSpPr txBox="1"/>
          <p:nvPr/>
        </p:nvSpPr>
        <p:spPr>
          <a:xfrm>
            <a:off x="72007" y="4148771"/>
            <a:ext cx="12050141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під час звертання до людини, з якою ви особисто не знайомі, назвіть себе;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29683-2219-4B72-BF24-E86FC016C116}"/>
              </a:ext>
            </a:extLst>
          </p:cNvPr>
          <p:cNvSpPr txBox="1"/>
          <p:nvPr/>
        </p:nvSpPr>
        <p:spPr>
          <a:xfrm>
            <a:off x="72007" y="5188318"/>
            <a:ext cx="12050141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забувайте вжити слова «будь ласка», якщо звертаєтеся до кого-небудь із проханням; подякуйте, якщо хтось допомагає вам;</a:t>
            </a:r>
          </a:p>
        </p:txBody>
      </p:sp>
    </p:spTree>
    <p:extLst>
      <p:ext uri="{BB962C8B-B14F-4D97-AF65-F5344CB8AC3E}">
        <p14:creationId xmlns:p14="http://schemas.microsoft.com/office/powerpoint/2010/main" val="10795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Етикет 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E3F6A-B2DA-4408-AC17-BBECD637509D}"/>
              </a:ext>
            </a:extLst>
          </p:cNvPr>
          <p:cNvSpPr txBox="1"/>
          <p:nvPr/>
        </p:nvSpPr>
        <p:spPr>
          <a:xfrm>
            <a:off x="72007" y="1841532"/>
            <a:ext cx="1205014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намагайтеся уникати фраз, що можуть спричинити конфлікт;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AEF16-3C95-40BC-8430-D7635A500A53}"/>
              </a:ext>
            </a:extLst>
          </p:cNvPr>
          <p:cNvSpPr txBox="1"/>
          <p:nvPr/>
        </p:nvSpPr>
        <p:spPr>
          <a:xfrm>
            <a:off x="72007" y="2881079"/>
            <a:ext cx="1205014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перевіряйте текст на відсутність граматичних помилок.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 descr="http://www.cloudwings.com.sa/images/2014/09/Email-Marketing.jpg">
            <a:extLst>
              <a:ext uri="{FF2B5EF4-FFF2-40B4-BE49-F238E27FC236}">
                <a16:creationId xmlns:a16="http://schemas.microsoft.com/office/drawing/2014/main" id="{389A3434-B3E3-46C4-9538-5300C249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7" b="11594"/>
          <a:stretch/>
        </p:blipFill>
        <p:spPr bwMode="auto">
          <a:xfrm>
            <a:off x="1913788" y="3489738"/>
            <a:ext cx="9426759" cy="31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Етикет 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Окремі правила пов’язано з особливостями спілкування в мережі: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EBC755E-B9EF-4B7A-855C-2B86D64B5D6A}"/>
              </a:ext>
            </a:extLst>
          </p:cNvPr>
          <p:cNvSpPr/>
          <p:nvPr/>
        </p:nvSpPr>
        <p:spPr>
          <a:xfrm>
            <a:off x="629920" y="2255769"/>
            <a:ext cx="1149223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зазначайте тему </a:t>
            </a:r>
            <a:r>
              <a:rPr lang="uk-UA" sz="2800" b="1" i="1" kern="0" dirty="0">
                <a:solidFill>
                  <a:srgbClr val="FFFFFF"/>
                </a:solidFill>
              </a:rPr>
              <a:t>свого листа: часто отримувач орієнтується саме на тему, коли переглядає пошту та обирає листи для читання;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CED33C4-3F0B-423F-B410-270EDA9CC18E}"/>
              </a:ext>
            </a:extLst>
          </p:cNvPr>
          <p:cNvSpPr/>
          <p:nvPr/>
        </p:nvSpPr>
        <p:spPr>
          <a:xfrm>
            <a:off x="629920" y="4783715"/>
            <a:ext cx="11492230" cy="17111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не </a:t>
            </a:r>
            <a:r>
              <a:rPr lang="uk-UA" sz="2800" b="1" i="1" kern="0" dirty="0" err="1">
                <a:solidFill>
                  <a:srgbClr val="FFFF00"/>
                </a:solidFill>
              </a:rPr>
              <a:t>додавайте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без потреби вкладені файли до листа; повідомляйте адресата, які файли додаєте до листа, бо часто через вкладені файли розповсюджуються комп’ютерні віруси.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C138C6A-BDD5-41C9-8E2B-D1C47826F888}"/>
              </a:ext>
            </a:extLst>
          </p:cNvPr>
          <p:cNvSpPr/>
          <p:nvPr/>
        </p:nvSpPr>
        <p:spPr>
          <a:xfrm>
            <a:off x="629920" y="3728970"/>
            <a:ext cx="11492230" cy="8742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не пишіть </a:t>
            </a:r>
            <a:r>
              <a:rPr lang="uk-UA" sz="2800" b="1" i="1" kern="0" dirty="0">
                <a:solidFill>
                  <a:srgbClr val="FFFFFF"/>
                </a:solidFill>
              </a:rPr>
              <a:t>увесь текст листа великими літерами – його важко читати, це сприймається як крик;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Етикет 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Електронна пошта позбавлена можливості передавати міміку та жести, які під час особистого спілкування виражають ваше ставлення до предмета обговорення. Для передавання емоцій в Інтернеті використовують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смайли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AU" sz="2800" b="1" i="1" kern="0" dirty="0">
                <a:solidFill>
                  <a:srgbClr val="FFFFFF"/>
                </a:solidFill>
              </a:rPr>
              <a:t>smile – </a:t>
            </a:r>
            <a:r>
              <a:rPr lang="uk-UA" sz="2800" b="1" i="1" kern="0" dirty="0">
                <a:solidFill>
                  <a:srgbClr val="FFFFFF"/>
                </a:solidFill>
              </a:rPr>
              <a:t>усмішка) – послідовності символів, що нагадують обличчя. 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B28F8A8A-1CD9-48D1-9C98-E497A74C2728}"/>
              </a:ext>
            </a:extLst>
          </p:cNvPr>
          <p:cNvGrpSpPr/>
          <p:nvPr/>
        </p:nvGrpSpPr>
        <p:grpSpPr>
          <a:xfrm>
            <a:off x="286029" y="4121701"/>
            <a:ext cx="11619942" cy="1898939"/>
            <a:chOff x="247202" y="4075834"/>
            <a:chExt cx="11619942" cy="1898939"/>
          </a:xfrm>
        </p:grpSpPr>
        <p:pic>
          <p:nvPicPr>
            <p:cNvPr id="1026" name="Picture 2" descr="How a smiley face can improve faculty-student communication |">
              <a:extLst>
                <a:ext uri="{FF2B5EF4-FFF2-40B4-BE49-F238E27FC236}">
                  <a16:creationId xmlns:a16="http://schemas.microsoft.com/office/drawing/2014/main" id="{32A5DAF0-BBD8-43E8-9182-28E59935E2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81"/>
            <a:stretch/>
          </p:blipFill>
          <p:spPr bwMode="auto">
            <a:xfrm>
              <a:off x="247202" y="4075834"/>
              <a:ext cx="5715000" cy="189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ow a smiley face can improve faculty-student communication |">
              <a:extLst>
                <a:ext uri="{FF2B5EF4-FFF2-40B4-BE49-F238E27FC236}">
                  <a16:creationId xmlns:a16="http://schemas.microsoft.com/office/drawing/2014/main" id="{FA994476-571A-4DF1-909B-F5E2F5EAA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80"/>
            <a:stretch/>
          </p:blipFill>
          <p:spPr bwMode="auto">
            <a:xfrm>
              <a:off x="6152144" y="4075834"/>
              <a:ext cx="5715000" cy="184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0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Етикет 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послідовність символів: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BC17EAD-411A-4A67-BF74-BF0AE926B972}"/>
              </a:ext>
            </a:extLst>
          </p:cNvPr>
          <p:cNvSpPr/>
          <p:nvPr/>
        </p:nvSpPr>
        <p:spPr>
          <a:xfrm>
            <a:off x="72006" y="1854094"/>
            <a:ext cx="5972332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9600" b="1" kern="0" dirty="0">
                <a:solidFill>
                  <a:srgbClr val="FFFFFF"/>
                </a:solidFill>
              </a:rPr>
              <a:t>:-)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837ED69-AFB5-4947-8D7A-91D6B50CCE5B}"/>
              </a:ext>
            </a:extLst>
          </p:cNvPr>
          <p:cNvSpPr/>
          <p:nvPr/>
        </p:nvSpPr>
        <p:spPr>
          <a:xfrm>
            <a:off x="6149818" y="1854094"/>
            <a:ext cx="5972332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9600" b="1" kern="0" dirty="0">
                <a:solidFill>
                  <a:srgbClr val="FFFFFF"/>
                </a:solidFill>
              </a:rPr>
              <a:t>:-(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7EF1D5B-BA5B-40FF-ADAA-A2377CADFBC7}"/>
              </a:ext>
            </a:extLst>
          </p:cNvPr>
          <p:cNvSpPr/>
          <p:nvPr/>
        </p:nvSpPr>
        <p:spPr>
          <a:xfrm>
            <a:off x="72006" y="3845357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нагадує обличчя, що усміхається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0B8508C-C82C-4408-97EB-4839C8B57B74}"/>
              </a:ext>
            </a:extLst>
          </p:cNvPr>
          <p:cNvSpPr/>
          <p:nvPr/>
        </p:nvSpPr>
        <p:spPr>
          <a:xfrm>
            <a:off x="6149818" y="3845357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нагадує сумне обличчя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A50A8-BBF8-42ED-BADD-261C0AE2A8E0}"/>
              </a:ext>
            </a:extLst>
          </p:cNvPr>
          <p:cNvSpPr txBox="1"/>
          <p:nvPr/>
        </p:nvSpPr>
        <p:spPr>
          <a:xfrm>
            <a:off x="72008" y="533679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Правильне використання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смайлів</a:t>
            </a:r>
            <a:r>
              <a:rPr lang="uk-UA" sz="2800" b="1" i="1" kern="0" dirty="0">
                <a:solidFill>
                  <a:srgbClr val="FFFFFF"/>
                </a:solidFill>
              </a:rPr>
              <a:t> додає листу настрій, робить його емоційнішим.</a:t>
            </a:r>
          </a:p>
        </p:txBody>
      </p:sp>
    </p:spTree>
    <p:extLst>
      <p:ext uri="{BB962C8B-B14F-4D97-AF65-F5344CB8AC3E}">
        <p14:creationId xmlns:p14="http://schemas.microsoft.com/office/powerpoint/2010/main" val="36353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Етикет 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9" y="1196763"/>
            <a:ext cx="669247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тексту листа можна вставляти і графічні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смайли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9C78D-75C7-4BE6-9ACC-5EC9B7159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863" y="1196763"/>
            <a:ext cx="4919092" cy="53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62A56FF-32E1-40C6-9637-86513A831C79}"/>
              </a:ext>
            </a:extLst>
          </p:cNvPr>
          <p:cNvSpPr/>
          <p:nvPr/>
        </p:nvSpPr>
        <p:spPr>
          <a:xfrm>
            <a:off x="9623425" y="6076639"/>
            <a:ext cx="354965" cy="3622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DF57FAF0-2EA5-49FB-BD8F-09CB6E680546}"/>
              </a:ext>
            </a:extLst>
          </p:cNvPr>
          <p:cNvSpPr/>
          <p:nvPr/>
        </p:nvSpPr>
        <p:spPr>
          <a:xfrm rot="18900000">
            <a:off x="9742114" y="544946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F02C7-F743-4C4B-B3B1-6BF155E6D54E}"/>
              </a:ext>
            </a:extLst>
          </p:cNvPr>
          <p:cNvSpPr txBox="1"/>
          <p:nvPr/>
        </p:nvSpPr>
        <p:spPr>
          <a:xfrm>
            <a:off x="72009" y="2278064"/>
            <a:ext cx="669247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потрібно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 </a:t>
            </a:r>
            <a:r>
              <a:rPr lang="uk-UA" sz="2800" b="1" i="1" kern="0" dirty="0" err="1">
                <a:solidFill>
                  <a:srgbClr val="FFFF00"/>
                </a:solidFill>
              </a:rPr>
              <a:t>смайли</a:t>
            </a:r>
            <a:r>
              <a:rPr lang="uk-UA" sz="2800" b="1" i="1" kern="0" dirty="0">
                <a:solidFill>
                  <a:srgbClr val="FFFF00"/>
                </a:solidFill>
              </a:rPr>
              <a:t>   </a:t>
            </a:r>
            <a:r>
              <a:rPr lang="uk-UA" sz="2800" b="1" i="1" kern="0" dirty="0">
                <a:solidFill>
                  <a:srgbClr val="FFFFFF"/>
                </a:solidFill>
              </a:rPr>
              <a:t>у вікні створення нового листа та вибрати потрібний з колекції.</a:t>
            </a:r>
          </a:p>
        </p:txBody>
      </p:sp>
    </p:spTree>
    <p:extLst>
      <p:ext uri="{BB962C8B-B14F-4D97-AF65-F5344CB8AC3E}">
        <p14:creationId xmlns:p14="http://schemas.microsoft.com/office/powerpoint/2010/main" val="18724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безпечного</a:t>
            </a:r>
            <a:br>
              <a:rPr lang="uk-UA" dirty="0"/>
            </a:br>
            <a:r>
              <a:rPr lang="uk-UA" dirty="0"/>
              <a:t>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Спілкуючись в Інтернеті, потрібно пам’ятати про можливі </a:t>
            </a:r>
            <a:r>
              <a:rPr lang="uk-UA" sz="2800" b="1" i="1" kern="0" dirty="0">
                <a:solidFill>
                  <a:srgbClr val="FFFF00"/>
                </a:solidFill>
              </a:rPr>
              <a:t>небезпеки</a:t>
            </a:r>
            <a:r>
              <a:rPr lang="uk-UA" sz="2800" b="1" i="1" kern="0" dirty="0">
                <a:solidFill>
                  <a:srgbClr val="FFFFFF"/>
                </a:solidFill>
              </a:rPr>
              <a:t>, пов’язані з особливостями роботи в мережі.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E5FCB-CA54-4E83-83E8-324A229A4CF9}"/>
              </a:ext>
            </a:extLst>
          </p:cNvPr>
          <p:cNvSpPr txBox="1"/>
          <p:nvPr/>
        </p:nvSpPr>
        <p:spPr>
          <a:xfrm>
            <a:off x="70929" y="26429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і під час пошуку інформації в Інтернеті, під час електронного листування потрібно дбати про: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1C62A0B-37BD-4E6F-A8AA-0D9DA8140970}"/>
              </a:ext>
            </a:extLst>
          </p:cNvPr>
          <p:cNvSpPr/>
          <p:nvPr/>
        </p:nvSpPr>
        <p:spPr>
          <a:xfrm>
            <a:off x="3574474" y="3677661"/>
            <a:ext cx="8546598" cy="8397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захист особистих даних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9497D0F-B1E1-40A1-BFF8-D38CF31455C4}"/>
              </a:ext>
            </a:extLst>
          </p:cNvPr>
          <p:cNvSpPr/>
          <p:nvPr/>
        </p:nvSpPr>
        <p:spPr>
          <a:xfrm>
            <a:off x="3574472" y="4672316"/>
            <a:ext cx="8546598" cy="839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захист від шкідливих програм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E6CEBA8-0CC0-449B-A205-098BB16CC7CD}"/>
              </a:ext>
            </a:extLst>
          </p:cNvPr>
          <p:cNvSpPr/>
          <p:nvPr/>
        </p:nvSpPr>
        <p:spPr>
          <a:xfrm>
            <a:off x="3574473" y="5687648"/>
            <a:ext cx="8546598" cy="839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захист від загрозливого вмісту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3" name="AutoShape 4" descr="Network protection flat vector icon | Premium Vector">
            <a:extLst>
              <a:ext uri="{FF2B5EF4-FFF2-40B4-BE49-F238E27FC236}">
                <a16:creationId xmlns:a16="http://schemas.microsoft.com/office/drawing/2014/main" id="{7BDAF40B-D622-4CD7-B900-4B4BCC97E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09A3E9-B231-4AA2-8CB8-92852EBD2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55"/>
          <a:stretch/>
        </p:blipFill>
        <p:spPr>
          <a:xfrm>
            <a:off x="70930" y="3658315"/>
            <a:ext cx="3326898" cy="28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безпечного</a:t>
            </a:r>
            <a:br>
              <a:rPr lang="uk-UA" dirty="0"/>
            </a:br>
            <a:r>
              <a:rPr lang="uk-UA" dirty="0"/>
              <a:t>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відправник листа вам невідомий, то ви не можете перевірити правдивість його слів і справжні наміри.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75B2C-3663-4A21-816B-BD9619D72EC0}"/>
              </a:ext>
            </a:extLst>
          </p:cNvPr>
          <p:cNvSpPr txBox="1"/>
          <p:nvPr/>
        </p:nvSpPr>
        <p:spPr>
          <a:xfrm>
            <a:off x="72009" y="2694938"/>
            <a:ext cx="573651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листи з адреси знайомої людини може бути надіслано шкідливою програмою, якщо його комп’ютер інфіковано. А тому варто критично ставитися до змісту всіх отриманих листів.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6C791A-1BD7-4009-BE3D-B9A3F3E83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5"/>
          <a:stretch/>
        </p:blipFill>
        <p:spPr>
          <a:xfrm>
            <a:off x="5976366" y="2694938"/>
            <a:ext cx="6143625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безпечного</a:t>
            </a:r>
            <a:br>
              <a:rPr lang="uk-UA" dirty="0"/>
            </a:br>
            <a:r>
              <a:rPr lang="uk-UA" dirty="0"/>
              <a:t>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Однією з проблем, пов’язаних з електронною поштою, є </a:t>
            </a:r>
            <a:r>
              <a:rPr lang="uk-UA" sz="2800" b="1" i="1" kern="0" dirty="0">
                <a:solidFill>
                  <a:srgbClr val="FFFF00"/>
                </a:solidFill>
              </a:rPr>
              <a:t>спам</a:t>
            </a:r>
            <a:r>
              <a:rPr lang="uk-UA" sz="2800" b="1" i="1" kern="0" dirty="0">
                <a:solidFill>
                  <a:srgbClr val="FFFFFF"/>
                </a:solidFill>
              </a:rPr>
              <a:t> – небажані для одержувачів електронні листи, що масово розсилаються користувачам електронної пошти. </a:t>
            </a:r>
          </a:p>
        </p:txBody>
      </p:sp>
      <p:pic>
        <p:nvPicPr>
          <p:cNvPr id="8" name="Picture 2" descr="http://rosgsm.ru/uploads/2013/04/spam.jpg">
            <a:extLst>
              <a:ext uri="{FF2B5EF4-FFF2-40B4-BE49-F238E27FC236}">
                <a16:creationId xmlns:a16="http://schemas.microsoft.com/office/drawing/2014/main" id="{0A6A07EB-C770-4331-9744-41FCB8BEE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"/>
          <a:stretch/>
        </p:blipFill>
        <p:spPr bwMode="auto">
          <a:xfrm>
            <a:off x="72007" y="3158836"/>
            <a:ext cx="4780547" cy="31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BCED9BD-2DEE-4DD5-BFDB-C33DB91F1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596785"/>
              </p:ext>
            </p:extLst>
          </p:nvPr>
        </p:nvGraphicFramePr>
        <p:xfrm>
          <a:off x="4977245" y="3158836"/>
          <a:ext cx="7050632" cy="360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15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файлами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традиційного листування ви можете вкласти до конверта, крім аркуша з текстом листа, ще й: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EE3609-C17C-4190-9B61-4AB70A033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20" y="3198294"/>
            <a:ext cx="8991473" cy="3108543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44529DF-FAFD-41CD-A2C9-E32EE86D6597}"/>
              </a:ext>
            </a:extLst>
          </p:cNvPr>
          <p:cNvSpPr/>
          <p:nvPr/>
        </p:nvSpPr>
        <p:spPr>
          <a:xfrm>
            <a:off x="75390" y="2250072"/>
            <a:ext cx="2887061" cy="8509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фотографії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C37CA9F-1696-4D2A-A8B8-C9102758DF67}"/>
              </a:ext>
            </a:extLst>
          </p:cNvPr>
          <p:cNvSpPr/>
          <p:nvPr/>
        </p:nvSpPr>
        <p:spPr>
          <a:xfrm>
            <a:off x="3128520" y="2250072"/>
            <a:ext cx="2887061" cy="8509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листівки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BE69BB3-1E2D-4E79-8067-3F03AED6DDB8}"/>
              </a:ext>
            </a:extLst>
          </p:cNvPr>
          <p:cNvSpPr/>
          <p:nvPr/>
        </p:nvSpPr>
        <p:spPr>
          <a:xfrm>
            <a:off x="6181649" y="2250072"/>
            <a:ext cx="2887061" cy="8509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малюнки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639E453-E6C0-425E-9971-7FEF53C0BD35}"/>
              </a:ext>
            </a:extLst>
          </p:cNvPr>
          <p:cNvSpPr/>
          <p:nvPr/>
        </p:nvSpPr>
        <p:spPr>
          <a:xfrm>
            <a:off x="9232932" y="2251990"/>
            <a:ext cx="2887061" cy="8509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інші документи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33342C-CDFF-4B8B-BBD2-C8887E14ED67}"/>
              </a:ext>
            </a:extLst>
          </p:cNvPr>
          <p:cNvSpPr txBox="1"/>
          <p:nvPr/>
        </p:nvSpPr>
        <p:spPr>
          <a:xfrm>
            <a:off x="69850" y="3198294"/>
            <a:ext cx="288706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Аналогічно приєднують різні файли до електрон-ного листа.</a:t>
            </a:r>
          </a:p>
        </p:txBody>
      </p:sp>
    </p:spTree>
    <p:extLst>
      <p:ext uri="{BB962C8B-B14F-4D97-AF65-F5344CB8AC3E}">
        <p14:creationId xmlns:p14="http://schemas.microsoft.com/office/powerpoint/2010/main" val="39329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безпечного</a:t>
            </a:r>
            <a:br>
              <a:rPr lang="uk-UA" dirty="0"/>
            </a:br>
            <a:r>
              <a:rPr lang="uk-UA" dirty="0"/>
              <a:t>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Ще один вид шахрайства отримав назву </a:t>
            </a:r>
            <a:r>
              <a:rPr lang="uk-UA" sz="2800" b="1" i="1" kern="0" dirty="0" err="1">
                <a:solidFill>
                  <a:srgbClr val="FFFF00"/>
                </a:solidFill>
              </a:rPr>
              <a:t>фішинг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AU" sz="2800" b="1" i="1" kern="0" dirty="0">
                <a:solidFill>
                  <a:srgbClr val="FFFFFF"/>
                </a:solidFill>
              </a:rPr>
              <a:t>phishing – </a:t>
            </a:r>
            <a:r>
              <a:rPr lang="uk-UA" sz="2800" b="1" i="1" kern="0" dirty="0">
                <a:solidFill>
                  <a:srgbClr val="FFFFFF"/>
                </a:solidFill>
              </a:rPr>
              <a:t>інтернет-шахрайство, що є омофоном слова  </a:t>
            </a:r>
            <a:r>
              <a:rPr lang="en-AU" sz="2800" b="1" i="1" kern="0" dirty="0">
                <a:solidFill>
                  <a:srgbClr val="FFFFFF"/>
                </a:solidFill>
              </a:rPr>
              <a:t>ﬁshing – </a:t>
            </a:r>
            <a:r>
              <a:rPr lang="uk-UA" sz="2800" b="1" i="1" kern="0" dirty="0">
                <a:solidFill>
                  <a:srgbClr val="FFFFFF"/>
                </a:solidFill>
              </a:rPr>
              <a:t>рибальство). </a:t>
            </a:r>
          </a:p>
        </p:txBody>
      </p:sp>
      <p:pic>
        <p:nvPicPr>
          <p:cNvPr id="4098" name="Picture 2" descr="Phishing scam hacker attack Royalty Free Vector Image">
            <a:extLst>
              <a:ext uri="{FF2B5EF4-FFF2-40B4-BE49-F238E27FC236}">
                <a16:creationId xmlns:a16="http://schemas.microsoft.com/office/drawing/2014/main" id="{92054323-948C-4BFB-A59F-4414E3767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1" b="23097"/>
          <a:stretch/>
        </p:blipFill>
        <p:spPr bwMode="auto">
          <a:xfrm>
            <a:off x="4800600" y="2705329"/>
            <a:ext cx="7320471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ADD8A1-72D2-4296-9398-722E9F95B2A2}"/>
              </a:ext>
            </a:extLst>
          </p:cNvPr>
          <p:cNvSpPr txBox="1"/>
          <p:nvPr/>
        </p:nvSpPr>
        <p:spPr>
          <a:xfrm>
            <a:off x="70929" y="2705329"/>
            <a:ext cx="459458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полягає у намаганні отримати від вас («виудити» у вас) коди доступу до банківських систем і платіжних карток ваших чи ваших рідних.</a:t>
            </a:r>
          </a:p>
        </p:txBody>
      </p:sp>
    </p:spTree>
    <p:extLst>
      <p:ext uri="{BB962C8B-B14F-4D97-AF65-F5344CB8AC3E}">
        <p14:creationId xmlns:p14="http://schemas.microsoft.com/office/powerpoint/2010/main" val="30633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безпечного</a:t>
            </a:r>
            <a:br>
              <a:rPr lang="uk-UA" dirty="0"/>
            </a:br>
            <a:r>
              <a:rPr lang="uk-UA" dirty="0"/>
              <a:t>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 err="1">
                <a:solidFill>
                  <a:srgbClr val="FFFFFF"/>
                </a:solidFill>
              </a:rPr>
              <a:t>фішинговому</a:t>
            </a:r>
            <a:r>
              <a:rPr lang="uk-UA" sz="2800" b="1" i="1" kern="0" dirty="0">
                <a:solidFill>
                  <a:srgbClr val="FFFFFF"/>
                </a:solidFill>
              </a:rPr>
              <a:t> листі може міститися пропозиція підтвердити ваш обліковий запис на певному інтернет-ресурсі,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5FDBA-37EE-4AA6-B938-ED922AFF1537}"/>
              </a:ext>
            </a:extLst>
          </p:cNvPr>
          <p:cNvSpPr txBox="1"/>
          <p:nvPr/>
        </p:nvSpPr>
        <p:spPr>
          <a:xfrm>
            <a:off x="69850" y="2581758"/>
            <a:ext cx="711026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за посиланням у листі ви потрапите на фішинговий сайт, який копіює вигляд справжнього сайту банківської установи або магазину. У такий спосіб шахраї сподіваються отримати логіни та паролі користувачів до різних ресурсів Інтернету.</a:t>
            </a:r>
          </a:p>
        </p:txBody>
      </p:sp>
      <p:pic>
        <p:nvPicPr>
          <p:cNvPr id="6146" name="Picture 2" descr="Phishing Account Vector - Download Free Vectors, Clipart Graphics ...">
            <a:extLst>
              <a:ext uri="{FF2B5EF4-FFF2-40B4-BE49-F238E27FC236}">
                <a16:creationId xmlns:a16="http://schemas.microsoft.com/office/drawing/2014/main" id="{C9937E77-FCAB-4DF9-BBC4-5FD49B9F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 bwMode="auto">
          <a:xfrm>
            <a:off x="7356764" y="2704245"/>
            <a:ext cx="4765387" cy="384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безпечного</a:t>
            </a:r>
            <a:br>
              <a:rPr lang="uk-UA" dirty="0"/>
            </a:br>
            <a:r>
              <a:rPr lang="uk-UA" dirty="0"/>
              <a:t>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0929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листування електронною поштою рекомендується дотримуватися таких правил: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0252968-ED16-4E15-9D31-057ECDAA0421}"/>
              </a:ext>
            </a:extLst>
          </p:cNvPr>
          <p:cNvSpPr/>
          <p:nvPr/>
        </p:nvSpPr>
        <p:spPr>
          <a:xfrm>
            <a:off x="69850" y="2215403"/>
            <a:ext cx="2995468" cy="42850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ніколи не наводьте в листах </a:t>
            </a:r>
            <a:r>
              <a:rPr lang="uk-UA" sz="2400" b="1" i="1" dirty="0">
                <a:solidFill>
                  <a:srgbClr val="FFFF00"/>
                </a:solidFill>
              </a:rPr>
              <a:t>приватні дані </a:t>
            </a:r>
            <a:r>
              <a:rPr lang="uk-UA" sz="2400" b="1" i="1" dirty="0">
                <a:solidFill>
                  <a:schemeClr val="bg1"/>
                </a:solidFill>
              </a:rPr>
              <a:t>про себе та свою родину, якщо особисто не знайомі з адресатом;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65F6838-92F1-405A-81E4-644C49AFA5F2}"/>
              </a:ext>
            </a:extLst>
          </p:cNvPr>
          <p:cNvSpPr/>
          <p:nvPr/>
        </p:nvSpPr>
        <p:spPr>
          <a:xfrm>
            <a:off x="6149820" y="2215404"/>
            <a:ext cx="5972332" cy="22716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ніколи </a:t>
            </a:r>
            <a:r>
              <a:rPr lang="uk-UA" sz="2400" b="1" i="1" kern="0" dirty="0">
                <a:solidFill>
                  <a:srgbClr val="FFFF00"/>
                </a:solidFill>
              </a:rPr>
              <a:t>не погоджуйтеся на особисту зустріч </a:t>
            </a:r>
            <a:r>
              <a:rPr lang="uk-UA" sz="2400" b="1" i="1" kern="0" dirty="0">
                <a:solidFill>
                  <a:srgbClr val="FFFFFF"/>
                </a:solidFill>
              </a:rPr>
              <a:t>з особами, які знайомі вам тільки з електронного листування, – вони можуть виявитися не тими, за кого себе видавали;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C78DACE5-EAB4-44D8-A07D-615733190FC0}"/>
              </a:ext>
            </a:extLst>
          </p:cNvPr>
          <p:cNvGrpSpPr/>
          <p:nvPr/>
        </p:nvGrpSpPr>
        <p:grpSpPr>
          <a:xfrm>
            <a:off x="7265583" y="4541209"/>
            <a:ext cx="3740805" cy="2318853"/>
            <a:chOff x="6622853" y="5087763"/>
            <a:chExt cx="2327258" cy="1442622"/>
          </a:xfrm>
        </p:grpSpPr>
        <p:pic>
          <p:nvPicPr>
            <p:cNvPr id="13" name="Picture 2" descr="avatar, girl, person, user, young icon">
              <a:extLst>
                <a:ext uri="{FF2B5EF4-FFF2-40B4-BE49-F238E27FC236}">
                  <a16:creationId xmlns:a16="http://schemas.microsoft.com/office/drawing/2014/main" id="{FBBF609F-D7FC-48CA-80B4-534CD3AAD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853" y="5249230"/>
              <a:ext cx="1219823" cy="1219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elp, male, user icon">
              <a:extLst>
                <a:ext uri="{FF2B5EF4-FFF2-40B4-BE49-F238E27FC236}">
                  <a16:creationId xmlns:a16="http://schemas.microsoft.com/office/drawing/2014/main" id="{E06AB8BF-4399-4256-8B0D-5BAE302CC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524" y="5087763"/>
              <a:ext cx="1388587" cy="1388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exit, restricted, stop icon">
              <a:extLst>
                <a:ext uri="{FF2B5EF4-FFF2-40B4-BE49-F238E27FC236}">
                  <a16:creationId xmlns:a16="http://schemas.microsoft.com/office/drawing/2014/main" id="{C44E2B7A-7E50-491A-B66B-7269F1F30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693" y="5609262"/>
              <a:ext cx="921122" cy="92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Personal info data icon Royalty Free Vector Image">
            <a:extLst>
              <a:ext uri="{FF2B5EF4-FFF2-40B4-BE49-F238E27FC236}">
                <a16:creationId xmlns:a16="http://schemas.microsoft.com/office/drawing/2014/main" id="{3C1E3523-DA7E-4062-AABC-6FC273DB6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8021" r="25176" b="7878"/>
          <a:stretch/>
        </p:blipFill>
        <p:spPr bwMode="auto">
          <a:xfrm>
            <a:off x="3180959" y="2215403"/>
            <a:ext cx="2853220" cy="4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безпечного</a:t>
            </a:r>
            <a:br>
              <a:rPr lang="uk-UA" dirty="0"/>
            </a:br>
            <a:r>
              <a:rPr lang="uk-UA" dirty="0"/>
              <a:t>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4229293-F016-4680-844A-176F8C7F11F3}"/>
              </a:ext>
            </a:extLst>
          </p:cNvPr>
          <p:cNvSpPr/>
          <p:nvPr/>
        </p:nvSpPr>
        <p:spPr>
          <a:xfrm>
            <a:off x="69850" y="1196763"/>
            <a:ext cx="5972332" cy="26592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FF00"/>
                </a:solidFill>
              </a:rPr>
              <a:t>не відповідайте </a:t>
            </a:r>
            <a:r>
              <a:rPr lang="uk-UA" sz="2400" b="1" i="1" dirty="0">
                <a:solidFill>
                  <a:schemeClr val="bg1"/>
                </a:solidFill>
              </a:rPr>
              <a:t>на листи, що приходять від невідомих осіб; відповідаючи на ці листи, ви підтверджуєте існування адреси, що дасть змогу надсилати й надалі листи зі спамом; 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D745F25-9AFA-4C3C-A016-3B56967363D6}"/>
              </a:ext>
            </a:extLst>
          </p:cNvPr>
          <p:cNvSpPr/>
          <p:nvPr/>
        </p:nvSpPr>
        <p:spPr>
          <a:xfrm>
            <a:off x="6149820" y="1196763"/>
            <a:ext cx="5972332" cy="26592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ніколи </a:t>
            </a:r>
            <a:r>
              <a:rPr lang="uk-UA" sz="2400" b="1" i="1" dirty="0">
                <a:solidFill>
                  <a:srgbClr val="FFFF00"/>
                </a:solidFill>
              </a:rPr>
              <a:t>не відкривайте </a:t>
            </a:r>
            <a:r>
              <a:rPr lang="uk-UA" sz="2400" b="1" i="1" dirty="0">
                <a:solidFill>
                  <a:schemeClr val="bg1"/>
                </a:solidFill>
              </a:rPr>
              <a:t>прикріплені файли, отримані в листах від невідомих осіб: у них можуть міститися шкідливі програми; такі листи рекомендується видаляти.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45C5263A-34C0-44B2-8C9B-D899AE50E13F}"/>
              </a:ext>
            </a:extLst>
          </p:cNvPr>
          <p:cNvGrpSpPr/>
          <p:nvPr/>
        </p:nvGrpSpPr>
        <p:grpSpPr>
          <a:xfrm>
            <a:off x="1494520" y="3697357"/>
            <a:ext cx="3110948" cy="3110948"/>
            <a:chOff x="2915816" y="3329309"/>
            <a:chExt cx="3312368" cy="3312368"/>
          </a:xfrm>
        </p:grpSpPr>
        <p:pic>
          <p:nvPicPr>
            <p:cNvPr id="10" name="Picture 2" descr="android, base, btn, email icon">
              <a:extLst>
                <a:ext uri="{FF2B5EF4-FFF2-40B4-BE49-F238E27FC236}">
                  <a16:creationId xmlns:a16="http://schemas.microsoft.com/office/drawing/2014/main" id="{97DD4974-DDE3-4FA5-8029-9DEBA4381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329309"/>
              <a:ext cx="3312368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http://izhevsk.ru/forums/icons/forum_pictures/004301/4301233.png">
              <a:extLst>
                <a:ext uri="{FF2B5EF4-FFF2-40B4-BE49-F238E27FC236}">
                  <a16:creationId xmlns:a16="http://schemas.microsoft.com/office/drawing/2014/main" id="{D5D18210-59CB-416B-8634-FB82B0059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661248"/>
              <a:ext cx="725328" cy="72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BD47950E-7274-480C-8394-C6F0CA534817}"/>
              </a:ext>
            </a:extLst>
          </p:cNvPr>
          <p:cNvGrpSpPr/>
          <p:nvPr/>
        </p:nvGrpSpPr>
        <p:grpSpPr>
          <a:xfrm>
            <a:off x="7659822" y="3865916"/>
            <a:ext cx="2952328" cy="2952328"/>
            <a:chOff x="964881" y="1124744"/>
            <a:chExt cx="1800200" cy="18002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D800DE8-C576-4B42-8BC8-17A91028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1" y="1124744"/>
              <a:ext cx="1800200" cy="1800200"/>
            </a:xfrm>
            <a:prstGeom prst="rect">
              <a:avLst/>
            </a:prstGeom>
          </p:spPr>
        </p:pic>
        <p:pic>
          <p:nvPicPr>
            <p:cNvPr id="14" name="Picture 16" descr="folder icon">
              <a:extLst>
                <a:ext uri="{FF2B5EF4-FFF2-40B4-BE49-F238E27FC236}">
                  <a16:creationId xmlns:a16="http://schemas.microsoft.com/office/drawing/2014/main" id="{7D3015C9-2BFA-4C11-B2E7-6B619D0CA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300">
              <a:off x="1432218" y="1268131"/>
              <a:ext cx="1057219" cy="105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http://izhevsk.ru/forums/icons/forum_pictures/004301/4301233.png">
              <a:extLst>
                <a:ext uri="{FF2B5EF4-FFF2-40B4-BE49-F238E27FC236}">
                  <a16:creationId xmlns:a16="http://schemas.microsoft.com/office/drawing/2014/main" id="{6151077C-13DF-4BB4-BFE4-8314A2786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79" y="1748125"/>
              <a:ext cx="442273" cy="44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6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безпечного</a:t>
            </a:r>
            <a:br>
              <a:rPr lang="uk-UA" dirty="0"/>
            </a:br>
            <a:r>
              <a:rPr lang="uk-UA" dirty="0"/>
              <a:t>електронного листування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6ABA42C-E6E0-4AE4-B63F-1E33EC0CDD28}"/>
              </a:ext>
            </a:extLst>
          </p:cNvPr>
          <p:cNvSpPr/>
          <p:nvPr/>
        </p:nvSpPr>
        <p:spPr>
          <a:xfrm>
            <a:off x="69849" y="1196763"/>
            <a:ext cx="6937237" cy="25005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FF00"/>
                </a:solidFill>
              </a:rPr>
              <a:t>не повідомляйте пароль </a:t>
            </a:r>
            <a:r>
              <a:rPr lang="uk-UA" sz="2400" b="1" i="1" dirty="0">
                <a:solidFill>
                  <a:schemeClr val="bg1"/>
                </a:solidFill>
              </a:rPr>
              <a:t>від електронної поштової скриньки стороннім особам, щоб ваше листування не потрапило до чужих рук та щоб ніхто не міг відправити листа від вашого імені;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D14730F-1EF2-415E-8FCF-5B9FBDB89BC5}"/>
              </a:ext>
            </a:extLst>
          </p:cNvPr>
          <p:cNvSpPr/>
          <p:nvPr/>
        </p:nvSpPr>
        <p:spPr>
          <a:xfrm>
            <a:off x="7080568" y="1196763"/>
            <a:ext cx="5041583" cy="25005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FF00"/>
                </a:solidFill>
              </a:rPr>
              <a:t>завжди виходьте </a:t>
            </a:r>
            <a:r>
              <a:rPr lang="uk-UA" sz="2400" b="1" i="1" dirty="0">
                <a:solidFill>
                  <a:schemeClr val="bg1"/>
                </a:solidFill>
              </a:rPr>
              <a:t>зі свого облікового запису, якщо працювали не на власному комп’ютері; </a:t>
            </a:r>
          </a:p>
        </p:txBody>
      </p:sp>
      <p:pic>
        <p:nvPicPr>
          <p:cNvPr id="2050" name="Picture 2" descr="Download free photo of Logging out,log off,logout,free vector ...">
            <a:extLst>
              <a:ext uri="{FF2B5EF4-FFF2-40B4-BE49-F238E27FC236}">
                <a16:creationId xmlns:a16="http://schemas.microsoft.com/office/drawing/2014/main" id="{3F7464FD-C567-4C2C-B58C-19EF06C4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31" y="3819442"/>
            <a:ext cx="2865655" cy="28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ptop with password Royalty Free Vector Image">
            <a:extLst>
              <a:ext uri="{FF2B5EF4-FFF2-40B4-BE49-F238E27FC236}">
                <a16:creationId xmlns:a16="http://schemas.microsoft.com/office/drawing/2014/main" id="{85DCC52A-5C71-45A2-9412-3AC69327D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b="28637"/>
          <a:stretch/>
        </p:blipFill>
        <p:spPr bwMode="auto">
          <a:xfrm>
            <a:off x="873776" y="3819442"/>
            <a:ext cx="5329382" cy="28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0C55D-686B-4BC0-9574-56A953930FD4}"/>
              </a:ext>
            </a:extLst>
          </p:cNvPr>
          <p:cNvSpPr txBox="1"/>
          <p:nvPr/>
        </p:nvSpPr>
        <p:spPr>
          <a:xfrm>
            <a:off x="72008" y="1165590"/>
            <a:ext cx="12050142" cy="44627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300" b="1" i="1" dirty="0">
                <a:solidFill>
                  <a:schemeClr val="bg1"/>
                </a:solidFill>
              </a:rPr>
              <a:t>Розгляньте схеми та складіть розповідь, як пов’язані їхні складові.</a:t>
            </a:r>
            <a:endParaRPr lang="uk-UA" sz="23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D2E62CC8-04C1-4BD2-A248-37B176215753}"/>
              </a:ext>
            </a:extLst>
          </p:cNvPr>
          <p:cNvGraphicFramePr/>
          <p:nvPr/>
        </p:nvGraphicFramePr>
        <p:xfrm>
          <a:off x="72008" y="1704108"/>
          <a:ext cx="5819637" cy="499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EB342E84-DF8A-4152-B061-24F983AE2F0C}"/>
              </a:ext>
            </a:extLst>
          </p:cNvPr>
          <p:cNvGraphicFramePr/>
          <p:nvPr/>
        </p:nvGraphicFramePr>
        <p:xfrm>
          <a:off x="6300355" y="1704108"/>
          <a:ext cx="5819637" cy="499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9" name="Picture 2" descr="http://websarafan.ru/wp-content/uploads/2015/02/600x225xemail-ex-banner.png.pagespeed.ic.G4SmxwkSRO.png">
            <a:extLst>
              <a:ext uri="{FF2B5EF4-FFF2-40B4-BE49-F238E27FC236}">
                <a16:creationId xmlns:a16="http://schemas.microsoft.com/office/drawing/2014/main" id="{52A6277E-E061-4987-B6DF-E4359E206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3919" r="11801"/>
          <a:stretch/>
        </p:blipFill>
        <p:spPr bwMode="auto">
          <a:xfrm>
            <a:off x="5437255" y="6067367"/>
            <a:ext cx="1851621" cy="7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ED96144-DD9C-46D2-8C98-1799321E0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graphicEl>
                                              <a:dgm id="{1ED96144-DD9C-46D2-8C98-1799321E0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A39AA1F-6BF7-4DB0-B822-85EBAB262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FA39AA1F-6BF7-4DB0-B822-85EBAB262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31E46A4-AB22-4BD2-971C-13EA98445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dgm id="{031E46A4-AB22-4BD2-971C-13EA98445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76063C9-80A4-40DC-B282-0FCD2513B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576063C9-80A4-40DC-B282-0FCD2513B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94F254-DA00-4366-B48A-8C65E988B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dgm id="{3694F254-DA00-4366-B48A-8C65E988B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5BE3C96-5117-4A75-89D9-BEFDAC0C9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dgm id="{F5BE3C96-5117-4A75-89D9-BEFDAC0C9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2B796AD-C2D3-47BC-99BC-865E2F6CC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graphicEl>
                                              <a:dgm id="{C2B796AD-C2D3-47BC-99BC-865E2F6CC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BEE2210-0AFF-4EB8-BB15-2C42DD71D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dgm id="{4BEE2210-0AFF-4EB8-BB15-2C42DD71D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1D6C4E9-9638-4F36-B3C1-85103AB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graphicEl>
                                              <a:dgm id="{61D6C4E9-9638-4F36-B3C1-85103ABD4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6717B63-00A9-4740-BE61-48589DF2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graphicEl>
                                              <a:dgm id="{06717B63-00A9-4740-BE61-48589DF2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C154587-0187-4520-9608-FA211817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graphicEl>
                                              <a:dgm id="{0C154587-0187-4520-9608-FA211817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8E73B4D-39A6-404A-98B6-F16B3C881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>
                                            <p:graphicEl>
                                              <a:dgm id="{78E73B4D-39A6-404A-98B6-F16B3C881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4B92DFB-1BF3-42F0-8706-AD5F0A70C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graphicEl>
                                              <a:dgm id="{04B92DFB-1BF3-42F0-8706-AD5F0A70C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50DF0B2-63C8-455F-8BAF-70E47EA6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150DF0B2-63C8-455F-8BAF-70E47EA6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940CD94-786F-4DD2-BC10-1881A6CF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graphicEl>
                                              <a:dgm id="{D940CD94-786F-4DD2-BC10-1881A6CF5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890A452-5FB7-480B-9823-05384EDC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>
                                            <p:graphicEl>
                                              <a:dgm id="{B890A452-5FB7-480B-9823-05384EDC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8987BAD-17A4-4F7A-8876-84A7A526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>
                                            <p:graphicEl>
                                              <a:dgm id="{98987BAD-17A4-4F7A-8876-84A7A526B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ED96144-DD9C-46D2-8C98-1799321E0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7">
                                            <p:graphicEl>
                                              <a:dgm id="{1ED96144-DD9C-46D2-8C98-1799321E0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A39AA1F-6BF7-4DB0-B822-85EBAB262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17">
                                            <p:graphicEl>
                                              <a:dgm id="{FA39AA1F-6BF7-4DB0-B822-85EBAB262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31E46A4-AB22-4BD2-971C-13EA98445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7">
                                            <p:graphicEl>
                                              <a:dgm id="{031E46A4-AB22-4BD2-971C-13EA98445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76063C9-80A4-40DC-B282-0FCD2513B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17">
                                            <p:graphicEl>
                                              <a:dgm id="{576063C9-80A4-40DC-B282-0FCD2513B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694F254-DA00-4366-B48A-8C65E988B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17">
                                            <p:graphicEl>
                                              <a:dgm id="{3694F254-DA00-4366-B48A-8C65E988B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5BE3C96-5117-4A75-89D9-BEFDAC0C9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17">
                                            <p:graphicEl>
                                              <a:dgm id="{F5BE3C96-5117-4A75-89D9-BEFDAC0C9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2B796AD-C2D3-47BC-99BC-865E2F6CC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17">
                                            <p:graphicEl>
                                              <a:dgm id="{C2B796AD-C2D3-47BC-99BC-865E2F6CC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BEE2210-0AFF-4EB8-BB15-2C42DD71D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17">
                                            <p:graphicEl>
                                              <a:dgm id="{4BEE2210-0AFF-4EB8-BB15-2C42DD71D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1D6C4E9-9638-4F36-B3C1-85103AB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17">
                                            <p:graphicEl>
                                              <a:dgm id="{61D6C4E9-9638-4F36-B3C1-85103ABD4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6717B63-00A9-4740-BE61-48589DF2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17">
                                            <p:graphicEl>
                                              <a:dgm id="{06717B63-00A9-4740-BE61-48589DF2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C154587-0187-4520-9608-FA211817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17">
                                            <p:graphicEl>
                                              <a:dgm id="{0C154587-0187-4520-9608-FA211817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6456497-064F-4B17-B1AC-EC304FE10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17">
                                            <p:graphicEl>
                                              <a:dgm id="{26456497-064F-4B17-B1AC-EC304FE10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49A0271-01E9-4502-AC0A-62BE018F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17">
                                            <p:graphicEl>
                                              <a:dgm id="{F49A0271-01E9-4502-AC0A-62BE018F2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8E73B4D-39A6-404A-98B6-F16B3C881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750"/>
                                        <p:tgtEl>
                                          <p:spTgt spid="17">
                                            <p:graphicEl>
                                              <a:dgm id="{78E73B4D-39A6-404A-98B6-F16B3C881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4B92DFB-1BF3-42F0-8706-AD5F0A70C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17">
                                            <p:graphicEl>
                                              <a:dgm id="{04B92DFB-1BF3-42F0-8706-AD5F0A70C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50DF0B2-63C8-455F-8BAF-70E47EA6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17">
                                            <p:graphicEl>
                                              <a:dgm id="{150DF0B2-63C8-455F-8BAF-70E47EA6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940CD94-786F-4DD2-BC10-1881A6CF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750"/>
                                        <p:tgtEl>
                                          <p:spTgt spid="17">
                                            <p:graphicEl>
                                              <a:dgm id="{D940CD94-786F-4DD2-BC10-1881A6CF5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6" grpId="0">
        <p:bldSub>
          <a:bldDgm bld="one"/>
        </p:bldSub>
      </p:bldGraphic>
      <p:bldGraphic spid="1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якою метою вкладають файли до електрон них листів? Які файли можна вкладати до листа?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28490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вкласти до електронного листа файл, збережений на носії даних?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26021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видалити з електронного листа помилково вкладений файл?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297252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зберегти на носії даних файл, вкладений до електронного листа?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5334287"/>
            <a:ext cx="1045376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 відповісти на отриманий лист?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Обговорюємо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переслати отриманий лист іншому адресату?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1594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означають символи </a:t>
            </a:r>
            <a:r>
              <a:rPr lang="uk-UA" sz="2800" b="1" i="1" kern="0" dirty="0" err="1">
                <a:solidFill>
                  <a:srgbClr val="002060"/>
                </a:solidFill>
              </a:rPr>
              <a:t>Re</a:t>
            </a:r>
            <a:r>
              <a:rPr lang="uk-UA" sz="2800" b="1" i="1" kern="0" dirty="0">
                <a:solidFill>
                  <a:srgbClr val="002060"/>
                </a:solidFill>
              </a:rPr>
              <a:t>: та </a:t>
            </a:r>
            <a:r>
              <a:rPr lang="uk-UA" sz="2800" b="1" i="1" kern="0" dirty="0" err="1">
                <a:solidFill>
                  <a:srgbClr val="002060"/>
                </a:solidFill>
              </a:rPr>
              <a:t>Fwd</a:t>
            </a:r>
            <a:r>
              <a:rPr lang="uk-UA" sz="2800" b="1" i="1" kern="0" dirty="0">
                <a:solidFill>
                  <a:srgbClr val="002060"/>
                </a:solidFill>
              </a:rPr>
              <a:t>: у темі листа?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42208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етикет електронного листування?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02681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спам? Що таке </a:t>
            </a:r>
            <a:r>
              <a:rPr lang="uk-UA" sz="2800" b="1" i="1" kern="0" dirty="0" err="1">
                <a:solidFill>
                  <a:srgbClr val="002060"/>
                </a:solidFill>
              </a:rPr>
              <a:t>фішинг</a:t>
            </a:r>
            <a:r>
              <a:rPr lang="uk-UA" sz="2800" b="1" i="1" kern="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63154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10"/>
            </a:pPr>
            <a:r>
              <a:rPr lang="uk-UA" dirty="0"/>
              <a:t>Яких правил безпеки слід дотримуватися під час електронного листування?</a:t>
            </a:r>
          </a:p>
        </p:txBody>
      </p:sp>
    </p:spTree>
    <p:extLst>
      <p:ext uri="{BB962C8B-B14F-4D97-AF65-F5344CB8AC3E}">
        <p14:creationId xmlns:p14="http://schemas.microsoft.com/office/powerpoint/2010/main" val="5575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1.2,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-21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3502"/>
              <a:gd name="adj2" fmla="val 1692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19-20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файлами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7AFF0-8136-40E5-9356-7720CE961A0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до листа необхідно приєднати файл, слід натиснути кнопку </a:t>
            </a:r>
            <a:r>
              <a:rPr lang="uk-UA" sz="2800" b="1" i="1" dirty="0">
                <a:solidFill>
                  <a:srgbClr val="FFFF00"/>
                </a:solidFill>
              </a:rPr>
              <a:t>Вкласти </a:t>
            </a:r>
            <a:r>
              <a:rPr lang="uk-UA" sz="2800" b="1" i="1" dirty="0">
                <a:solidFill>
                  <a:schemeClr val="bg1"/>
                </a:solidFill>
              </a:rPr>
              <a:t>(</a:t>
            </a:r>
            <a:r>
              <a:rPr lang="uk-UA" sz="2800" b="1" i="1" dirty="0">
                <a:solidFill>
                  <a:srgbClr val="FFFF00"/>
                </a:solidFill>
              </a:rPr>
              <a:t>Прикріпити</a:t>
            </a:r>
            <a:r>
              <a:rPr lang="uk-UA" sz="2800" b="1" i="1" dirty="0">
                <a:solidFill>
                  <a:schemeClr val="bg1"/>
                </a:solidFill>
              </a:rPr>
              <a:t>)</a:t>
            </a:r>
            <a:r>
              <a:rPr lang="uk-UA" sz="2800" b="1" i="1" dirty="0">
                <a:solidFill>
                  <a:srgbClr val="FFFF00"/>
                </a:solidFill>
              </a:rPr>
              <a:t> файли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149954-F722-4AC9-891D-7764A419A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43" t="28643" r="28516" b="22777"/>
          <a:stretch/>
        </p:blipFill>
        <p:spPr>
          <a:xfrm>
            <a:off x="247203" y="2477995"/>
            <a:ext cx="5308772" cy="3353110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B84176A-16F4-4111-AFF5-0CF6C7E2C955}"/>
              </a:ext>
            </a:extLst>
          </p:cNvPr>
          <p:cNvGrpSpPr/>
          <p:nvPr/>
        </p:nvGrpSpPr>
        <p:grpSpPr>
          <a:xfrm>
            <a:off x="6095950" y="2477995"/>
            <a:ext cx="5848897" cy="3550119"/>
            <a:chOff x="6095950" y="2779334"/>
            <a:chExt cx="5848897" cy="355011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6314CC0-1E84-43E8-A4E0-36CA0AD09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501" t="34779" r="7332" b="22490"/>
            <a:stretch/>
          </p:blipFill>
          <p:spPr>
            <a:xfrm>
              <a:off x="6096000" y="2779334"/>
              <a:ext cx="5848847" cy="35501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F0629DD-3D28-4F7C-9319-DEAC0A3BC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501" t="91528" r="7332" b="-1"/>
            <a:stretch/>
          </p:blipFill>
          <p:spPr>
            <a:xfrm>
              <a:off x="6095950" y="5625548"/>
              <a:ext cx="5848847" cy="703905"/>
            </a:xfrm>
            <a:prstGeom prst="rect">
              <a:avLst/>
            </a:prstGeom>
          </p:spPr>
        </p:pic>
      </p:grp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7EC3E54D-2113-4707-A2C7-A5581587341E}"/>
              </a:ext>
            </a:extLst>
          </p:cNvPr>
          <p:cNvSpPr/>
          <p:nvPr/>
        </p:nvSpPr>
        <p:spPr>
          <a:xfrm>
            <a:off x="1394640" y="3851560"/>
            <a:ext cx="1881960" cy="4238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ілка вліво 20">
            <a:extLst>
              <a:ext uri="{FF2B5EF4-FFF2-40B4-BE49-F238E27FC236}">
                <a16:creationId xmlns:a16="http://schemas.microsoft.com/office/drawing/2014/main" id="{7BFCF8C8-A724-418C-BA06-D2527AD1DF11}"/>
              </a:ext>
            </a:extLst>
          </p:cNvPr>
          <p:cNvSpPr/>
          <p:nvPr/>
        </p:nvSpPr>
        <p:spPr>
          <a:xfrm rot="18900000">
            <a:off x="1936031" y="319404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A8015CCE-14DE-4D1E-836C-53ACEBEB37C2}"/>
              </a:ext>
            </a:extLst>
          </p:cNvPr>
          <p:cNvSpPr/>
          <p:nvPr/>
        </p:nvSpPr>
        <p:spPr>
          <a:xfrm>
            <a:off x="7854478" y="5445320"/>
            <a:ext cx="431840" cy="4238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Стрілка вліво 20">
            <a:extLst>
              <a:ext uri="{FF2B5EF4-FFF2-40B4-BE49-F238E27FC236}">
                <a16:creationId xmlns:a16="http://schemas.microsoft.com/office/drawing/2014/main" id="{66BD90CD-FB4D-482C-95F1-AE3ADBCCFCAB}"/>
              </a:ext>
            </a:extLst>
          </p:cNvPr>
          <p:cNvSpPr/>
          <p:nvPr/>
        </p:nvSpPr>
        <p:spPr>
          <a:xfrm rot="18900000">
            <a:off x="7981012" y="484117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6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10" name="Округлена прямокутна виноска 5">
            <a:extLst>
              <a:ext uri="{FF2B5EF4-FFF2-40B4-BE49-F238E27FC236}">
                <a16:creationId xmlns:a16="http://schemas.microsoft.com/office/drawing/2014/main" id="{5526F683-182B-4E23-9AC4-B7B03D7911A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</a:t>
            </a:r>
          </a:p>
        </p:txBody>
      </p:sp>
      <p:pic>
        <p:nvPicPr>
          <p:cNvPr id="7" name="Picture 6" descr="earth, internet, network icon">
            <a:extLst>
              <a:ext uri="{FF2B5EF4-FFF2-40B4-BE49-F238E27FC236}">
                <a16:creationId xmlns:a16="http://schemas.microsoft.com/office/drawing/2014/main" id="{93CBC676-1229-4478-A821-59B44110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57" y="3587772"/>
            <a:ext cx="2530624" cy="25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tknowhowe.co.uk/wp-content/uploads/2015/02/email-logo.png">
            <a:extLst>
              <a:ext uri="{FF2B5EF4-FFF2-40B4-BE49-F238E27FC236}">
                <a16:creationId xmlns:a16="http://schemas.microsoft.com/office/drawing/2014/main" id="{3DD918A3-110B-43D9-9310-2F0ACB3C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882" y="3631424"/>
            <a:ext cx="2850263" cy="23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файлами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576768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буде відкрито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 </a:t>
            </a:r>
            <a:r>
              <a:rPr lang="uk-UA" sz="2800" b="1" i="1" kern="0" dirty="0" err="1">
                <a:solidFill>
                  <a:srgbClr val="FFFF00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у якому можна вибрати для вкладення до листа один або групу файлів.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05E6BC-36A0-41ED-84ED-2C89DCF9D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08" y="1196763"/>
            <a:ext cx="5965992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4821BB6-2F55-455E-B241-A2BBB9CBAE0C}"/>
              </a:ext>
            </a:extLst>
          </p:cNvPr>
          <p:cNvSpPr/>
          <p:nvPr/>
        </p:nvSpPr>
        <p:spPr>
          <a:xfrm>
            <a:off x="6146096" y="5616481"/>
            <a:ext cx="4900364" cy="4795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F96FE-FDBE-49B7-90D6-8D27F1AD9C88}"/>
              </a:ext>
            </a:extLst>
          </p:cNvPr>
          <p:cNvSpPr txBox="1"/>
          <p:nvPr/>
        </p:nvSpPr>
        <p:spPr>
          <a:xfrm>
            <a:off x="72008" y="4007441"/>
            <a:ext cx="5767683" cy="1815882"/>
          </a:xfrm>
          <a:prstGeom prst="wedgeRectCallout">
            <a:avLst>
              <a:gd name="adj1" fmla="val 61343"/>
              <a:gd name="adj2" fmla="val 4361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вкладення файлів дані про них відображаються в нижній частині вікна листа.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CF91471-3F2B-40FE-89F4-67D7E97634CB}"/>
              </a:ext>
            </a:extLst>
          </p:cNvPr>
          <p:cNvSpPr/>
          <p:nvPr/>
        </p:nvSpPr>
        <p:spPr>
          <a:xfrm>
            <a:off x="10741660" y="5707380"/>
            <a:ext cx="248920" cy="2768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3E4B1-C324-434C-8EF4-D23B59B10A9C}"/>
              </a:ext>
            </a:extLst>
          </p:cNvPr>
          <p:cNvSpPr txBox="1"/>
          <p:nvPr/>
        </p:nvSpPr>
        <p:spPr>
          <a:xfrm>
            <a:off x="8066673" y="4160943"/>
            <a:ext cx="3664664" cy="954107"/>
          </a:xfrm>
          <a:prstGeom prst="wedgeRectCallout">
            <a:avLst>
              <a:gd name="adj1" fmla="val 26037"/>
              <a:gd name="adj2" fmla="val 12328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вкладений файл</a:t>
            </a:r>
          </a:p>
        </p:txBody>
      </p:sp>
    </p:spTree>
    <p:extLst>
      <p:ext uri="{BB962C8B-B14F-4D97-AF65-F5344CB8AC3E}">
        <p14:creationId xmlns:p14="http://schemas.microsoft.com/office/powerpoint/2010/main" val="21082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файлами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завершення підготовки листа його можна надсилати.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0290-7F9D-4341-A3A9-D9A866A755DE}"/>
              </a:ext>
            </a:extLst>
          </p:cNvPr>
          <p:cNvSpPr txBox="1"/>
          <p:nvPr/>
        </p:nvSpPr>
        <p:spPr>
          <a:xfrm>
            <a:off x="1567543" y="2277418"/>
            <a:ext cx="105546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Звертаємо вашу увагу, що виконувані файли з розширенням імені </a:t>
            </a:r>
            <a:r>
              <a:rPr lang="uk-UA" sz="2800" b="1" i="1" kern="0" dirty="0" err="1">
                <a:solidFill>
                  <a:srgbClr val="FFFF00"/>
                </a:solidFill>
              </a:rPr>
              <a:t>ехе</a:t>
            </a:r>
            <a:r>
              <a:rPr lang="uk-UA" sz="2800" b="1" i="1" kern="0" dirty="0">
                <a:solidFill>
                  <a:srgbClr val="FFFFFF"/>
                </a:solidFill>
              </a:rPr>
              <a:t> можуть блокуватися антивірусною програмою поштового сервера та не бути вкладеними до листа.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4B622BEF-C9BF-4C57-8D9A-A4E66CA3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252227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446ED-B7A6-470A-B957-624BF6141BDF}"/>
              </a:ext>
            </a:extLst>
          </p:cNvPr>
          <p:cNvSpPr txBox="1"/>
          <p:nvPr/>
        </p:nvSpPr>
        <p:spPr>
          <a:xfrm>
            <a:off x="1567544" y="4219848"/>
            <a:ext cx="7836230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Вкладені файли, розмір яких перевищує </a:t>
            </a:r>
            <a:r>
              <a:rPr lang="uk-UA" sz="2800" b="1" i="1" kern="0" dirty="0">
                <a:solidFill>
                  <a:srgbClr val="FFFF00"/>
                </a:solidFill>
              </a:rPr>
              <a:t>25 </a:t>
            </a:r>
            <a:r>
              <a:rPr lang="uk-UA" sz="2800" b="1" i="1" kern="0" dirty="0" err="1">
                <a:solidFill>
                  <a:srgbClr val="FFFF00"/>
                </a:solidFill>
              </a:rPr>
              <a:t>Мбайт</a:t>
            </a:r>
            <a:r>
              <a:rPr lang="uk-UA" sz="2800" b="1" i="1" kern="0" dirty="0">
                <a:solidFill>
                  <a:srgbClr val="FFFFFF"/>
                </a:solidFill>
              </a:rPr>
              <a:t>, автоматично завантажуються 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Диск</a:t>
            </a:r>
            <a:r>
              <a:rPr lang="uk-UA" sz="2800" b="1" i="1" kern="0" dirty="0">
                <a:solidFill>
                  <a:srgbClr val="FFFFFF"/>
                </a:solidFill>
              </a:rPr>
              <a:t>, а в лист додається лише посилання на них. </a:t>
            </a:r>
          </a:p>
        </p:txBody>
      </p:sp>
      <p:pic>
        <p:nvPicPr>
          <p:cNvPr id="10" name="Picture 2" descr="attention, notice, warning icon">
            <a:extLst>
              <a:ext uri="{FF2B5EF4-FFF2-40B4-BE49-F238E27FC236}">
                <a16:creationId xmlns:a16="http://schemas.microsoft.com/office/drawing/2014/main" id="{59A72687-0FFC-4F93-911B-162EF859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194657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Диск — Википедия">
            <a:extLst>
              <a:ext uri="{FF2B5EF4-FFF2-40B4-BE49-F238E27FC236}">
                <a16:creationId xmlns:a16="http://schemas.microsoft.com/office/drawing/2014/main" id="{FD459DE9-02CA-4BBE-BA8F-3A966502C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45" y="4219848"/>
            <a:ext cx="2594706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файлами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 отримали лист, до якого вкладено файл, то ви побачите в рядку з даними про цей лист кнопку для перегляду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на якій зазначено ім’я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97DCD3-02D6-4B22-8003-40654224C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66" b="10037"/>
          <a:stretch/>
        </p:blipFill>
        <p:spPr>
          <a:xfrm>
            <a:off x="630526" y="2690587"/>
            <a:ext cx="10930948" cy="376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43915A0-ACAD-411B-8668-C4D0A9C5589D}"/>
              </a:ext>
            </a:extLst>
          </p:cNvPr>
          <p:cNvSpPr/>
          <p:nvPr/>
        </p:nvSpPr>
        <p:spPr>
          <a:xfrm>
            <a:off x="6747706" y="4179916"/>
            <a:ext cx="1817173" cy="4479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ECF68FDE-D7B8-4109-80A8-622043FD1892}"/>
              </a:ext>
            </a:extLst>
          </p:cNvPr>
          <p:cNvSpPr/>
          <p:nvPr/>
        </p:nvSpPr>
        <p:spPr>
          <a:xfrm rot="18900000">
            <a:off x="7573722" y="35242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файлами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F9E0DE39-651A-4C06-97FF-4C3DDA2F0C02}"/>
              </a:ext>
            </a:extLst>
          </p:cNvPr>
          <p:cNvGrpSpPr/>
          <p:nvPr/>
        </p:nvGrpSpPr>
        <p:grpSpPr>
          <a:xfrm>
            <a:off x="72008" y="1196763"/>
            <a:ext cx="12050142" cy="1384995"/>
            <a:chOff x="72008" y="1196763"/>
            <a:chExt cx="12050142" cy="1384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4E2A66-6AA2-43D8-B833-D2567C5142B8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У деяких поштових службах, наприклад 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FREEMAIL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, ознакою листа, що містить вкладені файли, є наявність значка у вигляді скріпки      у рядку листа.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7D37AB4-F9D8-4620-A3EA-D9B1F936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49" y="2094078"/>
              <a:ext cx="539404" cy="48768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AD8A0C-8A2A-4A67-B3F4-E4AE13E941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13"/>
          <a:stretch/>
        </p:blipFill>
        <p:spPr>
          <a:xfrm>
            <a:off x="337055" y="2752824"/>
            <a:ext cx="11517890" cy="359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E595E88-9CD3-4647-A291-076BF1CEB008}"/>
              </a:ext>
            </a:extLst>
          </p:cNvPr>
          <p:cNvSpPr/>
          <p:nvPr/>
        </p:nvSpPr>
        <p:spPr>
          <a:xfrm>
            <a:off x="10157459" y="3807460"/>
            <a:ext cx="330201" cy="3860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6D5E840F-BE27-44AD-A43D-E9611FA4D2E1}"/>
              </a:ext>
            </a:extLst>
          </p:cNvPr>
          <p:cNvSpPr/>
          <p:nvPr/>
        </p:nvSpPr>
        <p:spPr>
          <a:xfrm rot="18900000">
            <a:off x="10220403" y="317589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з файлами в</a:t>
            </a:r>
            <a:br>
              <a:rPr lang="uk-UA" dirty="0"/>
            </a:br>
            <a:r>
              <a:rPr lang="uk-UA" dirty="0"/>
              <a:t>електронній пошті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E2A66-6AA2-43D8-B833-D2567C5142B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сторінці отриманого листа, що містить вкладені файли, відображаються дані про вкладені файли: значок або ескіз зображення, ім’я та розмір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71B1A5-C027-43E7-A02F-852A26F21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37"/>
          <a:stretch/>
        </p:blipFill>
        <p:spPr>
          <a:xfrm>
            <a:off x="466075" y="2712740"/>
            <a:ext cx="11259849" cy="375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A5A0F89-9DD3-4C35-A603-047A97660C3E}"/>
              </a:ext>
            </a:extLst>
          </p:cNvPr>
          <p:cNvSpPr/>
          <p:nvPr/>
        </p:nvSpPr>
        <p:spPr>
          <a:xfrm>
            <a:off x="4128714" y="4938258"/>
            <a:ext cx="2077776" cy="13787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F5AE2AD-696F-44C6-8CB2-B0E54A84AD2E}"/>
              </a:ext>
            </a:extLst>
          </p:cNvPr>
          <p:cNvSpPr/>
          <p:nvPr/>
        </p:nvSpPr>
        <p:spPr>
          <a:xfrm rot="18900000">
            <a:off x="5228006" y="43000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F94869D-0F89-4D96-B9CF-4A39CF77ABE1}"/>
              </a:ext>
            </a:extLst>
          </p:cNvPr>
          <p:cNvSpPr/>
          <p:nvPr/>
        </p:nvSpPr>
        <p:spPr>
          <a:xfrm>
            <a:off x="4472940" y="5814060"/>
            <a:ext cx="429261" cy="3581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C7697-4639-4993-A816-6038AD0E6F1D}"/>
              </a:ext>
            </a:extLst>
          </p:cNvPr>
          <p:cNvSpPr txBox="1"/>
          <p:nvPr/>
        </p:nvSpPr>
        <p:spPr>
          <a:xfrm>
            <a:off x="72008" y="2845803"/>
            <a:ext cx="4701528" cy="1815882"/>
          </a:xfrm>
          <a:prstGeom prst="wedgeRectCallout">
            <a:avLst>
              <a:gd name="adj1" fmla="val 46691"/>
              <a:gd name="adj2" fmla="val 1181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Зберегти вкладений файл на носії даних вашого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комп’ютера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EB9CDDA-0AE9-462A-858C-FB5C0A3BE71A}"/>
              </a:ext>
            </a:extLst>
          </p:cNvPr>
          <p:cNvSpPr/>
          <p:nvPr/>
        </p:nvSpPr>
        <p:spPr>
          <a:xfrm>
            <a:off x="4902201" y="5814060"/>
            <a:ext cx="429261" cy="3581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37D6C-59EF-4639-A495-90FD6430DFF0}"/>
              </a:ext>
            </a:extLst>
          </p:cNvPr>
          <p:cNvSpPr txBox="1"/>
          <p:nvPr/>
        </p:nvSpPr>
        <p:spPr>
          <a:xfrm>
            <a:off x="6498419" y="4908106"/>
            <a:ext cx="4701528" cy="954107"/>
          </a:xfrm>
          <a:prstGeom prst="wedgeRectCallout">
            <a:avLst>
              <a:gd name="adj1" fmla="val -78401"/>
              <a:gd name="adj2" fmla="val 603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Зберегти на </a:t>
            </a:r>
            <a:r>
              <a:rPr lang="en-AU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Диску</a:t>
            </a:r>
          </a:p>
        </p:txBody>
      </p:sp>
    </p:spTree>
    <p:extLst>
      <p:ext uri="{BB962C8B-B14F-4D97-AF65-F5344CB8AC3E}">
        <p14:creationId xmlns:p14="http://schemas.microsoft.com/office/powerpoint/2010/main" val="35072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291815</TotalTime>
  <Words>1844</Words>
  <Application>Microsoft Office PowerPoint</Application>
  <PresentationFormat>Широкий екран</PresentationFormat>
  <Paragraphs>198</Paragraphs>
  <Slides>40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6" baseType="lpstr">
      <vt:lpstr>Arial</vt:lpstr>
      <vt:lpstr>Comic Sans MS</vt:lpstr>
      <vt:lpstr>Times New Roman</vt:lpstr>
      <vt:lpstr>Verdana</vt:lpstr>
      <vt:lpstr>Wingdings</vt:lpstr>
      <vt:lpstr>Тема Office</vt:lpstr>
      <vt:lpstr>Пересилання файлів. Перенаправлення повідомлень. Етикет електронного листування</vt:lpstr>
      <vt:lpstr>Операції з файлами та електронними листами</vt:lpstr>
      <vt:lpstr>Операції з файлами в електронній пошті</vt:lpstr>
      <vt:lpstr>Операції з файлами в електронній пошті</vt:lpstr>
      <vt:lpstr>Операції з файлами в електронній пошті</vt:lpstr>
      <vt:lpstr>Операції з файлами в електронній пошті</vt:lpstr>
      <vt:lpstr>Операції з файлами в електронній пошті</vt:lpstr>
      <vt:lpstr>Операції з файлами в електронній пошті</vt:lpstr>
      <vt:lpstr>Операції з файлами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Операції з листами в електронній пошті</vt:lpstr>
      <vt:lpstr>Етикет електронного листування</vt:lpstr>
      <vt:lpstr>Етикет електронного листування</vt:lpstr>
      <vt:lpstr>Етикет електронного листування</vt:lpstr>
      <vt:lpstr>Етикет електронного листування</vt:lpstr>
      <vt:lpstr>Етикет електронного листування</vt:lpstr>
      <vt:lpstr>Етикет електронного листування</vt:lpstr>
      <vt:lpstr>Правила безпечного електронного листування</vt:lpstr>
      <vt:lpstr>Правила безпечного електронного листування</vt:lpstr>
      <vt:lpstr>Правила безпечного електронного листування</vt:lpstr>
      <vt:lpstr>Правила безпечного електронного листування</vt:lpstr>
      <vt:lpstr>Правила безпечного електронного листування</vt:lpstr>
      <vt:lpstr>Правила безпечного електронного листування</vt:lpstr>
      <vt:lpstr>Правила безпечного електронного листування</vt:lpstr>
      <vt:lpstr>Правила безпечного електронного листування</vt:lpstr>
      <vt:lpstr>Повторюємо</vt:lpstr>
      <vt:lpstr>Дайте відповіді на запитання</vt:lpstr>
      <vt:lpstr>Обговорюємо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457</cp:revision>
  <dcterms:created xsi:type="dcterms:W3CDTF">2016-06-06T19:48:43Z</dcterms:created>
  <dcterms:modified xsi:type="dcterms:W3CDTF">2020-04-07T07:25:29Z</dcterms:modified>
</cp:coreProperties>
</file>