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media/image1.png" ContentType="image/png"/>
  <Override PartName="/ppt/media/image7.jpeg" ContentType="image/jpeg"/>
  <Override PartName="/ppt/media/image2.png" ContentType="image/png"/>
  <Override PartName="/ppt/media/image4.jpeg" ContentType="image/jpeg"/>
  <Override PartName="/ppt/media/image17.jpeg" ContentType="image/jpeg"/>
  <Override PartName="/ppt/media/image3.png" ContentType="image/png"/>
  <Override PartName="/ppt/media/image5.jpeg" ContentType="image/jpeg"/>
  <Override PartName="/ppt/media/image8.jpeg" ContentType="image/jpeg"/>
  <Override PartName="/ppt/media/media9.mp4" ContentType="video/mp4"/>
  <Override PartName="/ppt/media/image6.png" ContentType="image/pn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hdphoto1.wdp" ContentType="image/vnd.ms-photo"/>
  <Override PartName="/ppt/media/media15.mp4" ContentType="video/mp4"/>
  <Override PartName="/ppt/media/image16.png" ContentType="image/pn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653040" y="3704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870840" y="5882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1044720" y="84960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870840" y="1526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1044720" y="115416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 flipH="1">
            <a:off x="649440" y="163332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7"/>
          <p:cNvSpPr/>
          <p:nvPr/>
        </p:nvSpPr>
        <p:spPr>
          <a:xfrm flipH="1">
            <a:off x="866880" y="141552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8"/>
          <p:cNvSpPr/>
          <p:nvPr/>
        </p:nvSpPr>
        <p:spPr>
          <a:xfrm flipH="1">
            <a:off x="866880" y="185112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9"/>
          <p:cNvSpPr/>
          <p:nvPr/>
        </p:nvSpPr>
        <p:spPr>
          <a:xfrm flipH="1">
            <a:off x="1041120" y="211212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10"/>
          <p:cNvSpPr/>
          <p:nvPr/>
        </p:nvSpPr>
        <p:spPr>
          <a:xfrm flipH="1">
            <a:off x="1041120" y="241704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11"/>
          <p:cNvSpPr/>
          <p:nvPr/>
        </p:nvSpPr>
        <p:spPr>
          <a:xfrm>
            <a:off x="653040" y="28958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12"/>
          <p:cNvSpPr/>
          <p:nvPr/>
        </p:nvSpPr>
        <p:spPr>
          <a:xfrm>
            <a:off x="870840" y="267840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13"/>
          <p:cNvSpPr/>
          <p:nvPr/>
        </p:nvSpPr>
        <p:spPr>
          <a:xfrm>
            <a:off x="870840" y="312516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14"/>
          <p:cNvSpPr/>
          <p:nvPr/>
        </p:nvSpPr>
        <p:spPr>
          <a:xfrm>
            <a:off x="1044720" y="338616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CustomShape 15"/>
          <p:cNvSpPr/>
          <p:nvPr/>
        </p:nvSpPr>
        <p:spPr>
          <a:xfrm>
            <a:off x="1044720" y="369108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CustomShape 16"/>
          <p:cNvSpPr/>
          <p:nvPr/>
        </p:nvSpPr>
        <p:spPr>
          <a:xfrm flipH="1">
            <a:off x="649440" y="41702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7"/>
          <p:cNvSpPr/>
          <p:nvPr/>
        </p:nvSpPr>
        <p:spPr>
          <a:xfrm flipH="1">
            <a:off x="889560" y="39524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" name="CustomShape 18"/>
          <p:cNvSpPr/>
          <p:nvPr/>
        </p:nvSpPr>
        <p:spPr>
          <a:xfrm flipH="1">
            <a:off x="878400" y="43988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" name="CustomShape 19"/>
          <p:cNvSpPr/>
          <p:nvPr/>
        </p:nvSpPr>
        <p:spPr>
          <a:xfrm flipH="1">
            <a:off x="1052640" y="465984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" name="CustomShape 20"/>
          <p:cNvSpPr/>
          <p:nvPr/>
        </p:nvSpPr>
        <p:spPr>
          <a:xfrm flipH="1">
            <a:off x="1052640" y="496476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" name="CustomShape 21"/>
          <p:cNvSpPr/>
          <p:nvPr/>
        </p:nvSpPr>
        <p:spPr>
          <a:xfrm>
            <a:off x="664200" y="544356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" name="CustomShape 22"/>
          <p:cNvSpPr/>
          <p:nvPr/>
        </p:nvSpPr>
        <p:spPr>
          <a:xfrm>
            <a:off x="882000" y="522612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" name="CustomShape 23"/>
          <p:cNvSpPr/>
          <p:nvPr/>
        </p:nvSpPr>
        <p:spPr>
          <a:xfrm>
            <a:off x="882000" y="566136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" name="CustomShape 24"/>
          <p:cNvSpPr/>
          <p:nvPr/>
        </p:nvSpPr>
        <p:spPr>
          <a:xfrm>
            <a:off x="1056240" y="592272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" name="CustomShape 25"/>
          <p:cNvSpPr/>
          <p:nvPr/>
        </p:nvSpPr>
        <p:spPr>
          <a:xfrm>
            <a:off x="1056240" y="622764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" name="CustomShape 26"/>
          <p:cNvSpPr/>
          <p:nvPr/>
        </p:nvSpPr>
        <p:spPr>
          <a:xfrm flipH="1">
            <a:off x="660600" y="67064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" name="CustomShape 27"/>
          <p:cNvSpPr/>
          <p:nvPr/>
        </p:nvSpPr>
        <p:spPr>
          <a:xfrm flipH="1">
            <a:off x="878400" y="64886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" name="CustomShape 28"/>
          <p:cNvSpPr/>
          <p:nvPr/>
        </p:nvSpPr>
        <p:spPr>
          <a:xfrm>
            <a:off x="1523880" y="261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" name="CustomShape 29"/>
          <p:cNvSpPr/>
          <p:nvPr/>
        </p:nvSpPr>
        <p:spPr>
          <a:xfrm>
            <a:off x="1306080" y="479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" name="CustomShape 30"/>
          <p:cNvSpPr/>
          <p:nvPr/>
        </p:nvSpPr>
        <p:spPr>
          <a:xfrm>
            <a:off x="1306080" y="43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" name="CustomShape 31"/>
          <p:cNvSpPr/>
          <p:nvPr/>
        </p:nvSpPr>
        <p:spPr>
          <a:xfrm>
            <a:off x="1131840" y="7405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" name="CustomShape 32"/>
          <p:cNvSpPr/>
          <p:nvPr/>
        </p:nvSpPr>
        <p:spPr>
          <a:xfrm>
            <a:off x="1131840" y="1045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" name="CustomShape 33"/>
          <p:cNvSpPr/>
          <p:nvPr/>
        </p:nvSpPr>
        <p:spPr>
          <a:xfrm flipH="1">
            <a:off x="1519560" y="15242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" name="CustomShape 34"/>
          <p:cNvSpPr/>
          <p:nvPr/>
        </p:nvSpPr>
        <p:spPr>
          <a:xfrm flipH="1">
            <a:off x="1302120" y="13064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" name="CustomShape 35"/>
          <p:cNvSpPr/>
          <p:nvPr/>
        </p:nvSpPr>
        <p:spPr>
          <a:xfrm flipH="1">
            <a:off x="1302120" y="1742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" name="CustomShape 36"/>
          <p:cNvSpPr/>
          <p:nvPr/>
        </p:nvSpPr>
        <p:spPr>
          <a:xfrm flipH="1">
            <a:off x="1127880" y="2003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" name="CustomShape 37"/>
          <p:cNvSpPr/>
          <p:nvPr/>
        </p:nvSpPr>
        <p:spPr>
          <a:xfrm flipH="1">
            <a:off x="1127880" y="23079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" name="CustomShape 38"/>
          <p:cNvSpPr/>
          <p:nvPr/>
        </p:nvSpPr>
        <p:spPr>
          <a:xfrm>
            <a:off x="1523880" y="2786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CustomShape 39"/>
          <p:cNvSpPr/>
          <p:nvPr/>
        </p:nvSpPr>
        <p:spPr>
          <a:xfrm>
            <a:off x="1306080" y="25693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CustomShape 40"/>
          <p:cNvSpPr/>
          <p:nvPr/>
        </p:nvSpPr>
        <p:spPr>
          <a:xfrm>
            <a:off x="1306080" y="3016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CustomShape 41"/>
          <p:cNvSpPr/>
          <p:nvPr/>
        </p:nvSpPr>
        <p:spPr>
          <a:xfrm>
            <a:off x="1131840" y="3277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42"/>
          <p:cNvSpPr/>
          <p:nvPr/>
        </p:nvSpPr>
        <p:spPr>
          <a:xfrm>
            <a:off x="1131840" y="358200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43"/>
          <p:cNvSpPr/>
          <p:nvPr/>
        </p:nvSpPr>
        <p:spPr>
          <a:xfrm flipH="1">
            <a:off x="1519560" y="4061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44"/>
          <p:cNvSpPr/>
          <p:nvPr/>
        </p:nvSpPr>
        <p:spPr>
          <a:xfrm flipH="1">
            <a:off x="1324800" y="3843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45"/>
          <p:cNvSpPr/>
          <p:nvPr/>
        </p:nvSpPr>
        <p:spPr>
          <a:xfrm flipH="1">
            <a:off x="1313280" y="4289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46"/>
          <p:cNvSpPr/>
          <p:nvPr/>
        </p:nvSpPr>
        <p:spPr>
          <a:xfrm flipH="1">
            <a:off x="1139040" y="4550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47"/>
          <p:cNvSpPr/>
          <p:nvPr/>
        </p:nvSpPr>
        <p:spPr>
          <a:xfrm flipH="1">
            <a:off x="1139040" y="48556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48"/>
          <p:cNvSpPr/>
          <p:nvPr/>
        </p:nvSpPr>
        <p:spPr>
          <a:xfrm>
            <a:off x="1535040" y="53344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CustomShape 49"/>
          <p:cNvSpPr/>
          <p:nvPr/>
        </p:nvSpPr>
        <p:spPr>
          <a:xfrm>
            <a:off x="1317240" y="5117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50"/>
          <p:cNvSpPr/>
          <p:nvPr/>
        </p:nvSpPr>
        <p:spPr>
          <a:xfrm>
            <a:off x="1317240" y="55522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51"/>
          <p:cNvSpPr/>
          <p:nvPr/>
        </p:nvSpPr>
        <p:spPr>
          <a:xfrm>
            <a:off x="1143360" y="58136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52"/>
          <p:cNvSpPr/>
          <p:nvPr/>
        </p:nvSpPr>
        <p:spPr>
          <a:xfrm>
            <a:off x="1143360" y="6118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53"/>
          <p:cNvSpPr/>
          <p:nvPr/>
        </p:nvSpPr>
        <p:spPr>
          <a:xfrm flipH="1">
            <a:off x="442440" y="6597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CustomShape 54"/>
          <p:cNvSpPr/>
          <p:nvPr/>
        </p:nvSpPr>
        <p:spPr>
          <a:xfrm flipH="1">
            <a:off x="660240" y="6379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CustomShape 55"/>
          <p:cNvSpPr/>
          <p:nvPr/>
        </p:nvSpPr>
        <p:spPr>
          <a:xfrm>
            <a:off x="435240" y="261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CustomShape 56"/>
          <p:cNvSpPr/>
          <p:nvPr/>
        </p:nvSpPr>
        <p:spPr>
          <a:xfrm>
            <a:off x="653040" y="479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57"/>
          <p:cNvSpPr/>
          <p:nvPr/>
        </p:nvSpPr>
        <p:spPr>
          <a:xfrm>
            <a:off x="653040" y="43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58"/>
          <p:cNvSpPr/>
          <p:nvPr/>
        </p:nvSpPr>
        <p:spPr>
          <a:xfrm>
            <a:off x="826920" y="7405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CustomShape 59"/>
          <p:cNvSpPr/>
          <p:nvPr/>
        </p:nvSpPr>
        <p:spPr>
          <a:xfrm>
            <a:off x="826920" y="1045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CustomShape 60"/>
          <p:cNvSpPr/>
          <p:nvPr/>
        </p:nvSpPr>
        <p:spPr>
          <a:xfrm flipH="1">
            <a:off x="431280" y="15242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61"/>
          <p:cNvSpPr/>
          <p:nvPr/>
        </p:nvSpPr>
        <p:spPr>
          <a:xfrm flipH="1">
            <a:off x="648720" y="13064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CustomShape 62"/>
          <p:cNvSpPr/>
          <p:nvPr/>
        </p:nvSpPr>
        <p:spPr>
          <a:xfrm flipH="1">
            <a:off x="648720" y="1742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CustomShape 63"/>
          <p:cNvSpPr/>
          <p:nvPr/>
        </p:nvSpPr>
        <p:spPr>
          <a:xfrm flipH="1">
            <a:off x="822960" y="2003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64"/>
          <p:cNvSpPr/>
          <p:nvPr/>
        </p:nvSpPr>
        <p:spPr>
          <a:xfrm flipH="1">
            <a:off x="822960" y="23079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65"/>
          <p:cNvSpPr/>
          <p:nvPr/>
        </p:nvSpPr>
        <p:spPr>
          <a:xfrm>
            <a:off x="435240" y="2786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CustomShape 66"/>
          <p:cNvSpPr/>
          <p:nvPr/>
        </p:nvSpPr>
        <p:spPr>
          <a:xfrm>
            <a:off x="653040" y="25693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CustomShape 67"/>
          <p:cNvSpPr/>
          <p:nvPr/>
        </p:nvSpPr>
        <p:spPr>
          <a:xfrm>
            <a:off x="653040" y="3016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68"/>
          <p:cNvSpPr/>
          <p:nvPr/>
        </p:nvSpPr>
        <p:spPr>
          <a:xfrm>
            <a:off x="826920" y="3277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CustomShape 69"/>
          <p:cNvSpPr/>
          <p:nvPr/>
        </p:nvSpPr>
        <p:spPr>
          <a:xfrm>
            <a:off x="826920" y="358200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CustomShape 70"/>
          <p:cNvSpPr/>
          <p:nvPr/>
        </p:nvSpPr>
        <p:spPr>
          <a:xfrm flipH="1">
            <a:off x="431280" y="4061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CustomShape 71"/>
          <p:cNvSpPr/>
          <p:nvPr/>
        </p:nvSpPr>
        <p:spPr>
          <a:xfrm flipH="1">
            <a:off x="671400" y="3843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CustomShape 72"/>
          <p:cNvSpPr/>
          <p:nvPr/>
        </p:nvSpPr>
        <p:spPr>
          <a:xfrm flipH="1">
            <a:off x="660240" y="4289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CustomShape 73"/>
          <p:cNvSpPr/>
          <p:nvPr/>
        </p:nvSpPr>
        <p:spPr>
          <a:xfrm flipH="1">
            <a:off x="834480" y="4550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74"/>
          <p:cNvSpPr/>
          <p:nvPr/>
        </p:nvSpPr>
        <p:spPr>
          <a:xfrm flipH="1">
            <a:off x="834480" y="48556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CustomShape 75"/>
          <p:cNvSpPr/>
          <p:nvPr/>
        </p:nvSpPr>
        <p:spPr>
          <a:xfrm>
            <a:off x="446400" y="53344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76"/>
          <p:cNvSpPr/>
          <p:nvPr/>
        </p:nvSpPr>
        <p:spPr>
          <a:xfrm>
            <a:off x="664200" y="5117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77"/>
          <p:cNvSpPr/>
          <p:nvPr/>
        </p:nvSpPr>
        <p:spPr>
          <a:xfrm>
            <a:off x="664200" y="55522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78"/>
          <p:cNvSpPr/>
          <p:nvPr/>
        </p:nvSpPr>
        <p:spPr>
          <a:xfrm>
            <a:off x="838440" y="58136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79"/>
          <p:cNvSpPr/>
          <p:nvPr/>
        </p:nvSpPr>
        <p:spPr>
          <a:xfrm>
            <a:off x="838440" y="6118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80"/>
          <p:cNvSpPr/>
          <p:nvPr/>
        </p:nvSpPr>
        <p:spPr>
          <a:xfrm flipH="1">
            <a:off x="1531080" y="6597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81"/>
          <p:cNvSpPr/>
          <p:nvPr/>
        </p:nvSpPr>
        <p:spPr>
          <a:xfrm flipH="1">
            <a:off x="1313280" y="6379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653040" y="3704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2"/>
          <p:cNvSpPr/>
          <p:nvPr/>
        </p:nvSpPr>
        <p:spPr>
          <a:xfrm>
            <a:off x="870840" y="5882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3"/>
          <p:cNvSpPr/>
          <p:nvPr/>
        </p:nvSpPr>
        <p:spPr>
          <a:xfrm>
            <a:off x="1044720" y="84960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4"/>
          <p:cNvSpPr/>
          <p:nvPr/>
        </p:nvSpPr>
        <p:spPr>
          <a:xfrm>
            <a:off x="870840" y="1526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5"/>
          <p:cNvSpPr/>
          <p:nvPr/>
        </p:nvSpPr>
        <p:spPr>
          <a:xfrm>
            <a:off x="1044720" y="115416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6"/>
          <p:cNvSpPr/>
          <p:nvPr/>
        </p:nvSpPr>
        <p:spPr>
          <a:xfrm flipH="1">
            <a:off x="649440" y="163332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7"/>
          <p:cNvSpPr/>
          <p:nvPr/>
        </p:nvSpPr>
        <p:spPr>
          <a:xfrm flipH="1">
            <a:off x="866880" y="141552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8"/>
          <p:cNvSpPr/>
          <p:nvPr/>
        </p:nvSpPr>
        <p:spPr>
          <a:xfrm flipH="1">
            <a:off x="866880" y="185112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9"/>
          <p:cNvSpPr/>
          <p:nvPr/>
        </p:nvSpPr>
        <p:spPr>
          <a:xfrm flipH="1">
            <a:off x="1041120" y="211212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10"/>
          <p:cNvSpPr/>
          <p:nvPr/>
        </p:nvSpPr>
        <p:spPr>
          <a:xfrm flipH="1">
            <a:off x="1041120" y="241704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11"/>
          <p:cNvSpPr/>
          <p:nvPr/>
        </p:nvSpPr>
        <p:spPr>
          <a:xfrm>
            <a:off x="653040" y="28958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12"/>
          <p:cNvSpPr/>
          <p:nvPr/>
        </p:nvSpPr>
        <p:spPr>
          <a:xfrm>
            <a:off x="870840" y="267840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3"/>
          <p:cNvSpPr/>
          <p:nvPr/>
        </p:nvSpPr>
        <p:spPr>
          <a:xfrm>
            <a:off x="870840" y="312516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14"/>
          <p:cNvSpPr/>
          <p:nvPr/>
        </p:nvSpPr>
        <p:spPr>
          <a:xfrm>
            <a:off x="1044720" y="338616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15"/>
          <p:cNvSpPr/>
          <p:nvPr/>
        </p:nvSpPr>
        <p:spPr>
          <a:xfrm>
            <a:off x="1044720" y="369108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16"/>
          <p:cNvSpPr/>
          <p:nvPr/>
        </p:nvSpPr>
        <p:spPr>
          <a:xfrm flipH="1">
            <a:off x="649440" y="41702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17"/>
          <p:cNvSpPr/>
          <p:nvPr/>
        </p:nvSpPr>
        <p:spPr>
          <a:xfrm flipH="1">
            <a:off x="889560" y="39524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18"/>
          <p:cNvSpPr/>
          <p:nvPr/>
        </p:nvSpPr>
        <p:spPr>
          <a:xfrm flipH="1">
            <a:off x="878400" y="43988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19"/>
          <p:cNvSpPr/>
          <p:nvPr/>
        </p:nvSpPr>
        <p:spPr>
          <a:xfrm flipH="1">
            <a:off x="1052640" y="465984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0"/>
          <p:cNvSpPr/>
          <p:nvPr/>
        </p:nvSpPr>
        <p:spPr>
          <a:xfrm flipH="1">
            <a:off x="1052640" y="496476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21"/>
          <p:cNvSpPr/>
          <p:nvPr/>
        </p:nvSpPr>
        <p:spPr>
          <a:xfrm>
            <a:off x="664200" y="544356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22"/>
          <p:cNvSpPr/>
          <p:nvPr/>
        </p:nvSpPr>
        <p:spPr>
          <a:xfrm>
            <a:off x="882000" y="522612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3"/>
          <p:cNvSpPr/>
          <p:nvPr/>
        </p:nvSpPr>
        <p:spPr>
          <a:xfrm>
            <a:off x="882000" y="566136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24"/>
          <p:cNvSpPr/>
          <p:nvPr/>
        </p:nvSpPr>
        <p:spPr>
          <a:xfrm>
            <a:off x="1056240" y="592272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25"/>
          <p:cNvSpPr/>
          <p:nvPr/>
        </p:nvSpPr>
        <p:spPr>
          <a:xfrm>
            <a:off x="1056240" y="622764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26"/>
          <p:cNvSpPr/>
          <p:nvPr/>
        </p:nvSpPr>
        <p:spPr>
          <a:xfrm flipH="1">
            <a:off x="660600" y="67064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27"/>
          <p:cNvSpPr/>
          <p:nvPr/>
        </p:nvSpPr>
        <p:spPr>
          <a:xfrm flipH="1">
            <a:off x="878400" y="64886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28"/>
          <p:cNvSpPr/>
          <p:nvPr/>
        </p:nvSpPr>
        <p:spPr>
          <a:xfrm>
            <a:off x="1523880" y="261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29"/>
          <p:cNvSpPr/>
          <p:nvPr/>
        </p:nvSpPr>
        <p:spPr>
          <a:xfrm>
            <a:off x="1306080" y="479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30"/>
          <p:cNvSpPr/>
          <p:nvPr/>
        </p:nvSpPr>
        <p:spPr>
          <a:xfrm>
            <a:off x="1306080" y="43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31"/>
          <p:cNvSpPr/>
          <p:nvPr/>
        </p:nvSpPr>
        <p:spPr>
          <a:xfrm>
            <a:off x="1131840" y="7405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32"/>
          <p:cNvSpPr/>
          <p:nvPr/>
        </p:nvSpPr>
        <p:spPr>
          <a:xfrm>
            <a:off x="1131840" y="1045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3"/>
          <p:cNvSpPr/>
          <p:nvPr/>
        </p:nvSpPr>
        <p:spPr>
          <a:xfrm flipH="1">
            <a:off x="1519560" y="15242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34"/>
          <p:cNvSpPr/>
          <p:nvPr/>
        </p:nvSpPr>
        <p:spPr>
          <a:xfrm flipH="1">
            <a:off x="1302120" y="13064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35"/>
          <p:cNvSpPr/>
          <p:nvPr/>
        </p:nvSpPr>
        <p:spPr>
          <a:xfrm flipH="1">
            <a:off x="1302120" y="1742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36"/>
          <p:cNvSpPr/>
          <p:nvPr/>
        </p:nvSpPr>
        <p:spPr>
          <a:xfrm flipH="1">
            <a:off x="1127880" y="2003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37"/>
          <p:cNvSpPr/>
          <p:nvPr/>
        </p:nvSpPr>
        <p:spPr>
          <a:xfrm flipH="1">
            <a:off x="1127880" y="23079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38"/>
          <p:cNvSpPr/>
          <p:nvPr/>
        </p:nvSpPr>
        <p:spPr>
          <a:xfrm>
            <a:off x="1523880" y="2786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9"/>
          <p:cNvSpPr/>
          <p:nvPr/>
        </p:nvSpPr>
        <p:spPr>
          <a:xfrm>
            <a:off x="1306080" y="25693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0"/>
          <p:cNvSpPr/>
          <p:nvPr/>
        </p:nvSpPr>
        <p:spPr>
          <a:xfrm>
            <a:off x="1306080" y="3016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41"/>
          <p:cNvSpPr/>
          <p:nvPr/>
        </p:nvSpPr>
        <p:spPr>
          <a:xfrm>
            <a:off x="1131840" y="3277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42"/>
          <p:cNvSpPr/>
          <p:nvPr/>
        </p:nvSpPr>
        <p:spPr>
          <a:xfrm>
            <a:off x="1131840" y="358200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43"/>
          <p:cNvSpPr/>
          <p:nvPr/>
        </p:nvSpPr>
        <p:spPr>
          <a:xfrm flipH="1">
            <a:off x="1519560" y="4061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44"/>
          <p:cNvSpPr/>
          <p:nvPr/>
        </p:nvSpPr>
        <p:spPr>
          <a:xfrm flipH="1">
            <a:off x="1324800" y="3843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45"/>
          <p:cNvSpPr/>
          <p:nvPr/>
        </p:nvSpPr>
        <p:spPr>
          <a:xfrm flipH="1">
            <a:off x="1313280" y="4289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46"/>
          <p:cNvSpPr/>
          <p:nvPr/>
        </p:nvSpPr>
        <p:spPr>
          <a:xfrm flipH="1">
            <a:off x="1139040" y="4550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47"/>
          <p:cNvSpPr/>
          <p:nvPr/>
        </p:nvSpPr>
        <p:spPr>
          <a:xfrm flipH="1">
            <a:off x="1139040" y="48556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48"/>
          <p:cNvSpPr/>
          <p:nvPr/>
        </p:nvSpPr>
        <p:spPr>
          <a:xfrm>
            <a:off x="1535040" y="53344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49"/>
          <p:cNvSpPr/>
          <p:nvPr/>
        </p:nvSpPr>
        <p:spPr>
          <a:xfrm>
            <a:off x="1317240" y="5117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50"/>
          <p:cNvSpPr/>
          <p:nvPr/>
        </p:nvSpPr>
        <p:spPr>
          <a:xfrm>
            <a:off x="1317240" y="55522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51"/>
          <p:cNvSpPr/>
          <p:nvPr/>
        </p:nvSpPr>
        <p:spPr>
          <a:xfrm>
            <a:off x="1143360" y="58136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52"/>
          <p:cNvSpPr/>
          <p:nvPr/>
        </p:nvSpPr>
        <p:spPr>
          <a:xfrm>
            <a:off x="1143360" y="6118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53"/>
          <p:cNvSpPr/>
          <p:nvPr/>
        </p:nvSpPr>
        <p:spPr>
          <a:xfrm flipH="1">
            <a:off x="442440" y="6597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54"/>
          <p:cNvSpPr/>
          <p:nvPr/>
        </p:nvSpPr>
        <p:spPr>
          <a:xfrm flipH="1">
            <a:off x="660240" y="6379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55"/>
          <p:cNvSpPr/>
          <p:nvPr/>
        </p:nvSpPr>
        <p:spPr>
          <a:xfrm>
            <a:off x="435240" y="261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56"/>
          <p:cNvSpPr/>
          <p:nvPr/>
        </p:nvSpPr>
        <p:spPr>
          <a:xfrm>
            <a:off x="653040" y="479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57"/>
          <p:cNvSpPr/>
          <p:nvPr/>
        </p:nvSpPr>
        <p:spPr>
          <a:xfrm>
            <a:off x="653040" y="43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58"/>
          <p:cNvSpPr/>
          <p:nvPr/>
        </p:nvSpPr>
        <p:spPr>
          <a:xfrm>
            <a:off x="826920" y="7405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59"/>
          <p:cNvSpPr/>
          <p:nvPr/>
        </p:nvSpPr>
        <p:spPr>
          <a:xfrm>
            <a:off x="826920" y="1045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60"/>
          <p:cNvSpPr/>
          <p:nvPr/>
        </p:nvSpPr>
        <p:spPr>
          <a:xfrm flipH="1">
            <a:off x="431280" y="15242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61"/>
          <p:cNvSpPr/>
          <p:nvPr/>
        </p:nvSpPr>
        <p:spPr>
          <a:xfrm flipH="1">
            <a:off x="648720" y="13064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62"/>
          <p:cNvSpPr/>
          <p:nvPr/>
        </p:nvSpPr>
        <p:spPr>
          <a:xfrm flipH="1">
            <a:off x="648720" y="1742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63"/>
          <p:cNvSpPr/>
          <p:nvPr/>
        </p:nvSpPr>
        <p:spPr>
          <a:xfrm flipH="1">
            <a:off x="822960" y="2003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64"/>
          <p:cNvSpPr/>
          <p:nvPr/>
        </p:nvSpPr>
        <p:spPr>
          <a:xfrm flipH="1">
            <a:off x="822960" y="23079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65"/>
          <p:cNvSpPr/>
          <p:nvPr/>
        </p:nvSpPr>
        <p:spPr>
          <a:xfrm>
            <a:off x="435240" y="2786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66"/>
          <p:cNvSpPr/>
          <p:nvPr/>
        </p:nvSpPr>
        <p:spPr>
          <a:xfrm>
            <a:off x="653040" y="25693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67"/>
          <p:cNvSpPr/>
          <p:nvPr/>
        </p:nvSpPr>
        <p:spPr>
          <a:xfrm>
            <a:off x="653040" y="3016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68"/>
          <p:cNvSpPr/>
          <p:nvPr/>
        </p:nvSpPr>
        <p:spPr>
          <a:xfrm>
            <a:off x="826920" y="3277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69"/>
          <p:cNvSpPr/>
          <p:nvPr/>
        </p:nvSpPr>
        <p:spPr>
          <a:xfrm>
            <a:off x="826920" y="358200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70"/>
          <p:cNvSpPr/>
          <p:nvPr/>
        </p:nvSpPr>
        <p:spPr>
          <a:xfrm flipH="1">
            <a:off x="431280" y="4061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71"/>
          <p:cNvSpPr/>
          <p:nvPr/>
        </p:nvSpPr>
        <p:spPr>
          <a:xfrm flipH="1">
            <a:off x="671400" y="3843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72"/>
          <p:cNvSpPr/>
          <p:nvPr/>
        </p:nvSpPr>
        <p:spPr>
          <a:xfrm flipH="1">
            <a:off x="660240" y="4289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73"/>
          <p:cNvSpPr/>
          <p:nvPr/>
        </p:nvSpPr>
        <p:spPr>
          <a:xfrm flipH="1">
            <a:off x="834480" y="4550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74"/>
          <p:cNvSpPr/>
          <p:nvPr/>
        </p:nvSpPr>
        <p:spPr>
          <a:xfrm flipH="1">
            <a:off x="834480" y="48556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75"/>
          <p:cNvSpPr/>
          <p:nvPr/>
        </p:nvSpPr>
        <p:spPr>
          <a:xfrm>
            <a:off x="446400" y="53344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76"/>
          <p:cNvSpPr/>
          <p:nvPr/>
        </p:nvSpPr>
        <p:spPr>
          <a:xfrm>
            <a:off x="664200" y="5117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77"/>
          <p:cNvSpPr/>
          <p:nvPr/>
        </p:nvSpPr>
        <p:spPr>
          <a:xfrm>
            <a:off x="664200" y="55522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78"/>
          <p:cNvSpPr/>
          <p:nvPr/>
        </p:nvSpPr>
        <p:spPr>
          <a:xfrm>
            <a:off x="838440" y="58136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79"/>
          <p:cNvSpPr/>
          <p:nvPr/>
        </p:nvSpPr>
        <p:spPr>
          <a:xfrm>
            <a:off x="838440" y="6118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80"/>
          <p:cNvSpPr/>
          <p:nvPr/>
        </p:nvSpPr>
        <p:spPr>
          <a:xfrm flipH="1">
            <a:off x="1531080" y="6597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81"/>
          <p:cNvSpPr/>
          <p:nvPr/>
        </p:nvSpPr>
        <p:spPr>
          <a:xfrm flipH="1">
            <a:off x="1313280" y="6379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1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653040" y="3704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2"/>
          <p:cNvSpPr/>
          <p:nvPr/>
        </p:nvSpPr>
        <p:spPr>
          <a:xfrm>
            <a:off x="870840" y="5882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3"/>
          <p:cNvSpPr/>
          <p:nvPr/>
        </p:nvSpPr>
        <p:spPr>
          <a:xfrm>
            <a:off x="1044720" y="84960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4"/>
          <p:cNvSpPr/>
          <p:nvPr/>
        </p:nvSpPr>
        <p:spPr>
          <a:xfrm>
            <a:off x="870840" y="1526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5"/>
          <p:cNvSpPr/>
          <p:nvPr/>
        </p:nvSpPr>
        <p:spPr>
          <a:xfrm>
            <a:off x="1044720" y="115416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6"/>
          <p:cNvSpPr/>
          <p:nvPr/>
        </p:nvSpPr>
        <p:spPr>
          <a:xfrm flipH="1">
            <a:off x="649440" y="163332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7"/>
          <p:cNvSpPr/>
          <p:nvPr/>
        </p:nvSpPr>
        <p:spPr>
          <a:xfrm flipH="1">
            <a:off x="866880" y="141552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8"/>
          <p:cNvSpPr/>
          <p:nvPr/>
        </p:nvSpPr>
        <p:spPr>
          <a:xfrm flipH="1">
            <a:off x="866880" y="185112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9"/>
          <p:cNvSpPr/>
          <p:nvPr/>
        </p:nvSpPr>
        <p:spPr>
          <a:xfrm flipH="1">
            <a:off x="1041120" y="211212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0"/>
          <p:cNvSpPr/>
          <p:nvPr/>
        </p:nvSpPr>
        <p:spPr>
          <a:xfrm flipH="1">
            <a:off x="1041120" y="241704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1"/>
          <p:cNvSpPr/>
          <p:nvPr/>
        </p:nvSpPr>
        <p:spPr>
          <a:xfrm>
            <a:off x="653040" y="28958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12"/>
          <p:cNvSpPr/>
          <p:nvPr/>
        </p:nvSpPr>
        <p:spPr>
          <a:xfrm>
            <a:off x="870840" y="267840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3"/>
          <p:cNvSpPr/>
          <p:nvPr/>
        </p:nvSpPr>
        <p:spPr>
          <a:xfrm>
            <a:off x="870840" y="312516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14"/>
          <p:cNvSpPr/>
          <p:nvPr/>
        </p:nvSpPr>
        <p:spPr>
          <a:xfrm>
            <a:off x="1044720" y="338616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15"/>
          <p:cNvSpPr/>
          <p:nvPr/>
        </p:nvSpPr>
        <p:spPr>
          <a:xfrm>
            <a:off x="1044720" y="369108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16"/>
          <p:cNvSpPr/>
          <p:nvPr/>
        </p:nvSpPr>
        <p:spPr>
          <a:xfrm flipH="1">
            <a:off x="649440" y="41702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17"/>
          <p:cNvSpPr/>
          <p:nvPr/>
        </p:nvSpPr>
        <p:spPr>
          <a:xfrm flipH="1">
            <a:off x="889560" y="3952440"/>
            <a:ext cx="4323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18"/>
          <p:cNvSpPr/>
          <p:nvPr/>
        </p:nvSpPr>
        <p:spPr>
          <a:xfrm flipH="1">
            <a:off x="878400" y="43988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19"/>
          <p:cNvSpPr/>
          <p:nvPr/>
        </p:nvSpPr>
        <p:spPr>
          <a:xfrm flipH="1">
            <a:off x="1052640" y="465984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20"/>
          <p:cNvSpPr/>
          <p:nvPr/>
        </p:nvSpPr>
        <p:spPr>
          <a:xfrm flipH="1">
            <a:off x="1052640" y="496476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21"/>
          <p:cNvSpPr/>
          <p:nvPr/>
        </p:nvSpPr>
        <p:spPr>
          <a:xfrm>
            <a:off x="664200" y="544356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22"/>
          <p:cNvSpPr/>
          <p:nvPr/>
        </p:nvSpPr>
        <p:spPr>
          <a:xfrm>
            <a:off x="882000" y="522612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23"/>
          <p:cNvSpPr/>
          <p:nvPr/>
        </p:nvSpPr>
        <p:spPr>
          <a:xfrm>
            <a:off x="882000" y="566136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24"/>
          <p:cNvSpPr/>
          <p:nvPr/>
        </p:nvSpPr>
        <p:spPr>
          <a:xfrm>
            <a:off x="1056240" y="592272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25"/>
          <p:cNvSpPr/>
          <p:nvPr/>
        </p:nvSpPr>
        <p:spPr>
          <a:xfrm>
            <a:off x="1056240" y="6227640"/>
            <a:ext cx="83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26"/>
          <p:cNvSpPr/>
          <p:nvPr/>
        </p:nvSpPr>
        <p:spPr>
          <a:xfrm flipH="1">
            <a:off x="660600" y="6706440"/>
            <a:ext cx="867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27"/>
          <p:cNvSpPr/>
          <p:nvPr/>
        </p:nvSpPr>
        <p:spPr>
          <a:xfrm flipH="1">
            <a:off x="878400" y="64886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28"/>
          <p:cNvSpPr/>
          <p:nvPr/>
        </p:nvSpPr>
        <p:spPr>
          <a:xfrm>
            <a:off x="1523880" y="261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29"/>
          <p:cNvSpPr/>
          <p:nvPr/>
        </p:nvSpPr>
        <p:spPr>
          <a:xfrm>
            <a:off x="1306080" y="479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30"/>
          <p:cNvSpPr/>
          <p:nvPr/>
        </p:nvSpPr>
        <p:spPr>
          <a:xfrm>
            <a:off x="1306080" y="43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31"/>
          <p:cNvSpPr/>
          <p:nvPr/>
        </p:nvSpPr>
        <p:spPr>
          <a:xfrm>
            <a:off x="1131840" y="7405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32"/>
          <p:cNvSpPr/>
          <p:nvPr/>
        </p:nvSpPr>
        <p:spPr>
          <a:xfrm>
            <a:off x="1131840" y="1045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33"/>
          <p:cNvSpPr/>
          <p:nvPr/>
        </p:nvSpPr>
        <p:spPr>
          <a:xfrm flipH="1">
            <a:off x="1519560" y="15242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34"/>
          <p:cNvSpPr/>
          <p:nvPr/>
        </p:nvSpPr>
        <p:spPr>
          <a:xfrm flipH="1">
            <a:off x="1302120" y="13064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35"/>
          <p:cNvSpPr/>
          <p:nvPr/>
        </p:nvSpPr>
        <p:spPr>
          <a:xfrm flipH="1">
            <a:off x="1302120" y="1742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36"/>
          <p:cNvSpPr/>
          <p:nvPr/>
        </p:nvSpPr>
        <p:spPr>
          <a:xfrm flipH="1">
            <a:off x="1127880" y="2003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37"/>
          <p:cNvSpPr/>
          <p:nvPr/>
        </p:nvSpPr>
        <p:spPr>
          <a:xfrm flipH="1">
            <a:off x="1127880" y="23079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38"/>
          <p:cNvSpPr/>
          <p:nvPr/>
        </p:nvSpPr>
        <p:spPr>
          <a:xfrm>
            <a:off x="1523880" y="2786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39"/>
          <p:cNvSpPr/>
          <p:nvPr/>
        </p:nvSpPr>
        <p:spPr>
          <a:xfrm>
            <a:off x="1306080" y="25693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40"/>
          <p:cNvSpPr/>
          <p:nvPr/>
        </p:nvSpPr>
        <p:spPr>
          <a:xfrm>
            <a:off x="1306080" y="3016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41"/>
          <p:cNvSpPr/>
          <p:nvPr/>
        </p:nvSpPr>
        <p:spPr>
          <a:xfrm>
            <a:off x="1131840" y="3277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42"/>
          <p:cNvSpPr/>
          <p:nvPr/>
        </p:nvSpPr>
        <p:spPr>
          <a:xfrm>
            <a:off x="1131840" y="358200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43"/>
          <p:cNvSpPr/>
          <p:nvPr/>
        </p:nvSpPr>
        <p:spPr>
          <a:xfrm flipH="1">
            <a:off x="1519560" y="4061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44"/>
          <p:cNvSpPr/>
          <p:nvPr/>
        </p:nvSpPr>
        <p:spPr>
          <a:xfrm flipH="1">
            <a:off x="1324800" y="3843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45"/>
          <p:cNvSpPr/>
          <p:nvPr/>
        </p:nvSpPr>
        <p:spPr>
          <a:xfrm flipH="1">
            <a:off x="1313280" y="4289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46"/>
          <p:cNvSpPr/>
          <p:nvPr/>
        </p:nvSpPr>
        <p:spPr>
          <a:xfrm flipH="1">
            <a:off x="1139040" y="4550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47"/>
          <p:cNvSpPr/>
          <p:nvPr/>
        </p:nvSpPr>
        <p:spPr>
          <a:xfrm flipH="1">
            <a:off x="1139040" y="48556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48"/>
          <p:cNvSpPr/>
          <p:nvPr/>
        </p:nvSpPr>
        <p:spPr>
          <a:xfrm>
            <a:off x="1535040" y="53344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49"/>
          <p:cNvSpPr/>
          <p:nvPr/>
        </p:nvSpPr>
        <p:spPr>
          <a:xfrm>
            <a:off x="1317240" y="5117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50"/>
          <p:cNvSpPr/>
          <p:nvPr/>
        </p:nvSpPr>
        <p:spPr>
          <a:xfrm>
            <a:off x="1317240" y="55522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51"/>
          <p:cNvSpPr/>
          <p:nvPr/>
        </p:nvSpPr>
        <p:spPr>
          <a:xfrm>
            <a:off x="1143360" y="58136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52"/>
          <p:cNvSpPr/>
          <p:nvPr/>
        </p:nvSpPr>
        <p:spPr>
          <a:xfrm>
            <a:off x="1143360" y="6118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53"/>
          <p:cNvSpPr/>
          <p:nvPr/>
        </p:nvSpPr>
        <p:spPr>
          <a:xfrm flipH="1">
            <a:off x="442440" y="6597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54"/>
          <p:cNvSpPr/>
          <p:nvPr/>
        </p:nvSpPr>
        <p:spPr>
          <a:xfrm flipH="1">
            <a:off x="660240" y="6379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55"/>
          <p:cNvSpPr/>
          <p:nvPr/>
        </p:nvSpPr>
        <p:spPr>
          <a:xfrm>
            <a:off x="435240" y="261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56"/>
          <p:cNvSpPr/>
          <p:nvPr/>
        </p:nvSpPr>
        <p:spPr>
          <a:xfrm>
            <a:off x="653040" y="479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57"/>
          <p:cNvSpPr/>
          <p:nvPr/>
        </p:nvSpPr>
        <p:spPr>
          <a:xfrm>
            <a:off x="653040" y="43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58"/>
          <p:cNvSpPr/>
          <p:nvPr/>
        </p:nvSpPr>
        <p:spPr>
          <a:xfrm>
            <a:off x="826920" y="7405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59"/>
          <p:cNvSpPr/>
          <p:nvPr/>
        </p:nvSpPr>
        <p:spPr>
          <a:xfrm>
            <a:off x="826920" y="1045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60"/>
          <p:cNvSpPr/>
          <p:nvPr/>
        </p:nvSpPr>
        <p:spPr>
          <a:xfrm flipH="1">
            <a:off x="431280" y="15242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61"/>
          <p:cNvSpPr/>
          <p:nvPr/>
        </p:nvSpPr>
        <p:spPr>
          <a:xfrm flipH="1">
            <a:off x="648720" y="13064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62"/>
          <p:cNvSpPr/>
          <p:nvPr/>
        </p:nvSpPr>
        <p:spPr>
          <a:xfrm flipH="1">
            <a:off x="648720" y="1742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63"/>
          <p:cNvSpPr/>
          <p:nvPr/>
        </p:nvSpPr>
        <p:spPr>
          <a:xfrm flipH="1">
            <a:off x="822960" y="2003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64"/>
          <p:cNvSpPr/>
          <p:nvPr/>
        </p:nvSpPr>
        <p:spPr>
          <a:xfrm flipH="1">
            <a:off x="822960" y="23079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65"/>
          <p:cNvSpPr/>
          <p:nvPr/>
        </p:nvSpPr>
        <p:spPr>
          <a:xfrm>
            <a:off x="435240" y="2786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66"/>
          <p:cNvSpPr/>
          <p:nvPr/>
        </p:nvSpPr>
        <p:spPr>
          <a:xfrm>
            <a:off x="653040" y="256932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67"/>
          <p:cNvSpPr/>
          <p:nvPr/>
        </p:nvSpPr>
        <p:spPr>
          <a:xfrm>
            <a:off x="653040" y="3016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68"/>
          <p:cNvSpPr/>
          <p:nvPr/>
        </p:nvSpPr>
        <p:spPr>
          <a:xfrm>
            <a:off x="826920" y="32770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69"/>
          <p:cNvSpPr/>
          <p:nvPr/>
        </p:nvSpPr>
        <p:spPr>
          <a:xfrm>
            <a:off x="826920" y="358200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70"/>
          <p:cNvSpPr/>
          <p:nvPr/>
        </p:nvSpPr>
        <p:spPr>
          <a:xfrm flipH="1">
            <a:off x="431280" y="40611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71"/>
          <p:cNvSpPr/>
          <p:nvPr/>
        </p:nvSpPr>
        <p:spPr>
          <a:xfrm flipH="1">
            <a:off x="671400" y="3843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72"/>
          <p:cNvSpPr/>
          <p:nvPr/>
        </p:nvSpPr>
        <p:spPr>
          <a:xfrm flipH="1">
            <a:off x="660240" y="4289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73"/>
          <p:cNvSpPr/>
          <p:nvPr/>
        </p:nvSpPr>
        <p:spPr>
          <a:xfrm flipH="1">
            <a:off x="834480" y="45507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74"/>
          <p:cNvSpPr/>
          <p:nvPr/>
        </p:nvSpPr>
        <p:spPr>
          <a:xfrm flipH="1">
            <a:off x="834480" y="48556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75"/>
          <p:cNvSpPr/>
          <p:nvPr/>
        </p:nvSpPr>
        <p:spPr>
          <a:xfrm>
            <a:off x="446400" y="53344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76"/>
          <p:cNvSpPr/>
          <p:nvPr/>
        </p:nvSpPr>
        <p:spPr>
          <a:xfrm>
            <a:off x="664200" y="51170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77"/>
          <p:cNvSpPr/>
          <p:nvPr/>
        </p:nvSpPr>
        <p:spPr>
          <a:xfrm>
            <a:off x="664200" y="555228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78"/>
          <p:cNvSpPr/>
          <p:nvPr/>
        </p:nvSpPr>
        <p:spPr>
          <a:xfrm>
            <a:off x="838440" y="581364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79"/>
          <p:cNvSpPr/>
          <p:nvPr/>
        </p:nvSpPr>
        <p:spPr>
          <a:xfrm>
            <a:off x="838440" y="6118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80"/>
          <p:cNvSpPr/>
          <p:nvPr/>
        </p:nvSpPr>
        <p:spPr>
          <a:xfrm flipH="1">
            <a:off x="1531080" y="65973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81"/>
          <p:cNvSpPr/>
          <p:nvPr/>
        </p:nvSpPr>
        <p:spPr>
          <a:xfrm flipH="1">
            <a:off x="1313280" y="6379560"/>
            <a:ext cx="214200" cy="21420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20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video" Target="../media/media15.mp4"/><Relationship Id="rId2" Type="http://schemas.microsoft.com/office/2007/relationships/media" Target="../media/media15.mp4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video" Target="../media/media9.mp4"/><Relationship Id="rId2" Type="http://schemas.microsoft.com/office/2007/relationships/media" Target="../media/media9.mp4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" descr=""/>
          <p:cNvPicPr/>
          <p:nvPr/>
        </p:nvPicPr>
        <p:blipFill>
          <a:blip r:embed="rId1"/>
          <a:stretch/>
        </p:blipFill>
        <p:spPr>
          <a:xfrm>
            <a:off x="2019240" y="154800"/>
            <a:ext cx="9630360" cy="2129400"/>
          </a:xfrm>
          <a:prstGeom prst="rect">
            <a:avLst/>
          </a:prstGeom>
          <a:ln w="0">
            <a:noFill/>
          </a:ln>
        </p:spPr>
      </p:pic>
      <p:pic>
        <p:nvPicPr>
          <p:cNvPr id="358" name="" descr=""/>
          <p:cNvPicPr/>
          <p:nvPr/>
        </p:nvPicPr>
        <p:blipFill>
          <a:blip r:embed="rId2"/>
          <a:stretch/>
        </p:blipFill>
        <p:spPr>
          <a:xfrm>
            <a:off x="7772400" y="4279680"/>
            <a:ext cx="3695400" cy="2514240"/>
          </a:xfrm>
          <a:prstGeom prst="rect">
            <a:avLst/>
          </a:prstGeom>
          <a:ln w="0">
            <a:noFill/>
          </a:ln>
        </p:spPr>
      </p:pic>
      <p:pic>
        <p:nvPicPr>
          <p:cNvPr id="359" name="" descr=""/>
          <p:cNvPicPr/>
          <p:nvPr/>
        </p:nvPicPr>
        <p:blipFill>
          <a:blip r:embed="rId3"/>
          <a:stretch/>
        </p:blipFill>
        <p:spPr>
          <a:xfrm>
            <a:off x="2286000" y="4343760"/>
            <a:ext cx="4952160" cy="2285280"/>
          </a:xfrm>
          <a:prstGeom prst="rect">
            <a:avLst/>
          </a:prstGeom>
          <a:ln w="0">
            <a:noFill/>
          </a:ln>
        </p:spPr>
      </p:pic>
      <p:pic>
        <p:nvPicPr>
          <p:cNvPr id="360" name="" descr=""/>
          <p:cNvPicPr/>
          <p:nvPr/>
        </p:nvPicPr>
        <p:blipFill>
          <a:blip r:embed="rId4"/>
          <a:stretch/>
        </p:blipFill>
        <p:spPr>
          <a:xfrm>
            <a:off x="2057400" y="2514600"/>
            <a:ext cx="9601200" cy="131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" descr=""/>
          <p:cNvPicPr/>
          <p:nvPr/>
        </p:nvPicPr>
        <p:blipFill>
          <a:blip r:embed="rId1"/>
          <a:stretch/>
        </p:blipFill>
        <p:spPr>
          <a:xfrm>
            <a:off x="2301480" y="46080"/>
            <a:ext cx="8671320" cy="658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Рисунок 9_0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0" t="19511" r="54311" b="0"/>
          <a:stretch/>
        </p:blipFill>
        <p:spPr>
          <a:xfrm>
            <a:off x="1828800" y="0"/>
            <a:ext cx="1549440" cy="2174040"/>
          </a:xfrm>
          <a:prstGeom prst="rect">
            <a:avLst/>
          </a:prstGeom>
          <a:ln w="0">
            <a:noFill/>
          </a:ln>
        </p:spPr>
      </p:pic>
      <p:sp>
        <p:nvSpPr>
          <p:cNvPr id="392" name="CustomShape 1"/>
          <p:cNvSpPr/>
          <p:nvPr/>
        </p:nvSpPr>
        <p:spPr>
          <a:xfrm>
            <a:off x="1600200" y="1828800"/>
            <a:ext cx="8913960" cy="5027760"/>
          </a:xfrm>
          <a:prstGeom prst="cloudCallout">
            <a:avLst>
              <a:gd name="adj1" fmla="val -27675"/>
              <a:gd name="adj2" fmla="val -68393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2"/>
          <p:cNvSpPr/>
          <p:nvPr/>
        </p:nvSpPr>
        <p:spPr>
          <a:xfrm>
            <a:off x="2939760" y="2669040"/>
            <a:ext cx="6431400" cy="33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uk-UA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     </a:t>
            </a:r>
            <a:r>
              <a:rPr b="1" lang="uk-UA" sz="3600" spc="-1" strike="noStrike">
                <a:solidFill>
                  <a:srgbClr val="ffff00"/>
                </a:solidFill>
                <a:latin typeface="Calibri"/>
                <a:ea typeface="DejaVu Sans"/>
              </a:rPr>
              <a:t>Однина:</a:t>
            </a:r>
            <a:r>
              <a:rPr b="1" lang="uk-UA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1" lang="uk-UA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парк (чол.р.), куточок (чол.р.), подив (чол.р.), захоплення (с.р.), гірка (жін.р.), тунель (жін.р.).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600" spc="-1" strike="noStrike">
                <a:solidFill>
                  <a:srgbClr val="ffffff"/>
                </a:solidFill>
                <a:latin typeface="Calibri"/>
                <a:ea typeface="DejaVu Sans"/>
              </a:rPr>
              <a:t>      </a:t>
            </a:r>
            <a:r>
              <a:rPr b="1" lang="uk-UA" sz="3600" spc="-1" strike="noStrike">
                <a:solidFill>
                  <a:srgbClr val="ffff00"/>
                </a:solidFill>
                <a:latin typeface="Calibri"/>
                <a:ea typeface="DejaVu Sans"/>
              </a:rPr>
              <a:t>Множина: </a:t>
            </a:r>
            <a:r>
              <a:rPr b="1" lang="uk-UA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парки, куточки, гірки, тунелі.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94" name="CustomShape 3"/>
          <p:cNvSpPr/>
          <p:nvPr/>
        </p:nvSpPr>
        <p:spPr>
          <a:xfrm>
            <a:off x="4343400" y="228600"/>
            <a:ext cx="5025960" cy="6847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ffd700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398680" y="1215360"/>
            <a:ext cx="9457200" cy="5317920"/>
          </a:xfrm>
          <a:prstGeom prst="rect">
            <a:avLst/>
          </a:prstGeom>
          <a:ln w="0">
            <a:noFill/>
          </a:ln>
        </p:spPr>
      </p:pic>
      <p:sp>
        <p:nvSpPr>
          <p:cNvPr id="396" name="CustomShape 1"/>
          <p:cNvSpPr/>
          <p:nvPr/>
        </p:nvSpPr>
        <p:spPr>
          <a:xfrm>
            <a:off x="2057760" y="308520"/>
            <a:ext cx="4339800" cy="6822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88" dur="indefinite" restart="never" nodeType="tmRoot">
          <p:childTnLst>
            <p:seq>
              <p:cTn id="89" dur="indefinite" nodeType="mainSeq">
                <p:childTnLst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4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" descr=""/>
          <p:cNvPicPr/>
          <p:nvPr/>
        </p:nvPicPr>
        <p:blipFill>
          <a:blip r:embed="rId1"/>
          <a:stretch/>
        </p:blipFill>
        <p:spPr>
          <a:xfrm>
            <a:off x="1935720" y="213840"/>
            <a:ext cx="9951480" cy="3423960"/>
          </a:xfrm>
          <a:prstGeom prst="rect">
            <a:avLst/>
          </a:prstGeom>
          <a:ln w="0">
            <a:noFill/>
          </a:ln>
        </p:spPr>
      </p:pic>
      <p:sp>
        <p:nvSpPr>
          <p:cNvPr id="398" name="CustomShape 1"/>
          <p:cNvSpPr/>
          <p:nvPr/>
        </p:nvSpPr>
        <p:spPr>
          <a:xfrm>
            <a:off x="4346640" y="3886200"/>
            <a:ext cx="5025960" cy="6847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ffd700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399" name="TextShape 2"/>
          <p:cNvSpPr txBox="1"/>
          <p:nvPr/>
        </p:nvSpPr>
        <p:spPr>
          <a:xfrm>
            <a:off x="3886200" y="5029200"/>
            <a:ext cx="144108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штани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00" name="TextShape 3"/>
          <p:cNvSpPr txBox="1"/>
          <p:nvPr/>
        </p:nvSpPr>
        <p:spPr>
          <a:xfrm>
            <a:off x="3886200" y="5854680"/>
            <a:ext cx="157068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ножиці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01" name="TextShape 4"/>
          <p:cNvSpPr txBox="1"/>
          <p:nvPr/>
        </p:nvSpPr>
        <p:spPr>
          <a:xfrm>
            <a:off x="8458200" y="5029200"/>
            <a:ext cx="104652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solidFill>
                  <a:srgbClr val="000000"/>
                </a:solidFill>
                <a:latin typeface="Arial"/>
              </a:rPr>
              <a:t>сміх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02" name="TextShape 5"/>
          <p:cNvSpPr txBox="1"/>
          <p:nvPr/>
        </p:nvSpPr>
        <p:spPr>
          <a:xfrm>
            <a:off x="8458200" y="5854680"/>
            <a:ext cx="714240" cy="546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200" spc="-1" strike="noStrike">
                <a:latin typeface="Arial"/>
              </a:rPr>
              <a:t>біг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" descr=""/>
          <p:cNvPicPr/>
          <p:nvPr/>
        </p:nvPicPr>
        <p:blipFill>
          <a:blip r:embed="rId1"/>
          <a:stretch/>
        </p:blipFill>
        <p:spPr>
          <a:xfrm>
            <a:off x="1828800" y="2514600"/>
            <a:ext cx="4340160" cy="4340160"/>
          </a:xfrm>
          <a:prstGeom prst="rect">
            <a:avLst/>
          </a:prstGeom>
          <a:ln w="0">
            <a:noFill/>
          </a:ln>
        </p:spPr>
      </p:pic>
      <p:sp>
        <p:nvSpPr>
          <p:cNvPr id="404" name="CustomShape 1"/>
          <p:cNvSpPr/>
          <p:nvPr/>
        </p:nvSpPr>
        <p:spPr>
          <a:xfrm>
            <a:off x="6172200" y="228600"/>
            <a:ext cx="6016680" cy="388296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2"/>
          <p:cNvSpPr/>
          <p:nvPr/>
        </p:nvSpPr>
        <p:spPr>
          <a:xfrm>
            <a:off x="7543800" y="1481040"/>
            <a:ext cx="4008240" cy="171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Підручник с.91,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вправа 9.</a:t>
            </a: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406" name="CustomShape 3"/>
          <p:cNvSpPr/>
          <p:nvPr/>
        </p:nvSpPr>
        <p:spPr>
          <a:xfrm>
            <a:off x="1829160" y="685800"/>
            <a:ext cx="4111200" cy="6822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Домашнє завдання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1829160" y="308520"/>
            <a:ext cx="6854400" cy="6822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Пояснення домашнього завдання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408" name="" descr=""/>
          <p:cNvPicPr/>
          <p:nvPr/>
        </p:nvPicPr>
        <p:blipFill>
          <a:blip r:embed="rId1"/>
          <a:stretch/>
        </p:blipFill>
        <p:spPr>
          <a:xfrm>
            <a:off x="1828800" y="1828800"/>
            <a:ext cx="10120680" cy="2529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1829160" y="685800"/>
            <a:ext cx="4111200" cy="6822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Підсумок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410" name="" descr=""/>
          <p:cNvPicPr/>
          <p:nvPr/>
        </p:nvPicPr>
        <p:blipFill>
          <a:blip r:embed="rId1"/>
          <a:stretch/>
        </p:blipFill>
        <p:spPr>
          <a:xfrm>
            <a:off x="1829160" y="2514960"/>
            <a:ext cx="4340160" cy="4340160"/>
          </a:xfrm>
          <a:prstGeom prst="rect">
            <a:avLst/>
          </a:prstGeom>
          <a:ln w="0">
            <a:noFill/>
          </a:ln>
        </p:spPr>
      </p:pic>
      <p:sp>
        <p:nvSpPr>
          <p:cNvPr id="411" name="CustomShape 2"/>
          <p:cNvSpPr/>
          <p:nvPr/>
        </p:nvSpPr>
        <p:spPr>
          <a:xfrm>
            <a:off x="6171480" y="700200"/>
            <a:ext cx="6016680" cy="388296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ж ви сьогодні нового дізналися?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найбільше запам’талось на уроці?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сподобалось?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З якими завданнями ще б хотіли попрацювати?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63360" y="-136440"/>
            <a:ext cx="300960" cy="30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CustomShape 2"/>
          <p:cNvSpPr/>
          <p:nvPr/>
        </p:nvSpPr>
        <p:spPr>
          <a:xfrm>
            <a:off x="2059920" y="1371600"/>
            <a:ext cx="8454600" cy="47970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Ну що б, здавалося, слова…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Слова та голос – більш нічого.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А серце б’ється – ожива,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Як їх почує!..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                                            </a:t>
            </a:r>
            <a:r>
              <a:rPr b="1" lang="en-US" sz="2800" spc="-1" strike="noStrike">
                <a:solidFill>
                  <a:srgbClr val="ffd700"/>
                </a:solidFill>
                <a:latin typeface="Arial"/>
                <a:ea typeface="DejaVu Sans"/>
              </a:rPr>
              <a:t>Тарас Шевченко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63" name="CustomShape 3"/>
          <p:cNvSpPr/>
          <p:nvPr/>
        </p:nvSpPr>
        <p:spPr>
          <a:xfrm>
            <a:off x="1828800" y="308520"/>
            <a:ext cx="4339800" cy="6822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Організаційний момент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 rot="7200">
            <a:off x="1746000" y="2553840"/>
            <a:ext cx="4797000" cy="293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2"/>
          <p:cNvSpPr/>
          <p:nvPr/>
        </p:nvSpPr>
        <p:spPr>
          <a:xfrm>
            <a:off x="1829160" y="228600"/>
            <a:ext cx="4339800" cy="6822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Повідомлення теми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7772040" y="2514600"/>
            <a:ext cx="4406760" cy="4340160"/>
          </a:xfrm>
          <a:prstGeom prst="rect">
            <a:avLst/>
          </a:prstGeom>
          <a:ln w="0">
            <a:noFill/>
          </a:ln>
        </p:spPr>
      </p:pic>
      <p:sp>
        <p:nvSpPr>
          <p:cNvPr id="367" name="CustomShape 3"/>
          <p:cNvSpPr/>
          <p:nvPr/>
        </p:nvSpPr>
        <p:spPr>
          <a:xfrm>
            <a:off x="1143000" y="914400"/>
            <a:ext cx="7083360" cy="4113720"/>
          </a:xfrm>
          <a:prstGeom prst="cloudCallout">
            <a:avLst>
              <a:gd name="adj1" fmla="val 31902"/>
              <a:gd name="adj2" fmla="val 72708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4"/>
          <p:cNvSpPr/>
          <p:nvPr/>
        </p:nvSpPr>
        <p:spPr>
          <a:xfrm>
            <a:off x="2286000" y="1371600"/>
            <a:ext cx="4797360" cy="25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uk-UA" sz="3200" spc="-1" strike="noStrike">
                <a:solidFill>
                  <a:srgbClr val="ffd700"/>
                </a:solidFill>
                <a:latin typeface="Calibri"/>
                <a:ea typeface="DejaVu Sans"/>
              </a:rPr>
              <a:t>Сьогодні на уроці ми  д</a:t>
            </a:r>
            <a:r>
              <a:rPr b="1" lang="uk-UA" sz="3200" spc="-1" strike="noStrike">
                <a:solidFill>
                  <a:srgbClr val="ffd700"/>
                </a:solidFill>
                <a:latin typeface="Calibri"/>
                <a:ea typeface="DejaVu Sans"/>
              </a:rPr>
              <a:t>ізнаємось про іменники, які не змінюються за числами.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2514600" y="914400"/>
            <a:ext cx="7998120" cy="45691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2"/>
          <p:cNvSpPr/>
          <p:nvPr/>
        </p:nvSpPr>
        <p:spPr>
          <a:xfrm>
            <a:off x="3429000" y="1842840"/>
            <a:ext cx="6855120" cy="364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Іменник</a:t>
            </a: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– це частина мови, яка означає предмет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і відповідає на питання хто? що?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1829160" y="228600"/>
            <a:ext cx="4339800" cy="6822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ffd700"/>
                </a:solidFill>
                <a:latin typeface="Arial Black"/>
                <a:ea typeface="DejaVu Sans"/>
              </a:rPr>
              <a:t>Пригадаємо правило</a:t>
            </a:r>
            <a:endParaRPr b="0" lang="en-US" sz="2200" spc="-1" strike="noStrike">
              <a:solidFill>
                <a:srgbClr val="ffd7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1609560" y="620640"/>
            <a:ext cx="1577880" cy="37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2"/>
          <p:cNvSpPr/>
          <p:nvPr/>
        </p:nvSpPr>
        <p:spPr>
          <a:xfrm>
            <a:off x="1828800" y="308520"/>
            <a:ext cx="4339800" cy="6822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Каліграфічна хвилинка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374" name="Рисунок 30_0" descr=""/>
          <p:cNvPicPr/>
          <p:nvPr/>
        </p:nvPicPr>
        <p:blipFill>
          <a:blip r:embed="rId1"/>
          <a:srcRect l="0" t="0" r="76471" b="78630"/>
          <a:stretch/>
        </p:blipFill>
        <p:spPr>
          <a:xfrm>
            <a:off x="318240" y="725400"/>
            <a:ext cx="11793960" cy="6138720"/>
          </a:xfrm>
          <a:prstGeom prst="rect">
            <a:avLst/>
          </a:prstGeom>
          <a:ln w="0"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4572000" y="1600200"/>
            <a:ext cx="4111920" cy="54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Класна  робота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76" name="CustomShape 4"/>
          <p:cNvSpPr/>
          <p:nvPr/>
        </p:nvSpPr>
        <p:spPr>
          <a:xfrm>
            <a:off x="5784120" y="993600"/>
            <a:ext cx="244404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Дата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77" name="CustomShape 5"/>
          <p:cNvSpPr/>
          <p:nvPr/>
        </p:nvSpPr>
        <p:spPr>
          <a:xfrm>
            <a:off x="2286000" y="2427480"/>
            <a:ext cx="891396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собака     ножиці     двері   любов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1828800" y="0"/>
            <a:ext cx="10058400" cy="5029200"/>
          </a:xfrm>
          <a:prstGeom prst="rect">
            <a:avLst/>
          </a:prstGeom>
          <a:ln w="0">
            <a:noFill/>
          </a:ln>
        </p:spPr>
      </p:pic>
      <p:pic>
        <p:nvPicPr>
          <p:cNvPr id="379" name="" descr=""/>
          <p:cNvPicPr/>
          <p:nvPr/>
        </p:nvPicPr>
        <p:blipFill>
          <a:blip r:embed="rId2"/>
          <a:stretch/>
        </p:blipFill>
        <p:spPr>
          <a:xfrm>
            <a:off x="1828800" y="5212440"/>
            <a:ext cx="10058400" cy="165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781360" y="1297440"/>
            <a:ext cx="9154080" cy="5147280"/>
          </a:xfrm>
          <a:prstGeom prst="rect">
            <a:avLst/>
          </a:prstGeom>
          <a:ln w="0">
            <a:noFill/>
          </a:ln>
        </p:spPr>
      </p:pic>
      <p:sp>
        <p:nvSpPr>
          <p:cNvPr id="381" name="CustomShape 1"/>
          <p:cNvSpPr/>
          <p:nvPr/>
        </p:nvSpPr>
        <p:spPr>
          <a:xfrm>
            <a:off x="2286000" y="308520"/>
            <a:ext cx="4339800" cy="68220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" descr=""/>
          <p:cNvPicPr/>
          <p:nvPr/>
        </p:nvPicPr>
        <p:blipFill>
          <a:blip r:embed="rId1"/>
          <a:stretch/>
        </p:blipFill>
        <p:spPr>
          <a:xfrm>
            <a:off x="1951200" y="213840"/>
            <a:ext cx="10118160" cy="3672360"/>
          </a:xfrm>
          <a:prstGeom prst="rect">
            <a:avLst/>
          </a:prstGeom>
          <a:ln w="0">
            <a:noFill/>
          </a:ln>
        </p:spPr>
      </p:pic>
      <p:sp>
        <p:nvSpPr>
          <p:cNvPr id="383" name="TextShape 1"/>
          <p:cNvSpPr txBox="1"/>
          <p:nvPr/>
        </p:nvSpPr>
        <p:spPr>
          <a:xfrm>
            <a:off x="2213640" y="4800600"/>
            <a:ext cx="9216360" cy="1866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Хлопчик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заглянув у прочинені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двері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 Найулюбленіша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пора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школярів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–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канікули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 На вечірнє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небо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викотився срібний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місяць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 У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Сергійка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сьогодні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іменини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Леся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отри-мала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задоволення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від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гри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на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піаніно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 У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 кімнаті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лунав дитячий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сміх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4114800" y="3887280"/>
            <a:ext cx="5025960" cy="6847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ffd700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40" dur="indefinite" restart="never" nodeType="tmRoot">
          <p:childTnLst>
            <p:seq>
              <p:cTn id="41" dur="indefinite" nodeType="mainSeq"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" descr=""/>
          <p:cNvPicPr/>
          <p:nvPr/>
        </p:nvPicPr>
        <p:blipFill>
          <a:blip r:embed="rId1"/>
          <a:stretch/>
        </p:blipFill>
        <p:spPr>
          <a:xfrm>
            <a:off x="1765440" y="2185560"/>
            <a:ext cx="10058400" cy="2049120"/>
          </a:xfrm>
          <a:prstGeom prst="rect">
            <a:avLst/>
          </a:prstGeom>
          <a:ln w="0">
            <a:noFill/>
          </a:ln>
        </p:spPr>
      </p:pic>
      <p:sp>
        <p:nvSpPr>
          <p:cNvPr id="386" name="TextShape 1"/>
          <p:cNvSpPr txBox="1"/>
          <p:nvPr/>
        </p:nvSpPr>
        <p:spPr>
          <a:xfrm>
            <a:off x="2213640" y="190440"/>
            <a:ext cx="9216360" cy="1866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Хлопчик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заглянув у прочинені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двері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 Найулюбленіша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пора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школярів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–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канікули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 На вечірнє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небо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викотився срібний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місяць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 У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Сергійка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сьогодні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іменини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Леся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отри-мала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задоволення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від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гри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на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піаніно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 У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 кімнаті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 лунав дитячий </a:t>
            </a:r>
            <a:r>
              <a:rPr b="1" lang="uk-UA" sz="2800" spc="-1" strike="noStrike" u="sng">
                <a:solidFill>
                  <a:srgbClr val="000000"/>
                </a:solidFill>
                <a:uFillTx/>
                <a:latin typeface="Calibri"/>
              </a:rPr>
              <a:t>сміх</a:t>
            </a:r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87" name="TextShape 2"/>
          <p:cNvSpPr txBox="1"/>
          <p:nvPr/>
        </p:nvSpPr>
        <p:spPr>
          <a:xfrm>
            <a:off x="2971800" y="5029200"/>
            <a:ext cx="3886200" cy="1600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Хлопчик,  пора, небо,</a:t>
            </a:r>
            <a:endParaRPr b="0" lang="en-US" sz="2800" spc="-1" strike="noStrike">
              <a:latin typeface="Arial"/>
            </a:endParaRPr>
          </a:p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місяць, Сергійка, Леся</a:t>
            </a:r>
            <a:endParaRPr b="0" lang="en-US" sz="2800" spc="-1" strike="noStrike">
              <a:latin typeface="Arial"/>
            </a:endParaRPr>
          </a:p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задоволення, гри, </a:t>
            </a:r>
            <a:endParaRPr b="0" lang="en-US" sz="2800" spc="-1" strike="noStrike">
              <a:latin typeface="Arial"/>
            </a:endParaRPr>
          </a:p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піаніно, кімнаті, сміх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88" name="TextShape 3"/>
          <p:cNvSpPr txBox="1"/>
          <p:nvPr/>
        </p:nvSpPr>
        <p:spPr>
          <a:xfrm>
            <a:off x="8458200" y="5029200"/>
            <a:ext cx="2514600" cy="1828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двері</a:t>
            </a:r>
            <a:endParaRPr b="0" lang="en-US" sz="2800" spc="-1" strike="noStrike">
              <a:latin typeface="Arial"/>
            </a:endParaRPr>
          </a:p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школярів</a:t>
            </a:r>
            <a:endParaRPr b="0" lang="en-US" sz="2800" spc="-1" strike="noStrike">
              <a:latin typeface="Arial"/>
            </a:endParaRPr>
          </a:p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канікули</a:t>
            </a:r>
            <a:endParaRPr b="0" lang="en-US" sz="2800" spc="-1" strike="noStrike">
              <a:latin typeface="Arial"/>
            </a:endParaRPr>
          </a:p>
          <a:p>
            <a:r>
              <a:rPr b="1" lang="uk-UA" sz="2800" spc="-1" strike="noStrike">
                <a:solidFill>
                  <a:srgbClr val="000000"/>
                </a:solidFill>
                <a:latin typeface="Calibri"/>
              </a:rPr>
              <a:t>іменини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89" name="CustomShape 4"/>
          <p:cNvSpPr/>
          <p:nvPr/>
        </p:nvSpPr>
        <p:spPr>
          <a:xfrm>
            <a:off x="4572000" y="4234680"/>
            <a:ext cx="5025960" cy="6847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ffd700"/>
                </a:solidFill>
                <a:latin typeface="Arial Black"/>
                <a:ea typeface="DejaVu Sans"/>
              </a:rPr>
              <a:t>Перевірте завдання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39879</TotalTime>
  <Application>LibreOffice/7.0.0.3$Windows_X86_64 LibreOffice_project/8061b3e9204bef6b321a21033174034a5e2ea88e</Application>
  <Words>1165</Words>
  <Paragraphs>232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2018-01-05T16:38:53Z</dcterms:created>
  <dc:creator>Vasyl Tsupa</dc:creator>
  <dc:description/>
  <dc:language>en-US</dc:language>
  <cp:lastModifiedBy/>
  <dcterms:modified xsi:type="dcterms:W3CDTF">2023-09-12T00:46:05Z</dcterms:modified>
  <cp:revision>2536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0</vt:i4>
  </property>
  <property fmtid="{D5CDD505-2E9C-101B-9397-08002B2CF9AE}" pid="8" name="PresentationFormat">
    <vt:lpwstr>Широкий екран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29</vt:i4>
  </property>
</Properties>
</file>