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png" ContentType="image/png"/>
  <Override PartName="/ppt/media/image7.jpeg" ContentType="image/jpeg"/>
  <Override PartName="/ppt/media/image2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5.jpeg" ContentType="image/jpeg"/>
  <Override PartName="/ppt/media/image8.jpeg" ContentType="image/jpeg"/>
  <Override PartName="/ppt/media/media9.mp4" ContentType="video/mp4"/>
  <Override PartName="/ppt/media/image6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hdphoto1.wdp" ContentType="image/vnd.ms-photo"/>
  <Override PartName="/ppt/media/image16.jpeg" ContentType="image/jpeg"/>
  <Override PartName="/ppt/media/image18.jpeg" ContentType="image/jpeg"/>
  <Override PartName="/ppt/media/image19.png" ContentType="image/png"/>
  <Override PartName="/ppt/media/hdphoto2.wdp" ContentType="image/vnd.ms-photo"/>
  <Override PartName="/ppt/media/media20.mp4" ContentType="video/mp4"/>
  <Override PartName="/ppt/media/image21.png" ContentType="image/pn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50160" y="163332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7600" y="14155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7600" y="1851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1840" y="21121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1840" y="24170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50160" y="41702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90280" y="39524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8400" y="43988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2640" y="46598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2640" y="49647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60600" y="6706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8400" y="6488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2028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28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28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860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860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2028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55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400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3976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3976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316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096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200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494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494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368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368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200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21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096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520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520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180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400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50160" y="163332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7600" y="14155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7600" y="1851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1840" y="21121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1840" y="24170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50160" y="41702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90280" y="39524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8400" y="43988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2640" y="46598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2640" y="49647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60600" y="6706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8400" y="6488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2028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28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28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860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860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2028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55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400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3976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3976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316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096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200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494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494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368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368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200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21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096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520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520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180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400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653040" y="370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870840" y="5882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044720" y="84960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70840" y="152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44720" y="1154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 flipH="1">
            <a:off x="650160" y="163332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 flipH="1">
            <a:off x="867600" y="14155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 flipH="1">
            <a:off x="867600" y="1851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H="1">
            <a:off x="1041840" y="21121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H="1">
            <a:off x="1041840" y="24170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>
            <a:off x="653040" y="28958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>
            <a:off x="870840" y="267840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870840" y="31251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>
            <a:off x="1044720" y="33861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1044720" y="369108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flipH="1">
            <a:off x="650160" y="41702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flipH="1">
            <a:off x="890280" y="39524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flipH="1">
            <a:off x="878400" y="43988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flipH="1">
            <a:off x="1052640" y="46598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flipH="1">
            <a:off x="1052640" y="49647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1"/>
          <p:cNvSpPr/>
          <p:nvPr/>
        </p:nvSpPr>
        <p:spPr>
          <a:xfrm>
            <a:off x="664200" y="544356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2"/>
          <p:cNvSpPr/>
          <p:nvPr/>
        </p:nvSpPr>
        <p:spPr>
          <a:xfrm>
            <a:off x="882000" y="5226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3"/>
          <p:cNvSpPr/>
          <p:nvPr/>
        </p:nvSpPr>
        <p:spPr>
          <a:xfrm>
            <a:off x="882000" y="566136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4"/>
          <p:cNvSpPr/>
          <p:nvPr/>
        </p:nvSpPr>
        <p:spPr>
          <a:xfrm>
            <a:off x="1056240" y="592272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5"/>
          <p:cNvSpPr/>
          <p:nvPr/>
        </p:nvSpPr>
        <p:spPr>
          <a:xfrm>
            <a:off x="1056240" y="62276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6"/>
          <p:cNvSpPr/>
          <p:nvPr/>
        </p:nvSpPr>
        <p:spPr>
          <a:xfrm flipH="1">
            <a:off x="660600" y="67064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7"/>
          <p:cNvSpPr/>
          <p:nvPr/>
        </p:nvSpPr>
        <p:spPr>
          <a:xfrm flipH="1">
            <a:off x="878400" y="64886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8"/>
          <p:cNvSpPr/>
          <p:nvPr/>
        </p:nvSpPr>
        <p:spPr>
          <a:xfrm>
            <a:off x="152388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9"/>
          <p:cNvSpPr/>
          <p:nvPr/>
        </p:nvSpPr>
        <p:spPr>
          <a:xfrm>
            <a:off x="130608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0"/>
          <p:cNvSpPr/>
          <p:nvPr/>
        </p:nvSpPr>
        <p:spPr>
          <a:xfrm>
            <a:off x="130608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1"/>
          <p:cNvSpPr/>
          <p:nvPr/>
        </p:nvSpPr>
        <p:spPr>
          <a:xfrm>
            <a:off x="113184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2"/>
          <p:cNvSpPr/>
          <p:nvPr/>
        </p:nvSpPr>
        <p:spPr>
          <a:xfrm>
            <a:off x="113184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3"/>
          <p:cNvSpPr/>
          <p:nvPr/>
        </p:nvSpPr>
        <p:spPr>
          <a:xfrm flipH="1">
            <a:off x="152028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4"/>
          <p:cNvSpPr/>
          <p:nvPr/>
        </p:nvSpPr>
        <p:spPr>
          <a:xfrm flipH="1">
            <a:off x="13028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5"/>
          <p:cNvSpPr/>
          <p:nvPr/>
        </p:nvSpPr>
        <p:spPr>
          <a:xfrm flipH="1">
            <a:off x="13028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6"/>
          <p:cNvSpPr/>
          <p:nvPr/>
        </p:nvSpPr>
        <p:spPr>
          <a:xfrm flipH="1">
            <a:off x="112860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7"/>
          <p:cNvSpPr/>
          <p:nvPr/>
        </p:nvSpPr>
        <p:spPr>
          <a:xfrm flipH="1">
            <a:off x="112860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8"/>
          <p:cNvSpPr/>
          <p:nvPr/>
        </p:nvSpPr>
        <p:spPr>
          <a:xfrm>
            <a:off x="152388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9"/>
          <p:cNvSpPr/>
          <p:nvPr/>
        </p:nvSpPr>
        <p:spPr>
          <a:xfrm>
            <a:off x="130608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0"/>
          <p:cNvSpPr/>
          <p:nvPr/>
        </p:nvSpPr>
        <p:spPr>
          <a:xfrm>
            <a:off x="130608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1"/>
          <p:cNvSpPr/>
          <p:nvPr/>
        </p:nvSpPr>
        <p:spPr>
          <a:xfrm>
            <a:off x="113184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2"/>
          <p:cNvSpPr/>
          <p:nvPr/>
        </p:nvSpPr>
        <p:spPr>
          <a:xfrm>
            <a:off x="113184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3"/>
          <p:cNvSpPr/>
          <p:nvPr/>
        </p:nvSpPr>
        <p:spPr>
          <a:xfrm flipH="1">
            <a:off x="152028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4"/>
          <p:cNvSpPr/>
          <p:nvPr/>
        </p:nvSpPr>
        <p:spPr>
          <a:xfrm flipH="1">
            <a:off x="13255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5"/>
          <p:cNvSpPr/>
          <p:nvPr/>
        </p:nvSpPr>
        <p:spPr>
          <a:xfrm flipH="1">
            <a:off x="131400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6"/>
          <p:cNvSpPr/>
          <p:nvPr/>
        </p:nvSpPr>
        <p:spPr>
          <a:xfrm flipH="1">
            <a:off x="113976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7"/>
          <p:cNvSpPr/>
          <p:nvPr/>
        </p:nvSpPr>
        <p:spPr>
          <a:xfrm flipH="1">
            <a:off x="113976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8"/>
          <p:cNvSpPr/>
          <p:nvPr/>
        </p:nvSpPr>
        <p:spPr>
          <a:xfrm>
            <a:off x="153504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9"/>
          <p:cNvSpPr/>
          <p:nvPr/>
        </p:nvSpPr>
        <p:spPr>
          <a:xfrm>
            <a:off x="131724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0"/>
          <p:cNvSpPr/>
          <p:nvPr/>
        </p:nvSpPr>
        <p:spPr>
          <a:xfrm>
            <a:off x="131724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1"/>
          <p:cNvSpPr/>
          <p:nvPr/>
        </p:nvSpPr>
        <p:spPr>
          <a:xfrm>
            <a:off x="114336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2"/>
          <p:cNvSpPr/>
          <p:nvPr/>
        </p:nvSpPr>
        <p:spPr>
          <a:xfrm>
            <a:off x="114336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3"/>
          <p:cNvSpPr/>
          <p:nvPr/>
        </p:nvSpPr>
        <p:spPr>
          <a:xfrm flipH="1">
            <a:off x="44316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4"/>
          <p:cNvSpPr/>
          <p:nvPr/>
        </p:nvSpPr>
        <p:spPr>
          <a:xfrm flipH="1">
            <a:off x="66096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5"/>
          <p:cNvSpPr/>
          <p:nvPr/>
        </p:nvSpPr>
        <p:spPr>
          <a:xfrm>
            <a:off x="435240" y="261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6"/>
          <p:cNvSpPr/>
          <p:nvPr/>
        </p:nvSpPr>
        <p:spPr>
          <a:xfrm>
            <a:off x="653040" y="479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7"/>
          <p:cNvSpPr/>
          <p:nvPr/>
        </p:nvSpPr>
        <p:spPr>
          <a:xfrm>
            <a:off x="653040" y="43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8"/>
          <p:cNvSpPr/>
          <p:nvPr/>
        </p:nvSpPr>
        <p:spPr>
          <a:xfrm>
            <a:off x="826920" y="7405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9"/>
          <p:cNvSpPr/>
          <p:nvPr/>
        </p:nvSpPr>
        <p:spPr>
          <a:xfrm>
            <a:off x="826920" y="1045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0"/>
          <p:cNvSpPr/>
          <p:nvPr/>
        </p:nvSpPr>
        <p:spPr>
          <a:xfrm flipH="1">
            <a:off x="432000" y="15242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61"/>
          <p:cNvSpPr/>
          <p:nvPr/>
        </p:nvSpPr>
        <p:spPr>
          <a:xfrm flipH="1">
            <a:off x="649440" y="13064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2"/>
          <p:cNvSpPr/>
          <p:nvPr/>
        </p:nvSpPr>
        <p:spPr>
          <a:xfrm flipH="1">
            <a:off x="649440" y="1742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3"/>
          <p:cNvSpPr/>
          <p:nvPr/>
        </p:nvSpPr>
        <p:spPr>
          <a:xfrm flipH="1">
            <a:off x="823680" y="2003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4"/>
          <p:cNvSpPr/>
          <p:nvPr/>
        </p:nvSpPr>
        <p:spPr>
          <a:xfrm flipH="1">
            <a:off x="823680" y="23079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5"/>
          <p:cNvSpPr/>
          <p:nvPr/>
        </p:nvSpPr>
        <p:spPr>
          <a:xfrm>
            <a:off x="435240" y="2786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6"/>
          <p:cNvSpPr/>
          <p:nvPr/>
        </p:nvSpPr>
        <p:spPr>
          <a:xfrm>
            <a:off x="653040" y="256932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7"/>
          <p:cNvSpPr/>
          <p:nvPr/>
        </p:nvSpPr>
        <p:spPr>
          <a:xfrm>
            <a:off x="653040" y="3016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8"/>
          <p:cNvSpPr/>
          <p:nvPr/>
        </p:nvSpPr>
        <p:spPr>
          <a:xfrm>
            <a:off x="826920" y="32770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9"/>
          <p:cNvSpPr/>
          <p:nvPr/>
        </p:nvSpPr>
        <p:spPr>
          <a:xfrm>
            <a:off x="826920" y="358200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70"/>
          <p:cNvSpPr/>
          <p:nvPr/>
        </p:nvSpPr>
        <p:spPr>
          <a:xfrm flipH="1">
            <a:off x="432000" y="40611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71"/>
          <p:cNvSpPr/>
          <p:nvPr/>
        </p:nvSpPr>
        <p:spPr>
          <a:xfrm flipH="1">
            <a:off x="672120" y="3843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2"/>
          <p:cNvSpPr/>
          <p:nvPr/>
        </p:nvSpPr>
        <p:spPr>
          <a:xfrm flipH="1">
            <a:off x="660960" y="4289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3"/>
          <p:cNvSpPr/>
          <p:nvPr/>
        </p:nvSpPr>
        <p:spPr>
          <a:xfrm flipH="1">
            <a:off x="835200" y="45507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74"/>
          <p:cNvSpPr/>
          <p:nvPr/>
        </p:nvSpPr>
        <p:spPr>
          <a:xfrm flipH="1">
            <a:off x="835200" y="48556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75"/>
          <p:cNvSpPr/>
          <p:nvPr/>
        </p:nvSpPr>
        <p:spPr>
          <a:xfrm>
            <a:off x="446400" y="53344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6"/>
          <p:cNvSpPr/>
          <p:nvPr/>
        </p:nvSpPr>
        <p:spPr>
          <a:xfrm>
            <a:off x="664200" y="51170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77"/>
          <p:cNvSpPr/>
          <p:nvPr/>
        </p:nvSpPr>
        <p:spPr>
          <a:xfrm>
            <a:off x="664200" y="555228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78"/>
          <p:cNvSpPr/>
          <p:nvPr/>
        </p:nvSpPr>
        <p:spPr>
          <a:xfrm>
            <a:off x="838440" y="581364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79"/>
          <p:cNvSpPr/>
          <p:nvPr/>
        </p:nvSpPr>
        <p:spPr>
          <a:xfrm>
            <a:off x="838440" y="6118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80"/>
          <p:cNvSpPr/>
          <p:nvPr/>
        </p:nvSpPr>
        <p:spPr>
          <a:xfrm flipH="1">
            <a:off x="1531800" y="65973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81"/>
          <p:cNvSpPr/>
          <p:nvPr/>
        </p:nvSpPr>
        <p:spPr>
          <a:xfrm flipH="1">
            <a:off x="1314000" y="6379560"/>
            <a:ext cx="214560" cy="2145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microsoft.com/office/2007/relationships/hdphoto" Target="../media/hdphoto1.wdp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20.mp4"/><Relationship Id="rId2" Type="http://schemas.microsoft.com/office/2007/relationships/media" Target="../media/media20.mp4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2019240" y="154800"/>
            <a:ext cx="9630720" cy="2129760"/>
          </a:xfrm>
          <a:prstGeom prst="rect">
            <a:avLst/>
          </a:prstGeom>
          <a:ln w="0">
            <a:noFill/>
          </a:ln>
        </p:spPr>
      </p:pic>
      <p:pic>
        <p:nvPicPr>
          <p:cNvPr id="358" name="" descr=""/>
          <p:cNvPicPr/>
          <p:nvPr/>
        </p:nvPicPr>
        <p:blipFill>
          <a:blip r:embed="rId2"/>
          <a:stretch/>
        </p:blipFill>
        <p:spPr>
          <a:xfrm>
            <a:off x="2057400" y="2514600"/>
            <a:ext cx="9600480" cy="1570680"/>
          </a:xfrm>
          <a:prstGeom prst="rect">
            <a:avLst/>
          </a:prstGeom>
          <a:ln w="0">
            <a:noFill/>
          </a:ln>
        </p:spPr>
      </p:pic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7772400" y="4279680"/>
            <a:ext cx="3695760" cy="2514600"/>
          </a:xfrm>
          <a:prstGeom prst="rect">
            <a:avLst/>
          </a:prstGeom>
          <a:ln w="0">
            <a:noFill/>
          </a:ln>
        </p:spPr>
      </p:pic>
      <p:pic>
        <p:nvPicPr>
          <p:cNvPr id="360" name="" descr=""/>
          <p:cNvPicPr/>
          <p:nvPr/>
        </p:nvPicPr>
        <p:blipFill>
          <a:blip r:embed="rId4"/>
          <a:stretch/>
        </p:blipFill>
        <p:spPr>
          <a:xfrm>
            <a:off x="2286000" y="4343760"/>
            <a:ext cx="4952520" cy="228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Рисунок 14_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371600" y="1981080"/>
            <a:ext cx="2498760" cy="3504600"/>
          </a:xfrm>
          <a:prstGeom prst="rect">
            <a:avLst/>
          </a:prstGeom>
          <a:ln w="0">
            <a:noFill/>
          </a:ln>
        </p:spPr>
      </p:pic>
      <p:pic>
        <p:nvPicPr>
          <p:cNvPr id="401" name="" descr=""/>
          <p:cNvPicPr/>
          <p:nvPr/>
        </p:nvPicPr>
        <p:blipFill>
          <a:blip r:embed="rId3"/>
          <a:stretch/>
        </p:blipFill>
        <p:spPr>
          <a:xfrm>
            <a:off x="1844280" y="289800"/>
            <a:ext cx="9912600" cy="1766880"/>
          </a:xfrm>
          <a:prstGeom prst="rect">
            <a:avLst/>
          </a:prstGeom>
          <a:ln w="0">
            <a:noFill/>
          </a:ln>
        </p:spPr>
      </p:pic>
      <p:pic>
        <p:nvPicPr>
          <p:cNvPr id="402" name="" descr=""/>
          <p:cNvPicPr/>
          <p:nvPr/>
        </p:nvPicPr>
        <p:blipFill>
          <a:blip r:embed="rId4"/>
          <a:stretch/>
        </p:blipFill>
        <p:spPr>
          <a:xfrm>
            <a:off x="3829320" y="2286000"/>
            <a:ext cx="8285760" cy="2742480"/>
          </a:xfrm>
          <a:prstGeom prst="rect">
            <a:avLst/>
          </a:prstGeom>
          <a:ln w="0">
            <a:noFill/>
          </a:ln>
        </p:spPr>
      </p:pic>
      <p:pic>
        <p:nvPicPr>
          <p:cNvPr id="403" name="" descr=""/>
          <p:cNvPicPr/>
          <p:nvPr/>
        </p:nvPicPr>
        <p:blipFill>
          <a:blip r:embed="rId5"/>
          <a:stretch/>
        </p:blipFill>
        <p:spPr>
          <a:xfrm>
            <a:off x="3307320" y="5212440"/>
            <a:ext cx="7207560" cy="165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90" dur="indefinite" restart="never" nodeType="tmRoot">
          <p:childTnLst>
            <p:seq>
              <p:cTn id="91" dur="indefinite" nodeType="mainSeq"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Рисунок 9_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828800" y="0"/>
            <a:ext cx="1549800" cy="2174400"/>
          </a:xfrm>
          <a:prstGeom prst="rect">
            <a:avLst/>
          </a:prstGeom>
          <a:ln w="0">
            <a:noFill/>
          </a:ln>
        </p:spPr>
      </p:pic>
      <p:sp>
        <p:nvSpPr>
          <p:cNvPr id="405" name="CustomShape 1"/>
          <p:cNvSpPr/>
          <p:nvPr/>
        </p:nvSpPr>
        <p:spPr>
          <a:xfrm>
            <a:off x="1600200" y="1828800"/>
            <a:ext cx="8914320" cy="5028120"/>
          </a:xfrm>
          <a:prstGeom prst="cloudCallout">
            <a:avLst>
              <a:gd name="adj1" fmla="val -27675"/>
              <a:gd name="adj2" fmla="val -68393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2"/>
          <p:cNvSpPr/>
          <p:nvPr/>
        </p:nvSpPr>
        <p:spPr>
          <a:xfrm>
            <a:off x="2939760" y="2669040"/>
            <a:ext cx="6431760" cy="35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Ми шануємо Тараса Шевченка не тільки за вірші (мн.), а й за його чудові малюнки (мн.).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   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Пройшов час (одн.). Тарас Шевченко став відомим художником (одн.). Ми бережемо картини (мн.), що їх малював наш великий художник (одн.) і поет (одн.).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4343400" y="228600"/>
            <a:ext cx="5026320" cy="6850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398680" y="1215360"/>
            <a:ext cx="9457560" cy="5318280"/>
          </a:xfrm>
          <a:prstGeom prst="rect">
            <a:avLst/>
          </a:prstGeom>
          <a:ln w="0"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205776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98" dur="indefinite" restart="never" nodeType="tmRoot">
          <p:childTnLst>
            <p:seq>
              <p:cTn id="99" dur="indefinite" nodeType="mainSeq">
                <p:childTnLst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" descr=""/>
          <p:cNvPicPr/>
          <p:nvPr/>
        </p:nvPicPr>
        <p:blipFill>
          <a:blip r:embed="rId1"/>
          <a:stretch/>
        </p:blipFill>
        <p:spPr>
          <a:xfrm>
            <a:off x="1826280" y="441360"/>
            <a:ext cx="10315800" cy="573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4117320" y="457200"/>
            <a:ext cx="5026320" cy="684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3200400" y="3200400"/>
            <a:ext cx="3001320" cy="28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село (с.р.)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криниця (жін.р)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вода (жін.р.)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гора (жін.р.)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поет (чол.р.)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7995600" y="3131280"/>
            <a:ext cx="3434040" cy="28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села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криниці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води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гори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alibri"/>
              </a:rPr>
              <a:t>поети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14" name="CustomShape 4"/>
          <p:cNvSpPr/>
          <p:nvPr/>
        </p:nvSpPr>
        <p:spPr>
          <a:xfrm>
            <a:off x="3886200" y="2286000"/>
            <a:ext cx="131256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latin typeface="Arial"/>
              </a:rPr>
              <a:t>ОДН.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15" name="CustomShape 5"/>
          <p:cNvSpPr/>
          <p:nvPr/>
        </p:nvSpPr>
        <p:spPr>
          <a:xfrm>
            <a:off x="7820280" y="2286000"/>
            <a:ext cx="1780560" cy="60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latin typeface="Arial"/>
              </a:rPr>
              <a:t>МНОЖ.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09" dur="indefinite" restart="never" nodeType="tmRoot">
          <p:childTnLst>
            <p:seq>
              <p:cTn id="110" dur="indefinite" nodeType="mainSeq">
                <p:childTnLst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40520" cy="4340520"/>
          </a:xfrm>
          <a:prstGeom prst="rect">
            <a:avLst/>
          </a:prstGeom>
          <a:ln w="0">
            <a:noFill/>
          </a:ln>
        </p:spPr>
      </p:pic>
      <p:sp>
        <p:nvSpPr>
          <p:cNvPr id="417" name="CustomShape 1"/>
          <p:cNvSpPr/>
          <p:nvPr/>
        </p:nvSpPr>
        <p:spPr>
          <a:xfrm>
            <a:off x="6172200" y="228600"/>
            <a:ext cx="6017040" cy="388332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2"/>
          <p:cNvSpPr/>
          <p:nvPr/>
        </p:nvSpPr>
        <p:spPr>
          <a:xfrm>
            <a:off x="7543800" y="1481040"/>
            <a:ext cx="4008600" cy="171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с.89,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9.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1829160" y="685800"/>
            <a:ext cx="41115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829160" y="308520"/>
            <a:ext cx="68547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1857960" y="1362240"/>
            <a:ext cx="10190880" cy="412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1829160" y="685800"/>
            <a:ext cx="41115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23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0520" cy="4340520"/>
          </a:xfrm>
          <a:prstGeom prst="rect">
            <a:avLst/>
          </a:prstGeom>
          <a:ln w="0"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6171480" y="700200"/>
            <a:ext cx="6017040" cy="388332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3360" y="-136440"/>
            <a:ext cx="301320" cy="3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2"/>
          <p:cNvSpPr/>
          <p:nvPr/>
        </p:nvSpPr>
        <p:spPr>
          <a:xfrm>
            <a:off x="2059920" y="1371600"/>
            <a:ext cx="8454960" cy="47973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Мова – це доля нашого народу,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і вона залежить від того,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як ревно ми всі плекатимемо її.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                                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Олесь Гончар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18288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 rot="7200">
            <a:off x="1746000" y="2554200"/>
            <a:ext cx="4797360" cy="29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"/>
          <p:cNvSpPr/>
          <p:nvPr/>
        </p:nvSpPr>
        <p:spPr>
          <a:xfrm>
            <a:off x="1829160" y="22860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7120" cy="434052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3"/>
          <p:cNvSpPr/>
          <p:nvPr/>
        </p:nvSpPr>
        <p:spPr>
          <a:xfrm>
            <a:off x="1143000" y="914400"/>
            <a:ext cx="7083720" cy="411408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4"/>
          <p:cNvSpPr/>
          <p:nvPr/>
        </p:nvSpPr>
        <p:spPr>
          <a:xfrm>
            <a:off x="2286000" y="1371600"/>
            <a:ext cx="4797720" cy="253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продовжимо знайомитись з  іменником,будемо вчитись змінювати іменники за числами.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2514600" y="914400"/>
            <a:ext cx="7998480" cy="45694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2"/>
          <p:cNvSpPr/>
          <p:nvPr/>
        </p:nvSpPr>
        <p:spPr>
          <a:xfrm>
            <a:off x="3429000" y="1842840"/>
            <a:ext cx="6855480" cy="36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1829160" y="22860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Пригадаємо правило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1609560" y="620640"/>
            <a:ext cx="157824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2"/>
          <p:cNvSpPr/>
          <p:nvPr/>
        </p:nvSpPr>
        <p:spPr>
          <a:xfrm>
            <a:off x="18288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74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4320" cy="6139080"/>
          </a:xfrm>
          <a:prstGeom prst="rect">
            <a:avLst/>
          </a:prstGeom>
          <a:ln w="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572000" y="1600200"/>
            <a:ext cx="4112280" cy="54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5784120" y="993600"/>
            <a:ext cx="244440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7" name="CustomShape 5"/>
          <p:cNvSpPr/>
          <p:nvPr/>
        </p:nvSpPr>
        <p:spPr>
          <a:xfrm>
            <a:off x="2286000" y="2427480"/>
            <a:ext cx="891432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Дитина – діти, країна – країни.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2057400" y="228600"/>
            <a:ext cx="9741600" cy="434268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2667240" y="4785840"/>
            <a:ext cx="8304840" cy="187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4440" cy="5147640"/>
          </a:xfrm>
          <a:prstGeom prst="rect">
            <a:avLst/>
          </a:prstGeom>
          <a:ln w="0"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2286000" y="308520"/>
            <a:ext cx="4340160" cy="6825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2286000" y="228600"/>
            <a:ext cx="9360720" cy="3199680"/>
          </a:xfrm>
          <a:prstGeom prst="rect">
            <a:avLst/>
          </a:prstGeom>
          <a:ln w="0">
            <a:noFill/>
          </a:ln>
        </p:spPr>
      </p:pic>
      <p:pic>
        <p:nvPicPr>
          <p:cNvPr id="383" name="" descr=""/>
          <p:cNvPicPr/>
          <p:nvPr/>
        </p:nvPicPr>
        <p:blipFill>
          <a:blip r:embed="rId2"/>
          <a:stretch/>
        </p:blipFill>
        <p:spPr>
          <a:xfrm>
            <a:off x="2197080" y="5257800"/>
            <a:ext cx="9460800" cy="1418040"/>
          </a:xfrm>
          <a:prstGeom prst="rect">
            <a:avLst/>
          </a:prstGeom>
          <a:ln w="0">
            <a:noFill/>
          </a:ln>
        </p:spPr>
      </p:pic>
      <p:pic>
        <p:nvPicPr>
          <p:cNvPr id="384" name="" descr=""/>
          <p:cNvPicPr/>
          <p:nvPr/>
        </p:nvPicPr>
        <p:blipFill>
          <a:blip r:embed="rId3"/>
          <a:stretch/>
        </p:blipFill>
        <p:spPr>
          <a:xfrm>
            <a:off x="5029200" y="3429000"/>
            <a:ext cx="3500280" cy="182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1609560" y="620640"/>
            <a:ext cx="1578240" cy="3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2"/>
          <p:cNvSpPr/>
          <p:nvPr/>
        </p:nvSpPr>
        <p:spPr>
          <a:xfrm>
            <a:off x="6172200" y="3886200"/>
            <a:ext cx="159696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хрущі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3200400" y="3429000"/>
            <a:ext cx="169164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садок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6172200" y="4483080"/>
            <a:ext cx="319968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плугатарі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9" name="CustomShape 5"/>
          <p:cNvSpPr/>
          <p:nvPr/>
        </p:nvSpPr>
        <p:spPr>
          <a:xfrm>
            <a:off x="3200400" y="3937320"/>
            <a:ext cx="144756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сім’я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0" name="CustomShape 6"/>
          <p:cNvSpPr/>
          <p:nvPr/>
        </p:nvSpPr>
        <p:spPr>
          <a:xfrm>
            <a:off x="3200400" y="4417560"/>
            <a:ext cx="205668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зіронька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1" name="CustomShape 7"/>
          <p:cNvSpPr/>
          <p:nvPr/>
        </p:nvSpPr>
        <p:spPr>
          <a:xfrm>
            <a:off x="6172200" y="5029200"/>
            <a:ext cx="182808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дівчата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2" name="CustomShape 8"/>
          <p:cNvSpPr/>
          <p:nvPr/>
        </p:nvSpPr>
        <p:spPr>
          <a:xfrm>
            <a:off x="6185880" y="5575320"/>
            <a:ext cx="227160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матері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3" name="CustomShape 9"/>
          <p:cNvSpPr/>
          <p:nvPr/>
        </p:nvSpPr>
        <p:spPr>
          <a:xfrm>
            <a:off x="3229200" y="4940640"/>
            <a:ext cx="182808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дочка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4" name="CustomShape 10"/>
          <p:cNvSpPr/>
          <p:nvPr/>
        </p:nvSpPr>
        <p:spPr>
          <a:xfrm>
            <a:off x="2516760" y="914400"/>
            <a:ext cx="5026320" cy="68508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9601200" y="0"/>
            <a:ext cx="2589120" cy="3452760"/>
          </a:xfrm>
          <a:prstGeom prst="rect">
            <a:avLst/>
          </a:prstGeom>
          <a:ln w="0">
            <a:noFill/>
          </a:ln>
        </p:spPr>
      </p:pic>
      <p:sp>
        <p:nvSpPr>
          <p:cNvPr id="396" name="CustomShape 11"/>
          <p:cNvSpPr/>
          <p:nvPr/>
        </p:nvSpPr>
        <p:spPr>
          <a:xfrm>
            <a:off x="2971800" y="2466360"/>
            <a:ext cx="195552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cd"/>
                </a:solidFill>
                <a:latin typeface="Arial"/>
                <a:ea typeface="DejaVu Sans"/>
              </a:rPr>
              <a:t>ОДНИНА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7" name="CustomShape 12"/>
          <p:cNvSpPr/>
          <p:nvPr/>
        </p:nvSpPr>
        <p:spPr>
          <a:xfrm>
            <a:off x="6085800" y="2514600"/>
            <a:ext cx="237168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cd"/>
                </a:solidFill>
                <a:latin typeface="Arial"/>
                <a:ea typeface="DejaVu Sans"/>
              </a:rPr>
              <a:t>МНОЖИНА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8" name="CustomShape 13"/>
          <p:cNvSpPr/>
          <p:nvPr/>
        </p:nvSpPr>
        <p:spPr>
          <a:xfrm>
            <a:off x="3277440" y="5486400"/>
            <a:ext cx="115092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мати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99" name="CustomShape 14"/>
          <p:cNvSpPr/>
          <p:nvPr/>
        </p:nvSpPr>
        <p:spPr>
          <a:xfrm>
            <a:off x="3277440" y="5996520"/>
            <a:ext cx="2311920" cy="5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соловейко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39862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2023-09-11T22:43:08Z</dcterms:modified>
  <cp:revision>2533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