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media/image1.jpeg" ContentType="image/jpeg"/>
  <Override PartName="/ppt/media/image3.png" ContentType="image/png"/>
  <Override PartName="/ppt/media/image2.png" ContentType="image/png"/>
  <Override PartName="/ppt/media/image4.jpeg" ContentType="image/jpeg"/>
  <Override PartName="/ppt/media/image5.png" ContentType="image/png"/>
  <Override PartName="/ppt/media/image6.jpeg" ContentType="image/jpeg"/>
  <Override PartName="/ppt/media/image7.jpeg" ContentType="image/jpeg"/>
  <Override PartName="/ppt/media/image8.jpeg" ContentType="image/jpeg"/>
  <Override PartName="/ppt/media/media9.mp4" ContentType="video/mp4"/>
  <Override PartName="/ppt/media/image10.png" ContentType="image/png"/>
  <Override PartName="/ppt/media/image11.jpeg" ContentType="image/jpeg"/>
  <Override PartName="/ppt/media/image12.png" ContentType="image/png"/>
  <Override PartName="/ppt/media/image18.jpeg" ContentType="image/jpeg"/>
  <Override PartName="/ppt/media/hdphoto1.wdp" ContentType="image/vnd.ms-photo"/>
  <Override PartName="/ppt/media/image13.png" ContentType="image/png"/>
  <Override PartName="/ppt/media/image14.png" ContentType="image/png"/>
  <Override PartName="/ppt/media/hdphoto2.wdp" ContentType="image/vnd.ms-photo"/>
  <Override PartName="/ppt/media/image15.png" ContentType="image/png"/>
  <Override PartName="/ppt/media/media16.mp4" ContentType="video/mp4"/>
  <Override PartName="/ppt/media/image17.png" ContentType="image/png"/>
  <Override PartName="/ppt/media/image24.jpeg" ContentType="image/jpeg"/>
  <Override PartName="/ppt/media/image19.png" ContentType="image/pn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653040" y="370440"/>
            <a:ext cx="869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870840" y="58824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>
            <a:off x="1044720" y="84960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>
            <a:off x="870840" y="15264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CustomShape 5"/>
          <p:cNvSpPr/>
          <p:nvPr/>
        </p:nvSpPr>
        <p:spPr>
          <a:xfrm>
            <a:off x="1044720" y="115416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CustomShape 6"/>
          <p:cNvSpPr/>
          <p:nvPr/>
        </p:nvSpPr>
        <p:spPr>
          <a:xfrm flipH="1">
            <a:off x="650880" y="1633320"/>
            <a:ext cx="868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CustomShape 7"/>
          <p:cNvSpPr/>
          <p:nvPr/>
        </p:nvSpPr>
        <p:spPr>
          <a:xfrm flipH="1">
            <a:off x="868320" y="1415520"/>
            <a:ext cx="4338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8"/>
          <p:cNvSpPr/>
          <p:nvPr/>
        </p:nvSpPr>
        <p:spPr>
          <a:xfrm flipH="1">
            <a:off x="868320" y="1851120"/>
            <a:ext cx="4338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CustomShape 9"/>
          <p:cNvSpPr/>
          <p:nvPr/>
        </p:nvSpPr>
        <p:spPr>
          <a:xfrm flipH="1">
            <a:off x="1042560" y="211212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CustomShape 10"/>
          <p:cNvSpPr/>
          <p:nvPr/>
        </p:nvSpPr>
        <p:spPr>
          <a:xfrm flipH="1">
            <a:off x="1042560" y="241704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" name="CustomShape 11"/>
          <p:cNvSpPr/>
          <p:nvPr/>
        </p:nvSpPr>
        <p:spPr>
          <a:xfrm>
            <a:off x="653040" y="2895840"/>
            <a:ext cx="869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CustomShape 12"/>
          <p:cNvSpPr/>
          <p:nvPr/>
        </p:nvSpPr>
        <p:spPr>
          <a:xfrm>
            <a:off x="870840" y="267840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" name="CustomShape 13"/>
          <p:cNvSpPr/>
          <p:nvPr/>
        </p:nvSpPr>
        <p:spPr>
          <a:xfrm>
            <a:off x="870840" y="312516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" name="CustomShape 14"/>
          <p:cNvSpPr/>
          <p:nvPr/>
        </p:nvSpPr>
        <p:spPr>
          <a:xfrm>
            <a:off x="1044720" y="338616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" name="CustomShape 15"/>
          <p:cNvSpPr/>
          <p:nvPr/>
        </p:nvSpPr>
        <p:spPr>
          <a:xfrm>
            <a:off x="1044720" y="369108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" name="CustomShape 16"/>
          <p:cNvSpPr/>
          <p:nvPr/>
        </p:nvSpPr>
        <p:spPr>
          <a:xfrm flipH="1">
            <a:off x="650880" y="4170240"/>
            <a:ext cx="868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" name="CustomShape 17"/>
          <p:cNvSpPr/>
          <p:nvPr/>
        </p:nvSpPr>
        <p:spPr>
          <a:xfrm flipH="1">
            <a:off x="891000" y="3952440"/>
            <a:ext cx="4338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" name="CustomShape 18"/>
          <p:cNvSpPr/>
          <p:nvPr/>
        </p:nvSpPr>
        <p:spPr>
          <a:xfrm flipH="1">
            <a:off x="879840" y="439884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" name="CustomShape 19"/>
          <p:cNvSpPr/>
          <p:nvPr/>
        </p:nvSpPr>
        <p:spPr>
          <a:xfrm flipH="1">
            <a:off x="1054080" y="4659840"/>
            <a:ext cx="84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" name="CustomShape 20"/>
          <p:cNvSpPr/>
          <p:nvPr/>
        </p:nvSpPr>
        <p:spPr>
          <a:xfrm flipH="1">
            <a:off x="1054080" y="4964760"/>
            <a:ext cx="84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" name="CustomShape 21"/>
          <p:cNvSpPr/>
          <p:nvPr/>
        </p:nvSpPr>
        <p:spPr>
          <a:xfrm>
            <a:off x="664200" y="5443560"/>
            <a:ext cx="869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" name="CustomShape 22"/>
          <p:cNvSpPr/>
          <p:nvPr/>
        </p:nvSpPr>
        <p:spPr>
          <a:xfrm>
            <a:off x="882000" y="522612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" name="CustomShape 23"/>
          <p:cNvSpPr/>
          <p:nvPr/>
        </p:nvSpPr>
        <p:spPr>
          <a:xfrm>
            <a:off x="882000" y="566136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" name="CustomShape 24"/>
          <p:cNvSpPr/>
          <p:nvPr/>
        </p:nvSpPr>
        <p:spPr>
          <a:xfrm>
            <a:off x="1056240" y="592272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" name="CustomShape 25"/>
          <p:cNvSpPr/>
          <p:nvPr/>
        </p:nvSpPr>
        <p:spPr>
          <a:xfrm>
            <a:off x="1056240" y="622764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" name="CustomShape 26"/>
          <p:cNvSpPr/>
          <p:nvPr/>
        </p:nvSpPr>
        <p:spPr>
          <a:xfrm flipH="1">
            <a:off x="662040" y="6706440"/>
            <a:ext cx="869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" name="CustomShape 27"/>
          <p:cNvSpPr/>
          <p:nvPr/>
        </p:nvSpPr>
        <p:spPr>
          <a:xfrm flipH="1">
            <a:off x="879840" y="648864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" name="CustomShape 28"/>
          <p:cNvSpPr/>
          <p:nvPr/>
        </p:nvSpPr>
        <p:spPr>
          <a:xfrm>
            <a:off x="1523880" y="2613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" name="CustomShape 29"/>
          <p:cNvSpPr/>
          <p:nvPr/>
        </p:nvSpPr>
        <p:spPr>
          <a:xfrm>
            <a:off x="1306080" y="4791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" name="CustomShape 30"/>
          <p:cNvSpPr/>
          <p:nvPr/>
        </p:nvSpPr>
        <p:spPr>
          <a:xfrm>
            <a:off x="1306080" y="435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" name="CustomShape 31"/>
          <p:cNvSpPr/>
          <p:nvPr/>
        </p:nvSpPr>
        <p:spPr>
          <a:xfrm>
            <a:off x="1131840" y="74052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" name="CustomShape 32"/>
          <p:cNvSpPr/>
          <p:nvPr/>
        </p:nvSpPr>
        <p:spPr>
          <a:xfrm>
            <a:off x="1131840" y="10450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" name="CustomShape 33"/>
          <p:cNvSpPr/>
          <p:nvPr/>
        </p:nvSpPr>
        <p:spPr>
          <a:xfrm flipH="1">
            <a:off x="1521000" y="15242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" name="CustomShape 34"/>
          <p:cNvSpPr/>
          <p:nvPr/>
        </p:nvSpPr>
        <p:spPr>
          <a:xfrm flipH="1">
            <a:off x="1303560" y="13064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" name="CustomShape 35"/>
          <p:cNvSpPr/>
          <p:nvPr/>
        </p:nvSpPr>
        <p:spPr>
          <a:xfrm flipH="1">
            <a:off x="1303560" y="17420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" name="CustomShape 36"/>
          <p:cNvSpPr/>
          <p:nvPr/>
        </p:nvSpPr>
        <p:spPr>
          <a:xfrm flipH="1">
            <a:off x="1129320" y="20030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" name="CustomShape 37"/>
          <p:cNvSpPr/>
          <p:nvPr/>
        </p:nvSpPr>
        <p:spPr>
          <a:xfrm flipH="1">
            <a:off x="1129320" y="23079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" name="CustomShape 38"/>
          <p:cNvSpPr/>
          <p:nvPr/>
        </p:nvSpPr>
        <p:spPr>
          <a:xfrm>
            <a:off x="1523880" y="27867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" name="CustomShape 39"/>
          <p:cNvSpPr/>
          <p:nvPr/>
        </p:nvSpPr>
        <p:spPr>
          <a:xfrm>
            <a:off x="1306080" y="256932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" name="CustomShape 40"/>
          <p:cNvSpPr/>
          <p:nvPr/>
        </p:nvSpPr>
        <p:spPr>
          <a:xfrm>
            <a:off x="1306080" y="30160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CustomShape 41"/>
          <p:cNvSpPr/>
          <p:nvPr/>
        </p:nvSpPr>
        <p:spPr>
          <a:xfrm>
            <a:off x="1131840" y="32770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CustomShape 42"/>
          <p:cNvSpPr/>
          <p:nvPr/>
        </p:nvSpPr>
        <p:spPr>
          <a:xfrm>
            <a:off x="1131840" y="358200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CustomShape 43"/>
          <p:cNvSpPr/>
          <p:nvPr/>
        </p:nvSpPr>
        <p:spPr>
          <a:xfrm flipH="1">
            <a:off x="1521000" y="40611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CustomShape 44"/>
          <p:cNvSpPr/>
          <p:nvPr/>
        </p:nvSpPr>
        <p:spPr>
          <a:xfrm flipH="1">
            <a:off x="1326240" y="38433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CustomShape 45"/>
          <p:cNvSpPr/>
          <p:nvPr/>
        </p:nvSpPr>
        <p:spPr>
          <a:xfrm flipH="1">
            <a:off x="1314720" y="42897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CustomShape 46"/>
          <p:cNvSpPr/>
          <p:nvPr/>
        </p:nvSpPr>
        <p:spPr>
          <a:xfrm flipH="1">
            <a:off x="1140480" y="45507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CustomShape 47"/>
          <p:cNvSpPr/>
          <p:nvPr/>
        </p:nvSpPr>
        <p:spPr>
          <a:xfrm flipH="1">
            <a:off x="1140480" y="48556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CustomShape 48"/>
          <p:cNvSpPr/>
          <p:nvPr/>
        </p:nvSpPr>
        <p:spPr>
          <a:xfrm>
            <a:off x="1535040" y="53344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CustomShape 49"/>
          <p:cNvSpPr/>
          <p:nvPr/>
        </p:nvSpPr>
        <p:spPr>
          <a:xfrm>
            <a:off x="1317240" y="51170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CustomShape 50"/>
          <p:cNvSpPr/>
          <p:nvPr/>
        </p:nvSpPr>
        <p:spPr>
          <a:xfrm>
            <a:off x="1317240" y="55522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CustomShape 51"/>
          <p:cNvSpPr/>
          <p:nvPr/>
        </p:nvSpPr>
        <p:spPr>
          <a:xfrm>
            <a:off x="1143360" y="58136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CustomShape 52"/>
          <p:cNvSpPr/>
          <p:nvPr/>
        </p:nvSpPr>
        <p:spPr>
          <a:xfrm>
            <a:off x="1143360" y="61185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CustomShape 53"/>
          <p:cNvSpPr/>
          <p:nvPr/>
        </p:nvSpPr>
        <p:spPr>
          <a:xfrm flipH="1">
            <a:off x="443880" y="65973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" name="CustomShape 54"/>
          <p:cNvSpPr/>
          <p:nvPr/>
        </p:nvSpPr>
        <p:spPr>
          <a:xfrm flipH="1">
            <a:off x="661680" y="63795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" name="CustomShape 55"/>
          <p:cNvSpPr/>
          <p:nvPr/>
        </p:nvSpPr>
        <p:spPr>
          <a:xfrm>
            <a:off x="435240" y="2613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CustomShape 56"/>
          <p:cNvSpPr/>
          <p:nvPr/>
        </p:nvSpPr>
        <p:spPr>
          <a:xfrm>
            <a:off x="653040" y="4791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CustomShape 57"/>
          <p:cNvSpPr/>
          <p:nvPr/>
        </p:nvSpPr>
        <p:spPr>
          <a:xfrm>
            <a:off x="653040" y="435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CustomShape 58"/>
          <p:cNvSpPr/>
          <p:nvPr/>
        </p:nvSpPr>
        <p:spPr>
          <a:xfrm>
            <a:off x="826920" y="74052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CustomShape 59"/>
          <p:cNvSpPr/>
          <p:nvPr/>
        </p:nvSpPr>
        <p:spPr>
          <a:xfrm>
            <a:off x="826920" y="10450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CustomShape 60"/>
          <p:cNvSpPr/>
          <p:nvPr/>
        </p:nvSpPr>
        <p:spPr>
          <a:xfrm flipH="1">
            <a:off x="432720" y="15242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CustomShape 61"/>
          <p:cNvSpPr/>
          <p:nvPr/>
        </p:nvSpPr>
        <p:spPr>
          <a:xfrm flipH="1">
            <a:off x="650160" y="13064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CustomShape 62"/>
          <p:cNvSpPr/>
          <p:nvPr/>
        </p:nvSpPr>
        <p:spPr>
          <a:xfrm flipH="1">
            <a:off x="650160" y="17420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CustomShape 63"/>
          <p:cNvSpPr/>
          <p:nvPr/>
        </p:nvSpPr>
        <p:spPr>
          <a:xfrm flipH="1">
            <a:off x="824400" y="20030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CustomShape 64"/>
          <p:cNvSpPr/>
          <p:nvPr/>
        </p:nvSpPr>
        <p:spPr>
          <a:xfrm flipH="1">
            <a:off x="824400" y="23079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CustomShape 65"/>
          <p:cNvSpPr/>
          <p:nvPr/>
        </p:nvSpPr>
        <p:spPr>
          <a:xfrm>
            <a:off x="435240" y="27867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CustomShape 66"/>
          <p:cNvSpPr/>
          <p:nvPr/>
        </p:nvSpPr>
        <p:spPr>
          <a:xfrm>
            <a:off x="653040" y="256932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6" name="CustomShape 67"/>
          <p:cNvSpPr/>
          <p:nvPr/>
        </p:nvSpPr>
        <p:spPr>
          <a:xfrm>
            <a:off x="653040" y="30160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CustomShape 68"/>
          <p:cNvSpPr/>
          <p:nvPr/>
        </p:nvSpPr>
        <p:spPr>
          <a:xfrm>
            <a:off x="826920" y="32770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CustomShape 69"/>
          <p:cNvSpPr/>
          <p:nvPr/>
        </p:nvSpPr>
        <p:spPr>
          <a:xfrm>
            <a:off x="826920" y="358200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" name="CustomShape 70"/>
          <p:cNvSpPr/>
          <p:nvPr/>
        </p:nvSpPr>
        <p:spPr>
          <a:xfrm flipH="1">
            <a:off x="432720" y="40611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0" name="CustomShape 71"/>
          <p:cNvSpPr/>
          <p:nvPr/>
        </p:nvSpPr>
        <p:spPr>
          <a:xfrm flipH="1">
            <a:off x="672840" y="38433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1" name="CustomShape 72"/>
          <p:cNvSpPr/>
          <p:nvPr/>
        </p:nvSpPr>
        <p:spPr>
          <a:xfrm flipH="1">
            <a:off x="661680" y="42897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" name="CustomShape 73"/>
          <p:cNvSpPr/>
          <p:nvPr/>
        </p:nvSpPr>
        <p:spPr>
          <a:xfrm flipH="1">
            <a:off x="835920" y="45507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CustomShape 74"/>
          <p:cNvSpPr/>
          <p:nvPr/>
        </p:nvSpPr>
        <p:spPr>
          <a:xfrm flipH="1">
            <a:off x="835920" y="48556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CustomShape 75"/>
          <p:cNvSpPr/>
          <p:nvPr/>
        </p:nvSpPr>
        <p:spPr>
          <a:xfrm>
            <a:off x="446400" y="53344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CustomShape 76"/>
          <p:cNvSpPr/>
          <p:nvPr/>
        </p:nvSpPr>
        <p:spPr>
          <a:xfrm>
            <a:off x="664200" y="51170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CustomShape 77"/>
          <p:cNvSpPr/>
          <p:nvPr/>
        </p:nvSpPr>
        <p:spPr>
          <a:xfrm>
            <a:off x="664200" y="55522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CustomShape 78"/>
          <p:cNvSpPr/>
          <p:nvPr/>
        </p:nvSpPr>
        <p:spPr>
          <a:xfrm>
            <a:off x="838440" y="58136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CustomShape 79"/>
          <p:cNvSpPr/>
          <p:nvPr/>
        </p:nvSpPr>
        <p:spPr>
          <a:xfrm>
            <a:off x="838440" y="61185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CustomShape 80"/>
          <p:cNvSpPr/>
          <p:nvPr/>
        </p:nvSpPr>
        <p:spPr>
          <a:xfrm flipH="1">
            <a:off x="1532520" y="65973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0" name="CustomShape 81"/>
          <p:cNvSpPr/>
          <p:nvPr/>
        </p:nvSpPr>
        <p:spPr>
          <a:xfrm flipH="1">
            <a:off x="1314720" y="63795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653040" y="370440"/>
            <a:ext cx="869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CustomShape 2"/>
          <p:cNvSpPr/>
          <p:nvPr/>
        </p:nvSpPr>
        <p:spPr>
          <a:xfrm>
            <a:off x="870840" y="58824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3"/>
          <p:cNvSpPr/>
          <p:nvPr/>
        </p:nvSpPr>
        <p:spPr>
          <a:xfrm>
            <a:off x="1044720" y="84960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CustomShape 4"/>
          <p:cNvSpPr/>
          <p:nvPr/>
        </p:nvSpPr>
        <p:spPr>
          <a:xfrm>
            <a:off x="870840" y="15264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5"/>
          <p:cNvSpPr/>
          <p:nvPr/>
        </p:nvSpPr>
        <p:spPr>
          <a:xfrm>
            <a:off x="1044720" y="115416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6"/>
          <p:cNvSpPr/>
          <p:nvPr/>
        </p:nvSpPr>
        <p:spPr>
          <a:xfrm flipH="1">
            <a:off x="650880" y="1633320"/>
            <a:ext cx="868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CustomShape 7"/>
          <p:cNvSpPr/>
          <p:nvPr/>
        </p:nvSpPr>
        <p:spPr>
          <a:xfrm flipH="1">
            <a:off x="868320" y="1415520"/>
            <a:ext cx="4338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CustomShape 8"/>
          <p:cNvSpPr/>
          <p:nvPr/>
        </p:nvSpPr>
        <p:spPr>
          <a:xfrm flipH="1">
            <a:off x="868320" y="1851120"/>
            <a:ext cx="4338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9"/>
          <p:cNvSpPr/>
          <p:nvPr/>
        </p:nvSpPr>
        <p:spPr>
          <a:xfrm flipH="1">
            <a:off x="1042560" y="211212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10"/>
          <p:cNvSpPr/>
          <p:nvPr/>
        </p:nvSpPr>
        <p:spPr>
          <a:xfrm flipH="1">
            <a:off x="1042560" y="241704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CustomShape 11"/>
          <p:cNvSpPr/>
          <p:nvPr/>
        </p:nvSpPr>
        <p:spPr>
          <a:xfrm>
            <a:off x="653040" y="2895840"/>
            <a:ext cx="869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12"/>
          <p:cNvSpPr/>
          <p:nvPr/>
        </p:nvSpPr>
        <p:spPr>
          <a:xfrm>
            <a:off x="870840" y="267840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13"/>
          <p:cNvSpPr/>
          <p:nvPr/>
        </p:nvSpPr>
        <p:spPr>
          <a:xfrm>
            <a:off x="870840" y="312516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14"/>
          <p:cNvSpPr/>
          <p:nvPr/>
        </p:nvSpPr>
        <p:spPr>
          <a:xfrm>
            <a:off x="1044720" y="338616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15"/>
          <p:cNvSpPr/>
          <p:nvPr/>
        </p:nvSpPr>
        <p:spPr>
          <a:xfrm>
            <a:off x="1044720" y="369108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16"/>
          <p:cNvSpPr/>
          <p:nvPr/>
        </p:nvSpPr>
        <p:spPr>
          <a:xfrm flipH="1">
            <a:off x="650880" y="4170240"/>
            <a:ext cx="868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CustomShape 17"/>
          <p:cNvSpPr/>
          <p:nvPr/>
        </p:nvSpPr>
        <p:spPr>
          <a:xfrm flipH="1">
            <a:off x="891000" y="3952440"/>
            <a:ext cx="4338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18"/>
          <p:cNvSpPr/>
          <p:nvPr/>
        </p:nvSpPr>
        <p:spPr>
          <a:xfrm flipH="1">
            <a:off x="879840" y="439884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CustomShape 19"/>
          <p:cNvSpPr/>
          <p:nvPr/>
        </p:nvSpPr>
        <p:spPr>
          <a:xfrm flipH="1">
            <a:off x="1054080" y="4659840"/>
            <a:ext cx="84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20"/>
          <p:cNvSpPr/>
          <p:nvPr/>
        </p:nvSpPr>
        <p:spPr>
          <a:xfrm flipH="1">
            <a:off x="1054080" y="4964760"/>
            <a:ext cx="84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21"/>
          <p:cNvSpPr/>
          <p:nvPr/>
        </p:nvSpPr>
        <p:spPr>
          <a:xfrm>
            <a:off x="664200" y="5443560"/>
            <a:ext cx="869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22"/>
          <p:cNvSpPr/>
          <p:nvPr/>
        </p:nvSpPr>
        <p:spPr>
          <a:xfrm>
            <a:off x="882000" y="522612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23"/>
          <p:cNvSpPr/>
          <p:nvPr/>
        </p:nvSpPr>
        <p:spPr>
          <a:xfrm>
            <a:off x="882000" y="566136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24"/>
          <p:cNvSpPr/>
          <p:nvPr/>
        </p:nvSpPr>
        <p:spPr>
          <a:xfrm>
            <a:off x="1056240" y="592272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25"/>
          <p:cNvSpPr/>
          <p:nvPr/>
        </p:nvSpPr>
        <p:spPr>
          <a:xfrm>
            <a:off x="1056240" y="622764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26"/>
          <p:cNvSpPr/>
          <p:nvPr/>
        </p:nvSpPr>
        <p:spPr>
          <a:xfrm flipH="1">
            <a:off x="662040" y="6706440"/>
            <a:ext cx="869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27"/>
          <p:cNvSpPr/>
          <p:nvPr/>
        </p:nvSpPr>
        <p:spPr>
          <a:xfrm flipH="1">
            <a:off x="879840" y="648864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28"/>
          <p:cNvSpPr/>
          <p:nvPr/>
        </p:nvSpPr>
        <p:spPr>
          <a:xfrm>
            <a:off x="1523880" y="2613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CustomShape 29"/>
          <p:cNvSpPr/>
          <p:nvPr/>
        </p:nvSpPr>
        <p:spPr>
          <a:xfrm>
            <a:off x="1306080" y="4791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CustomShape 30"/>
          <p:cNvSpPr/>
          <p:nvPr/>
        </p:nvSpPr>
        <p:spPr>
          <a:xfrm>
            <a:off x="1306080" y="435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CustomShape 31"/>
          <p:cNvSpPr/>
          <p:nvPr/>
        </p:nvSpPr>
        <p:spPr>
          <a:xfrm>
            <a:off x="1131840" y="74052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CustomShape 32"/>
          <p:cNvSpPr/>
          <p:nvPr/>
        </p:nvSpPr>
        <p:spPr>
          <a:xfrm>
            <a:off x="1131840" y="10450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33"/>
          <p:cNvSpPr/>
          <p:nvPr/>
        </p:nvSpPr>
        <p:spPr>
          <a:xfrm flipH="1">
            <a:off x="1521000" y="15242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34"/>
          <p:cNvSpPr/>
          <p:nvPr/>
        </p:nvSpPr>
        <p:spPr>
          <a:xfrm flipH="1">
            <a:off x="1303560" y="13064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35"/>
          <p:cNvSpPr/>
          <p:nvPr/>
        </p:nvSpPr>
        <p:spPr>
          <a:xfrm flipH="1">
            <a:off x="1303560" y="17420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36"/>
          <p:cNvSpPr/>
          <p:nvPr/>
        </p:nvSpPr>
        <p:spPr>
          <a:xfrm flipH="1">
            <a:off x="1129320" y="20030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CustomShape 37"/>
          <p:cNvSpPr/>
          <p:nvPr/>
        </p:nvSpPr>
        <p:spPr>
          <a:xfrm flipH="1">
            <a:off x="1129320" y="23079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CustomShape 38"/>
          <p:cNvSpPr/>
          <p:nvPr/>
        </p:nvSpPr>
        <p:spPr>
          <a:xfrm>
            <a:off x="1523880" y="27867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39"/>
          <p:cNvSpPr/>
          <p:nvPr/>
        </p:nvSpPr>
        <p:spPr>
          <a:xfrm>
            <a:off x="1306080" y="256932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40"/>
          <p:cNvSpPr/>
          <p:nvPr/>
        </p:nvSpPr>
        <p:spPr>
          <a:xfrm>
            <a:off x="1306080" y="30160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CustomShape 41"/>
          <p:cNvSpPr/>
          <p:nvPr/>
        </p:nvSpPr>
        <p:spPr>
          <a:xfrm>
            <a:off x="1131840" y="32770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CustomShape 42"/>
          <p:cNvSpPr/>
          <p:nvPr/>
        </p:nvSpPr>
        <p:spPr>
          <a:xfrm>
            <a:off x="1131840" y="358200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43"/>
          <p:cNvSpPr/>
          <p:nvPr/>
        </p:nvSpPr>
        <p:spPr>
          <a:xfrm flipH="1">
            <a:off x="1521000" y="40611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44"/>
          <p:cNvSpPr/>
          <p:nvPr/>
        </p:nvSpPr>
        <p:spPr>
          <a:xfrm flipH="1">
            <a:off x="1326240" y="38433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45"/>
          <p:cNvSpPr/>
          <p:nvPr/>
        </p:nvSpPr>
        <p:spPr>
          <a:xfrm flipH="1">
            <a:off x="1314720" y="42897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46"/>
          <p:cNvSpPr/>
          <p:nvPr/>
        </p:nvSpPr>
        <p:spPr>
          <a:xfrm flipH="1">
            <a:off x="1140480" y="45507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CustomShape 47"/>
          <p:cNvSpPr/>
          <p:nvPr/>
        </p:nvSpPr>
        <p:spPr>
          <a:xfrm flipH="1">
            <a:off x="1140480" y="48556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CustomShape 48"/>
          <p:cNvSpPr/>
          <p:nvPr/>
        </p:nvSpPr>
        <p:spPr>
          <a:xfrm>
            <a:off x="1535040" y="53344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49"/>
          <p:cNvSpPr/>
          <p:nvPr/>
        </p:nvSpPr>
        <p:spPr>
          <a:xfrm>
            <a:off x="1317240" y="51170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50"/>
          <p:cNvSpPr/>
          <p:nvPr/>
        </p:nvSpPr>
        <p:spPr>
          <a:xfrm>
            <a:off x="1317240" y="55522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51"/>
          <p:cNvSpPr/>
          <p:nvPr/>
        </p:nvSpPr>
        <p:spPr>
          <a:xfrm>
            <a:off x="1143360" y="58136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52"/>
          <p:cNvSpPr/>
          <p:nvPr/>
        </p:nvSpPr>
        <p:spPr>
          <a:xfrm>
            <a:off x="1143360" y="61185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CustomShape 53"/>
          <p:cNvSpPr/>
          <p:nvPr/>
        </p:nvSpPr>
        <p:spPr>
          <a:xfrm flipH="1">
            <a:off x="443880" y="65973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54"/>
          <p:cNvSpPr/>
          <p:nvPr/>
        </p:nvSpPr>
        <p:spPr>
          <a:xfrm flipH="1">
            <a:off x="661680" y="63795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55"/>
          <p:cNvSpPr/>
          <p:nvPr/>
        </p:nvSpPr>
        <p:spPr>
          <a:xfrm>
            <a:off x="435240" y="2613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CustomShape 56"/>
          <p:cNvSpPr/>
          <p:nvPr/>
        </p:nvSpPr>
        <p:spPr>
          <a:xfrm>
            <a:off x="653040" y="4791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57"/>
          <p:cNvSpPr/>
          <p:nvPr/>
        </p:nvSpPr>
        <p:spPr>
          <a:xfrm>
            <a:off x="653040" y="435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58"/>
          <p:cNvSpPr/>
          <p:nvPr/>
        </p:nvSpPr>
        <p:spPr>
          <a:xfrm>
            <a:off x="826920" y="74052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59"/>
          <p:cNvSpPr/>
          <p:nvPr/>
        </p:nvSpPr>
        <p:spPr>
          <a:xfrm>
            <a:off x="826920" y="10450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60"/>
          <p:cNvSpPr/>
          <p:nvPr/>
        </p:nvSpPr>
        <p:spPr>
          <a:xfrm flipH="1">
            <a:off x="432720" y="15242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61"/>
          <p:cNvSpPr/>
          <p:nvPr/>
        </p:nvSpPr>
        <p:spPr>
          <a:xfrm flipH="1">
            <a:off x="650160" y="13064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62"/>
          <p:cNvSpPr/>
          <p:nvPr/>
        </p:nvSpPr>
        <p:spPr>
          <a:xfrm flipH="1">
            <a:off x="650160" y="17420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63"/>
          <p:cNvSpPr/>
          <p:nvPr/>
        </p:nvSpPr>
        <p:spPr>
          <a:xfrm flipH="1">
            <a:off x="824400" y="20030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64"/>
          <p:cNvSpPr/>
          <p:nvPr/>
        </p:nvSpPr>
        <p:spPr>
          <a:xfrm flipH="1">
            <a:off x="824400" y="23079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65"/>
          <p:cNvSpPr/>
          <p:nvPr/>
        </p:nvSpPr>
        <p:spPr>
          <a:xfrm>
            <a:off x="435240" y="27867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66"/>
          <p:cNvSpPr/>
          <p:nvPr/>
        </p:nvSpPr>
        <p:spPr>
          <a:xfrm>
            <a:off x="653040" y="256932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67"/>
          <p:cNvSpPr/>
          <p:nvPr/>
        </p:nvSpPr>
        <p:spPr>
          <a:xfrm>
            <a:off x="653040" y="30160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68"/>
          <p:cNvSpPr/>
          <p:nvPr/>
        </p:nvSpPr>
        <p:spPr>
          <a:xfrm>
            <a:off x="826920" y="32770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69"/>
          <p:cNvSpPr/>
          <p:nvPr/>
        </p:nvSpPr>
        <p:spPr>
          <a:xfrm>
            <a:off x="826920" y="358200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70"/>
          <p:cNvSpPr/>
          <p:nvPr/>
        </p:nvSpPr>
        <p:spPr>
          <a:xfrm flipH="1">
            <a:off x="432720" y="40611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71"/>
          <p:cNvSpPr/>
          <p:nvPr/>
        </p:nvSpPr>
        <p:spPr>
          <a:xfrm flipH="1">
            <a:off x="672840" y="38433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72"/>
          <p:cNvSpPr/>
          <p:nvPr/>
        </p:nvSpPr>
        <p:spPr>
          <a:xfrm flipH="1">
            <a:off x="661680" y="42897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73"/>
          <p:cNvSpPr/>
          <p:nvPr/>
        </p:nvSpPr>
        <p:spPr>
          <a:xfrm flipH="1">
            <a:off x="835920" y="45507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74"/>
          <p:cNvSpPr/>
          <p:nvPr/>
        </p:nvSpPr>
        <p:spPr>
          <a:xfrm flipH="1">
            <a:off x="835920" y="48556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75"/>
          <p:cNvSpPr/>
          <p:nvPr/>
        </p:nvSpPr>
        <p:spPr>
          <a:xfrm>
            <a:off x="446400" y="53344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76"/>
          <p:cNvSpPr/>
          <p:nvPr/>
        </p:nvSpPr>
        <p:spPr>
          <a:xfrm>
            <a:off x="664200" y="51170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77"/>
          <p:cNvSpPr/>
          <p:nvPr/>
        </p:nvSpPr>
        <p:spPr>
          <a:xfrm>
            <a:off x="664200" y="55522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CustomShape 78"/>
          <p:cNvSpPr/>
          <p:nvPr/>
        </p:nvSpPr>
        <p:spPr>
          <a:xfrm>
            <a:off x="838440" y="58136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79"/>
          <p:cNvSpPr/>
          <p:nvPr/>
        </p:nvSpPr>
        <p:spPr>
          <a:xfrm>
            <a:off x="838440" y="61185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80"/>
          <p:cNvSpPr/>
          <p:nvPr/>
        </p:nvSpPr>
        <p:spPr>
          <a:xfrm flipH="1">
            <a:off x="1532520" y="65973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81"/>
          <p:cNvSpPr/>
          <p:nvPr/>
        </p:nvSpPr>
        <p:spPr>
          <a:xfrm flipH="1">
            <a:off x="1314720" y="63795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1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653040" y="370440"/>
            <a:ext cx="869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2"/>
          <p:cNvSpPr/>
          <p:nvPr/>
        </p:nvSpPr>
        <p:spPr>
          <a:xfrm>
            <a:off x="870840" y="58824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3"/>
          <p:cNvSpPr/>
          <p:nvPr/>
        </p:nvSpPr>
        <p:spPr>
          <a:xfrm>
            <a:off x="1044720" y="84960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4"/>
          <p:cNvSpPr/>
          <p:nvPr/>
        </p:nvSpPr>
        <p:spPr>
          <a:xfrm>
            <a:off x="870840" y="15264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5"/>
          <p:cNvSpPr/>
          <p:nvPr/>
        </p:nvSpPr>
        <p:spPr>
          <a:xfrm>
            <a:off x="1044720" y="115416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6"/>
          <p:cNvSpPr/>
          <p:nvPr/>
        </p:nvSpPr>
        <p:spPr>
          <a:xfrm flipH="1">
            <a:off x="650880" y="1633320"/>
            <a:ext cx="868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7"/>
          <p:cNvSpPr/>
          <p:nvPr/>
        </p:nvSpPr>
        <p:spPr>
          <a:xfrm flipH="1">
            <a:off x="868320" y="1415520"/>
            <a:ext cx="4338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8"/>
          <p:cNvSpPr/>
          <p:nvPr/>
        </p:nvSpPr>
        <p:spPr>
          <a:xfrm flipH="1">
            <a:off x="868320" y="1851120"/>
            <a:ext cx="4338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CustomShape 9"/>
          <p:cNvSpPr/>
          <p:nvPr/>
        </p:nvSpPr>
        <p:spPr>
          <a:xfrm flipH="1">
            <a:off x="1042560" y="211212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10"/>
          <p:cNvSpPr/>
          <p:nvPr/>
        </p:nvSpPr>
        <p:spPr>
          <a:xfrm flipH="1">
            <a:off x="1042560" y="241704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11"/>
          <p:cNvSpPr/>
          <p:nvPr/>
        </p:nvSpPr>
        <p:spPr>
          <a:xfrm>
            <a:off x="653040" y="2895840"/>
            <a:ext cx="869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12"/>
          <p:cNvSpPr/>
          <p:nvPr/>
        </p:nvSpPr>
        <p:spPr>
          <a:xfrm>
            <a:off x="870840" y="267840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13"/>
          <p:cNvSpPr/>
          <p:nvPr/>
        </p:nvSpPr>
        <p:spPr>
          <a:xfrm>
            <a:off x="870840" y="312516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14"/>
          <p:cNvSpPr/>
          <p:nvPr/>
        </p:nvSpPr>
        <p:spPr>
          <a:xfrm>
            <a:off x="1044720" y="338616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15"/>
          <p:cNvSpPr/>
          <p:nvPr/>
        </p:nvSpPr>
        <p:spPr>
          <a:xfrm>
            <a:off x="1044720" y="369108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CustomShape 16"/>
          <p:cNvSpPr/>
          <p:nvPr/>
        </p:nvSpPr>
        <p:spPr>
          <a:xfrm flipH="1">
            <a:off x="650880" y="4170240"/>
            <a:ext cx="868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CustomShape 17"/>
          <p:cNvSpPr/>
          <p:nvPr/>
        </p:nvSpPr>
        <p:spPr>
          <a:xfrm flipH="1">
            <a:off x="891000" y="3952440"/>
            <a:ext cx="4338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CustomShape 18"/>
          <p:cNvSpPr/>
          <p:nvPr/>
        </p:nvSpPr>
        <p:spPr>
          <a:xfrm flipH="1">
            <a:off x="879840" y="439884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19"/>
          <p:cNvSpPr/>
          <p:nvPr/>
        </p:nvSpPr>
        <p:spPr>
          <a:xfrm flipH="1">
            <a:off x="1054080" y="4659840"/>
            <a:ext cx="84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20"/>
          <p:cNvSpPr/>
          <p:nvPr/>
        </p:nvSpPr>
        <p:spPr>
          <a:xfrm flipH="1">
            <a:off x="1054080" y="4964760"/>
            <a:ext cx="84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CustomShape 21"/>
          <p:cNvSpPr/>
          <p:nvPr/>
        </p:nvSpPr>
        <p:spPr>
          <a:xfrm>
            <a:off x="664200" y="5443560"/>
            <a:ext cx="869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CustomShape 22"/>
          <p:cNvSpPr/>
          <p:nvPr/>
        </p:nvSpPr>
        <p:spPr>
          <a:xfrm>
            <a:off x="882000" y="522612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CustomShape 23"/>
          <p:cNvSpPr/>
          <p:nvPr/>
        </p:nvSpPr>
        <p:spPr>
          <a:xfrm>
            <a:off x="882000" y="566136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CustomShape 24"/>
          <p:cNvSpPr/>
          <p:nvPr/>
        </p:nvSpPr>
        <p:spPr>
          <a:xfrm>
            <a:off x="1056240" y="592272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25"/>
          <p:cNvSpPr/>
          <p:nvPr/>
        </p:nvSpPr>
        <p:spPr>
          <a:xfrm>
            <a:off x="1056240" y="6227640"/>
            <a:ext cx="8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CustomShape 26"/>
          <p:cNvSpPr/>
          <p:nvPr/>
        </p:nvSpPr>
        <p:spPr>
          <a:xfrm flipH="1">
            <a:off x="662040" y="6706440"/>
            <a:ext cx="869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27"/>
          <p:cNvSpPr/>
          <p:nvPr/>
        </p:nvSpPr>
        <p:spPr>
          <a:xfrm flipH="1">
            <a:off x="879840" y="6488640"/>
            <a:ext cx="43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28"/>
          <p:cNvSpPr/>
          <p:nvPr/>
        </p:nvSpPr>
        <p:spPr>
          <a:xfrm>
            <a:off x="1523880" y="2613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29"/>
          <p:cNvSpPr/>
          <p:nvPr/>
        </p:nvSpPr>
        <p:spPr>
          <a:xfrm>
            <a:off x="1306080" y="4791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30"/>
          <p:cNvSpPr/>
          <p:nvPr/>
        </p:nvSpPr>
        <p:spPr>
          <a:xfrm>
            <a:off x="1306080" y="435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31"/>
          <p:cNvSpPr/>
          <p:nvPr/>
        </p:nvSpPr>
        <p:spPr>
          <a:xfrm>
            <a:off x="1131840" y="74052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32"/>
          <p:cNvSpPr/>
          <p:nvPr/>
        </p:nvSpPr>
        <p:spPr>
          <a:xfrm>
            <a:off x="1131840" y="10450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CustomShape 33"/>
          <p:cNvSpPr/>
          <p:nvPr/>
        </p:nvSpPr>
        <p:spPr>
          <a:xfrm flipH="1">
            <a:off x="1521000" y="15242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34"/>
          <p:cNvSpPr/>
          <p:nvPr/>
        </p:nvSpPr>
        <p:spPr>
          <a:xfrm flipH="1">
            <a:off x="1303560" y="13064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35"/>
          <p:cNvSpPr/>
          <p:nvPr/>
        </p:nvSpPr>
        <p:spPr>
          <a:xfrm flipH="1">
            <a:off x="1303560" y="17420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CustomShape 36"/>
          <p:cNvSpPr/>
          <p:nvPr/>
        </p:nvSpPr>
        <p:spPr>
          <a:xfrm flipH="1">
            <a:off x="1129320" y="20030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37"/>
          <p:cNvSpPr/>
          <p:nvPr/>
        </p:nvSpPr>
        <p:spPr>
          <a:xfrm flipH="1">
            <a:off x="1129320" y="23079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38"/>
          <p:cNvSpPr/>
          <p:nvPr/>
        </p:nvSpPr>
        <p:spPr>
          <a:xfrm>
            <a:off x="1523880" y="27867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39"/>
          <p:cNvSpPr/>
          <p:nvPr/>
        </p:nvSpPr>
        <p:spPr>
          <a:xfrm>
            <a:off x="1306080" y="256932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40"/>
          <p:cNvSpPr/>
          <p:nvPr/>
        </p:nvSpPr>
        <p:spPr>
          <a:xfrm>
            <a:off x="1306080" y="30160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41"/>
          <p:cNvSpPr/>
          <p:nvPr/>
        </p:nvSpPr>
        <p:spPr>
          <a:xfrm>
            <a:off x="1131840" y="32770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42"/>
          <p:cNvSpPr/>
          <p:nvPr/>
        </p:nvSpPr>
        <p:spPr>
          <a:xfrm>
            <a:off x="1131840" y="358200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43"/>
          <p:cNvSpPr/>
          <p:nvPr/>
        </p:nvSpPr>
        <p:spPr>
          <a:xfrm flipH="1">
            <a:off x="1521000" y="40611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44"/>
          <p:cNvSpPr/>
          <p:nvPr/>
        </p:nvSpPr>
        <p:spPr>
          <a:xfrm flipH="1">
            <a:off x="1326240" y="38433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CustomShape 45"/>
          <p:cNvSpPr/>
          <p:nvPr/>
        </p:nvSpPr>
        <p:spPr>
          <a:xfrm flipH="1">
            <a:off x="1314720" y="42897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46"/>
          <p:cNvSpPr/>
          <p:nvPr/>
        </p:nvSpPr>
        <p:spPr>
          <a:xfrm flipH="1">
            <a:off x="1140480" y="45507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CustomShape 47"/>
          <p:cNvSpPr/>
          <p:nvPr/>
        </p:nvSpPr>
        <p:spPr>
          <a:xfrm flipH="1">
            <a:off x="1140480" y="48556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48"/>
          <p:cNvSpPr/>
          <p:nvPr/>
        </p:nvSpPr>
        <p:spPr>
          <a:xfrm>
            <a:off x="1535040" y="53344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CustomShape 49"/>
          <p:cNvSpPr/>
          <p:nvPr/>
        </p:nvSpPr>
        <p:spPr>
          <a:xfrm>
            <a:off x="1317240" y="51170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CustomShape 50"/>
          <p:cNvSpPr/>
          <p:nvPr/>
        </p:nvSpPr>
        <p:spPr>
          <a:xfrm>
            <a:off x="1317240" y="55522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CustomShape 51"/>
          <p:cNvSpPr/>
          <p:nvPr/>
        </p:nvSpPr>
        <p:spPr>
          <a:xfrm>
            <a:off x="1143360" y="58136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52"/>
          <p:cNvSpPr/>
          <p:nvPr/>
        </p:nvSpPr>
        <p:spPr>
          <a:xfrm>
            <a:off x="1143360" y="61185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53"/>
          <p:cNvSpPr/>
          <p:nvPr/>
        </p:nvSpPr>
        <p:spPr>
          <a:xfrm flipH="1">
            <a:off x="443880" y="65973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54"/>
          <p:cNvSpPr/>
          <p:nvPr/>
        </p:nvSpPr>
        <p:spPr>
          <a:xfrm flipH="1">
            <a:off x="661680" y="63795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55"/>
          <p:cNvSpPr/>
          <p:nvPr/>
        </p:nvSpPr>
        <p:spPr>
          <a:xfrm>
            <a:off x="435240" y="2613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56"/>
          <p:cNvSpPr/>
          <p:nvPr/>
        </p:nvSpPr>
        <p:spPr>
          <a:xfrm>
            <a:off x="653040" y="4791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57"/>
          <p:cNvSpPr/>
          <p:nvPr/>
        </p:nvSpPr>
        <p:spPr>
          <a:xfrm>
            <a:off x="653040" y="435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58"/>
          <p:cNvSpPr/>
          <p:nvPr/>
        </p:nvSpPr>
        <p:spPr>
          <a:xfrm>
            <a:off x="826920" y="74052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59"/>
          <p:cNvSpPr/>
          <p:nvPr/>
        </p:nvSpPr>
        <p:spPr>
          <a:xfrm>
            <a:off x="826920" y="10450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60"/>
          <p:cNvSpPr/>
          <p:nvPr/>
        </p:nvSpPr>
        <p:spPr>
          <a:xfrm flipH="1">
            <a:off x="432720" y="15242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61"/>
          <p:cNvSpPr/>
          <p:nvPr/>
        </p:nvSpPr>
        <p:spPr>
          <a:xfrm flipH="1">
            <a:off x="650160" y="13064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62"/>
          <p:cNvSpPr/>
          <p:nvPr/>
        </p:nvSpPr>
        <p:spPr>
          <a:xfrm flipH="1">
            <a:off x="650160" y="17420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63"/>
          <p:cNvSpPr/>
          <p:nvPr/>
        </p:nvSpPr>
        <p:spPr>
          <a:xfrm flipH="1">
            <a:off x="824400" y="20030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64"/>
          <p:cNvSpPr/>
          <p:nvPr/>
        </p:nvSpPr>
        <p:spPr>
          <a:xfrm flipH="1">
            <a:off x="824400" y="23079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65"/>
          <p:cNvSpPr/>
          <p:nvPr/>
        </p:nvSpPr>
        <p:spPr>
          <a:xfrm>
            <a:off x="435240" y="27867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66"/>
          <p:cNvSpPr/>
          <p:nvPr/>
        </p:nvSpPr>
        <p:spPr>
          <a:xfrm>
            <a:off x="653040" y="256932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67"/>
          <p:cNvSpPr/>
          <p:nvPr/>
        </p:nvSpPr>
        <p:spPr>
          <a:xfrm>
            <a:off x="653040" y="30160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68"/>
          <p:cNvSpPr/>
          <p:nvPr/>
        </p:nvSpPr>
        <p:spPr>
          <a:xfrm>
            <a:off x="826920" y="32770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69"/>
          <p:cNvSpPr/>
          <p:nvPr/>
        </p:nvSpPr>
        <p:spPr>
          <a:xfrm>
            <a:off x="826920" y="358200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70"/>
          <p:cNvSpPr/>
          <p:nvPr/>
        </p:nvSpPr>
        <p:spPr>
          <a:xfrm flipH="1">
            <a:off x="432720" y="40611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71"/>
          <p:cNvSpPr/>
          <p:nvPr/>
        </p:nvSpPr>
        <p:spPr>
          <a:xfrm flipH="1">
            <a:off x="672840" y="38433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72"/>
          <p:cNvSpPr/>
          <p:nvPr/>
        </p:nvSpPr>
        <p:spPr>
          <a:xfrm flipH="1">
            <a:off x="661680" y="42897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73"/>
          <p:cNvSpPr/>
          <p:nvPr/>
        </p:nvSpPr>
        <p:spPr>
          <a:xfrm flipH="1">
            <a:off x="835920" y="45507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CustomShape 74"/>
          <p:cNvSpPr/>
          <p:nvPr/>
        </p:nvSpPr>
        <p:spPr>
          <a:xfrm flipH="1">
            <a:off x="835920" y="48556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75"/>
          <p:cNvSpPr/>
          <p:nvPr/>
        </p:nvSpPr>
        <p:spPr>
          <a:xfrm>
            <a:off x="446400" y="53344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CustomShape 76"/>
          <p:cNvSpPr/>
          <p:nvPr/>
        </p:nvSpPr>
        <p:spPr>
          <a:xfrm>
            <a:off x="664200" y="51170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CustomShape 77"/>
          <p:cNvSpPr/>
          <p:nvPr/>
        </p:nvSpPr>
        <p:spPr>
          <a:xfrm>
            <a:off x="664200" y="555228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78"/>
          <p:cNvSpPr/>
          <p:nvPr/>
        </p:nvSpPr>
        <p:spPr>
          <a:xfrm>
            <a:off x="838440" y="581364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79"/>
          <p:cNvSpPr/>
          <p:nvPr/>
        </p:nvSpPr>
        <p:spPr>
          <a:xfrm>
            <a:off x="838440" y="61185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CustomShape 80"/>
          <p:cNvSpPr/>
          <p:nvPr/>
        </p:nvSpPr>
        <p:spPr>
          <a:xfrm flipH="1">
            <a:off x="1532520" y="65973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CustomShape 81"/>
          <p:cNvSpPr/>
          <p:nvPr/>
        </p:nvSpPr>
        <p:spPr>
          <a:xfrm flipH="1">
            <a:off x="1314720" y="6379560"/>
            <a:ext cx="215640" cy="2156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20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microsoft.com/office/2007/relationships/hdphoto" Target="../media/hdphoto1.wdp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microsoft.com/office/2007/relationships/hdphoto" Target="../media/hdphoto2.wdp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video" Target="../media/media16.mp4"/><Relationship Id="rId2" Type="http://schemas.microsoft.com/office/2007/relationships/media" Target="../media/media16.mp4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video" Target="../media/media9.mp4"/><Relationship Id="rId2" Type="http://schemas.microsoft.com/office/2007/relationships/media" Target="../media/media9.mp4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" descr=""/>
          <p:cNvPicPr/>
          <p:nvPr/>
        </p:nvPicPr>
        <p:blipFill>
          <a:blip r:embed="rId1"/>
          <a:stretch/>
        </p:blipFill>
        <p:spPr>
          <a:xfrm>
            <a:off x="1990800" y="2514600"/>
            <a:ext cx="9667440" cy="1599840"/>
          </a:xfrm>
          <a:prstGeom prst="rect">
            <a:avLst/>
          </a:prstGeom>
          <a:ln w="0">
            <a:noFill/>
          </a:ln>
        </p:spPr>
      </p:pic>
      <p:pic>
        <p:nvPicPr>
          <p:cNvPr id="358" name="" descr=""/>
          <p:cNvPicPr/>
          <p:nvPr/>
        </p:nvPicPr>
        <p:blipFill>
          <a:blip r:embed="rId2"/>
          <a:stretch/>
        </p:blipFill>
        <p:spPr>
          <a:xfrm>
            <a:off x="2019240" y="154800"/>
            <a:ext cx="9631800" cy="2130840"/>
          </a:xfrm>
          <a:prstGeom prst="rect">
            <a:avLst/>
          </a:prstGeom>
          <a:ln w="0">
            <a:noFill/>
          </a:ln>
        </p:spPr>
      </p:pic>
      <p:pic>
        <p:nvPicPr>
          <p:cNvPr id="359" name="" descr=""/>
          <p:cNvPicPr/>
          <p:nvPr/>
        </p:nvPicPr>
        <p:blipFill>
          <a:blip r:embed="rId3"/>
          <a:stretch/>
        </p:blipFill>
        <p:spPr>
          <a:xfrm>
            <a:off x="4182120" y="4247280"/>
            <a:ext cx="4638600" cy="2610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" descr=""/>
          <p:cNvPicPr/>
          <p:nvPr/>
        </p:nvPicPr>
        <p:blipFill>
          <a:blip r:embed="rId1"/>
          <a:stretch/>
        </p:blipFill>
        <p:spPr>
          <a:xfrm>
            <a:off x="1828800" y="228600"/>
            <a:ext cx="10241280" cy="3413520"/>
          </a:xfrm>
          <a:prstGeom prst="rect">
            <a:avLst/>
          </a:prstGeom>
          <a:ln w="0">
            <a:noFill/>
          </a:ln>
        </p:spPr>
      </p:pic>
      <p:pic>
        <p:nvPicPr>
          <p:cNvPr id="398" name="Рисунок 14_0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0" t="19511" r="54311" b="0"/>
          <a:stretch/>
        </p:blipFill>
        <p:spPr>
          <a:xfrm>
            <a:off x="2329920" y="3513240"/>
            <a:ext cx="2499840" cy="3505680"/>
          </a:xfrm>
          <a:prstGeom prst="rect">
            <a:avLst/>
          </a:prstGeom>
          <a:ln w="0">
            <a:noFill/>
          </a:ln>
        </p:spPr>
      </p:pic>
      <p:pic>
        <p:nvPicPr>
          <p:cNvPr id="399" name="" descr=""/>
          <p:cNvPicPr/>
          <p:nvPr/>
        </p:nvPicPr>
        <p:blipFill>
          <a:blip r:embed="rId4"/>
          <a:stretch/>
        </p:blipFill>
        <p:spPr>
          <a:xfrm>
            <a:off x="5943600" y="3886200"/>
            <a:ext cx="4571640" cy="2575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Рисунок 9_0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0" t="19511" r="54311" b="0"/>
          <a:stretch/>
        </p:blipFill>
        <p:spPr>
          <a:xfrm>
            <a:off x="1828800" y="0"/>
            <a:ext cx="1550880" cy="2175480"/>
          </a:xfrm>
          <a:prstGeom prst="rect">
            <a:avLst/>
          </a:prstGeom>
          <a:ln w="0">
            <a:noFill/>
          </a:ln>
        </p:spPr>
      </p:pic>
      <p:sp>
        <p:nvSpPr>
          <p:cNvPr id="401" name="CustomShape 1"/>
          <p:cNvSpPr/>
          <p:nvPr/>
        </p:nvSpPr>
        <p:spPr>
          <a:xfrm>
            <a:off x="1600200" y="1828800"/>
            <a:ext cx="8915400" cy="5029200"/>
          </a:xfrm>
          <a:prstGeom prst="cloudCallout">
            <a:avLst>
              <a:gd name="adj1" fmla="val -27675"/>
              <a:gd name="adj2" fmla="val -68393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2"/>
          <p:cNvSpPr/>
          <p:nvPr/>
        </p:nvSpPr>
        <p:spPr>
          <a:xfrm>
            <a:off x="2939760" y="2669040"/>
            <a:ext cx="6432840" cy="350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ffff00"/>
                </a:solidFill>
                <a:latin typeface="Calibri"/>
              </a:rPr>
              <a:t>   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Гіпсова пов’язка — це медична пов’язка з використанням гіпсу, яка швидко твердіє.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    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Її використовують для надання нерухомості при пошкодженнях кісток чи суглобів.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    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Гіпсову пов'язку винайшов хірург Микола Іванович Пирогов.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403" name="" descr=""/>
          <p:cNvPicPr/>
          <p:nvPr/>
        </p:nvPicPr>
        <p:blipFill>
          <a:blip r:embed="rId3"/>
          <a:stretch/>
        </p:blipFill>
        <p:spPr>
          <a:xfrm>
            <a:off x="8915400" y="312840"/>
            <a:ext cx="3017160" cy="311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2398680" y="1215360"/>
            <a:ext cx="9458640" cy="5319360"/>
          </a:xfrm>
          <a:prstGeom prst="rect">
            <a:avLst/>
          </a:prstGeom>
          <a:ln w="0">
            <a:noFill/>
          </a:ln>
        </p:spPr>
      </p:pic>
      <p:sp>
        <p:nvSpPr>
          <p:cNvPr id="405" name="CustomShape 1"/>
          <p:cNvSpPr/>
          <p:nvPr/>
        </p:nvSpPr>
        <p:spPr>
          <a:xfrm>
            <a:off x="2057760" y="308520"/>
            <a:ext cx="4341240" cy="6836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Фізкультхвилинка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88" dur="indefinite" restart="never" nodeType="tmRoot">
          <p:childTnLst>
            <p:seq>
              <p:cTn id="89" dur="indefinite" nodeType="mainSeq">
                <p:childTnLst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4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4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" descr=""/>
          <p:cNvPicPr/>
          <p:nvPr/>
        </p:nvPicPr>
        <p:blipFill>
          <a:blip r:embed="rId1"/>
          <a:stretch/>
        </p:blipFill>
        <p:spPr>
          <a:xfrm>
            <a:off x="2134080" y="228600"/>
            <a:ext cx="9449640" cy="3657600"/>
          </a:xfrm>
          <a:prstGeom prst="rect">
            <a:avLst/>
          </a:prstGeom>
          <a:ln w="0">
            <a:noFill/>
          </a:ln>
        </p:spPr>
      </p:pic>
      <p:pic>
        <p:nvPicPr>
          <p:cNvPr id="407" name="" descr=""/>
          <p:cNvPicPr/>
          <p:nvPr/>
        </p:nvPicPr>
        <p:blipFill>
          <a:blip r:embed="rId2"/>
          <a:stretch/>
        </p:blipFill>
        <p:spPr>
          <a:xfrm>
            <a:off x="4114800" y="3614400"/>
            <a:ext cx="4248720" cy="318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" descr=""/>
          <p:cNvPicPr/>
          <p:nvPr/>
        </p:nvPicPr>
        <p:blipFill>
          <a:blip r:embed="rId1"/>
          <a:stretch/>
        </p:blipFill>
        <p:spPr>
          <a:xfrm>
            <a:off x="2057400" y="228600"/>
            <a:ext cx="9601200" cy="2514600"/>
          </a:xfrm>
          <a:prstGeom prst="rect">
            <a:avLst/>
          </a:prstGeom>
          <a:ln w="0">
            <a:noFill/>
          </a:ln>
        </p:spPr>
      </p:pic>
      <p:sp>
        <p:nvSpPr>
          <p:cNvPr id="409" name="TextShape 1"/>
          <p:cNvSpPr txBox="1"/>
          <p:nvPr/>
        </p:nvSpPr>
        <p:spPr>
          <a:xfrm>
            <a:off x="1918440" y="4343400"/>
            <a:ext cx="10273680" cy="2222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                                  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Музей Миколи Пирогова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     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На околиці Вінниці є музей (ч.р.) Миколи Івановича Пирогова.  Це відомий хірург , який винайшов гіпсову пов'язку.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     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На території музею розміщені будинок (ч.р.), у якому жила сім'я (ж.р.) лікаря, аптека (ж.р.), церква (ж.р.), парк (ч.р.). Тут можна дізнатися багато цікавого про життя (с.р.) хірурга.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4114800" y="2971800"/>
            <a:ext cx="5027400" cy="68580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ffd700"/>
                </a:solidFill>
                <a:latin typeface="Arial Black"/>
                <a:ea typeface="DejaVu Sans"/>
              </a:rPr>
              <a:t>Перевірте завдання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99" dur="indefinite" restart="never" nodeType="tmRoot">
          <p:childTnLst>
            <p:seq>
              <p:cTn id="100" dur="indefinite" nodeType="mainSeq">
                <p:childTnLst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" descr=""/>
          <p:cNvPicPr/>
          <p:nvPr/>
        </p:nvPicPr>
        <p:blipFill>
          <a:blip r:embed="rId1"/>
          <a:stretch/>
        </p:blipFill>
        <p:spPr>
          <a:xfrm>
            <a:off x="2043720" y="74160"/>
            <a:ext cx="9814320" cy="4726440"/>
          </a:xfrm>
          <a:prstGeom prst="rect">
            <a:avLst/>
          </a:prstGeom>
          <a:ln w="0">
            <a:noFill/>
          </a:ln>
        </p:spPr>
      </p:pic>
      <p:sp>
        <p:nvSpPr>
          <p:cNvPr id="412" name="CustomShape 1"/>
          <p:cNvSpPr/>
          <p:nvPr/>
        </p:nvSpPr>
        <p:spPr>
          <a:xfrm>
            <a:off x="4800600" y="4343400"/>
            <a:ext cx="5027400" cy="68580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ffd700"/>
                </a:solidFill>
                <a:latin typeface="Arial Black"/>
                <a:ea typeface="DejaVu Sans"/>
              </a:rPr>
              <a:t>Перевірте завдання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413" name="TextShape 2"/>
          <p:cNvSpPr txBox="1"/>
          <p:nvPr/>
        </p:nvSpPr>
        <p:spPr>
          <a:xfrm>
            <a:off x="2057400" y="4937400"/>
            <a:ext cx="9870480" cy="1920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ru-RU" sz="3600" spc="-1" strike="noStrike">
                <a:solidFill>
                  <a:srgbClr val="ffffff"/>
                </a:solidFill>
                <a:latin typeface="Calibri"/>
              </a:rPr>
              <a:t>      </a:t>
            </a:r>
            <a:r>
              <a:rPr b="1" lang="ru-RU" sz="3600" spc="-1" strike="noStrike">
                <a:solidFill>
                  <a:srgbClr val="0000cd"/>
                </a:solidFill>
                <a:latin typeface="Calibri"/>
              </a:rPr>
              <a:t>Понеділок</a:t>
            </a:r>
            <a:r>
              <a:rPr b="1" lang="ru-RU" sz="3600" spc="-1" strike="noStrike">
                <a:solidFill>
                  <a:srgbClr val="000000"/>
                </a:solidFill>
                <a:latin typeface="Calibri"/>
              </a:rPr>
              <a:t> (він, мій, ч.р.), </a:t>
            </a:r>
            <a:r>
              <a:rPr b="1" lang="ru-RU" sz="3600" spc="-1" strike="noStrike">
                <a:solidFill>
                  <a:srgbClr val="0000cd"/>
                </a:solidFill>
                <a:latin typeface="Calibri"/>
              </a:rPr>
              <a:t>вівторок</a:t>
            </a:r>
            <a:r>
              <a:rPr b="1" lang="ru-RU" sz="3600" spc="-1" strike="noStrike">
                <a:solidFill>
                  <a:srgbClr val="000000"/>
                </a:solidFill>
                <a:latin typeface="Calibri"/>
              </a:rPr>
              <a:t> (він, мій, ч.р.), </a:t>
            </a:r>
            <a:r>
              <a:rPr b="1" lang="ru-RU" sz="3600" spc="-1" strike="noStrike">
                <a:solidFill>
                  <a:srgbClr val="0000cd"/>
                </a:solidFill>
                <a:latin typeface="Calibri"/>
              </a:rPr>
              <a:t>середа</a:t>
            </a:r>
            <a:r>
              <a:rPr b="1" lang="ru-RU" sz="3600" spc="-1" strike="noStrike">
                <a:solidFill>
                  <a:srgbClr val="000000"/>
                </a:solidFill>
                <a:latin typeface="Calibri"/>
              </a:rPr>
              <a:t> (вона, моя, ж.р.), </a:t>
            </a:r>
            <a:r>
              <a:rPr b="1" lang="ru-RU" sz="3600" spc="-1" strike="noStrike">
                <a:solidFill>
                  <a:srgbClr val="0000cd"/>
                </a:solidFill>
                <a:latin typeface="Calibri"/>
              </a:rPr>
              <a:t>четвер</a:t>
            </a:r>
            <a:r>
              <a:rPr b="1" lang="ru-RU" sz="3600" spc="-1" strike="noStrike">
                <a:solidFill>
                  <a:srgbClr val="000000"/>
                </a:solidFill>
                <a:latin typeface="Calibri"/>
              </a:rPr>
              <a:t> (він, мій, ч.р.), </a:t>
            </a:r>
            <a:r>
              <a:rPr b="1" lang="ru-RU" sz="3600" spc="-1" strike="noStrike">
                <a:solidFill>
                  <a:srgbClr val="0000cd"/>
                </a:solidFill>
                <a:latin typeface="Calibri"/>
              </a:rPr>
              <a:t>п’ятниця</a:t>
            </a:r>
            <a:r>
              <a:rPr b="1" lang="ru-RU" sz="3600" spc="-1" strike="noStrike">
                <a:solidFill>
                  <a:srgbClr val="000000"/>
                </a:solidFill>
                <a:latin typeface="Calibri"/>
              </a:rPr>
              <a:t> (вона, моя, ж.р.), </a:t>
            </a:r>
            <a:r>
              <a:rPr b="1" lang="ru-RU" sz="3600" spc="-1" strike="noStrike">
                <a:solidFill>
                  <a:srgbClr val="0000cd"/>
                </a:solidFill>
                <a:latin typeface="Calibri"/>
              </a:rPr>
              <a:t>субота</a:t>
            </a:r>
            <a:r>
              <a:rPr b="1" lang="ru-RU" sz="3600" spc="-1" strike="noStrike">
                <a:solidFill>
                  <a:srgbClr val="000000"/>
                </a:solidFill>
                <a:latin typeface="Calibri"/>
              </a:rPr>
              <a:t> (вона, моя, ж.р.), </a:t>
            </a:r>
            <a:r>
              <a:rPr b="1" lang="ru-RU" sz="3600" spc="-1" strike="noStrike">
                <a:solidFill>
                  <a:srgbClr val="0000cd"/>
                </a:solidFill>
                <a:latin typeface="Calibri"/>
              </a:rPr>
              <a:t>неділя</a:t>
            </a:r>
            <a:r>
              <a:rPr b="1" lang="ru-RU" sz="3600" spc="-1" strike="noStrike">
                <a:solidFill>
                  <a:srgbClr val="000000"/>
                </a:solidFill>
                <a:latin typeface="Calibri"/>
              </a:rPr>
              <a:t> (вона, моя, ж.р.).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117" dur="indefinite" restart="never" nodeType="tmRoot">
          <p:childTnLst>
            <p:seq>
              <p:cTn id="118" dur="indefinite" nodeType="mainSeq">
                <p:childTnLst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" descr=""/>
          <p:cNvPicPr/>
          <p:nvPr/>
        </p:nvPicPr>
        <p:blipFill>
          <a:blip r:embed="rId1"/>
          <a:stretch/>
        </p:blipFill>
        <p:spPr>
          <a:xfrm>
            <a:off x="1828800" y="2514600"/>
            <a:ext cx="4341600" cy="4341600"/>
          </a:xfrm>
          <a:prstGeom prst="rect">
            <a:avLst/>
          </a:prstGeom>
          <a:ln w="0">
            <a:noFill/>
          </a:ln>
        </p:spPr>
      </p:pic>
      <p:sp>
        <p:nvSpPr>
          <p:cNvPr id="415" name="CustomShape 1"/>
          <p:cNvSpPr/>
          <p:nvPr/>
        </p:nvSpPr>
        <p:spPr>
          <a:xfrm>
            <a:off x="6172200" y="228600"/>
            <a:ext cx="6018120" cy="3884400"/>
          </a:xfrm>
          <a:prstGeom prst="cloudCallout">
            <a:avLst>
              <a:gd name="adj1" fmla="val -47101"/>
              <a:gd name="adj2" fmla="val 71189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CustomShape 2"/>
          <p:cNvSpPr/>
          <p:nvPr/>
        </p:nvSpPr>
        <p:spPr>
          <a:xfrm>
            <a:off x="7543800" y="1481040"/>
            <a:ext cx="4009680" cy="171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4000" spc="-1" strike="noStrike">
                <a:solidFill>
                  <a:srgbClr val="ffd700"/>
                </a:solidFill>
                <a:latin typeface="Calibri"/>
                <a:ea typeface="DejaVu Sans"/>
              </a:rPr>
              <a:t>Підручник с.87, 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4000" spc="-1" strike="noStrike">
                <a:solidFill>
                  <a:srgbClr val="ffd700"/>
                </a:solidFill>
                <a:latin typeface="Calibri"/>
                <a:ea typeface="DejaVu Sans"/>
              </a:rPr>
              <a:t>вправа 8.</a:t>
            </a:r>
            <a:r>
              <a:rPr b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1829160" y="685800"/>
            <a:ext cx="4112640" cy="6836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Домашнє завдання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1"/>
          <p:cNvSpPr/>
          <p:nvPr/>
        </p:nvSpPr>
        <p:spPr>
          <a:xfrm>
            <a:off x="1829160" y="308520"/>
            <a:ext cx="6855840" cy="6836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Пояснення домашнього завдання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419" name="" descr=""/>
          <p:cNvPicPr/>
          <p:nvPr/>
        </p:nvPicPr>
        <p:blipFill>
          <a:blip r:embed="rId1"/>
          <a:stretch/>
        </p:blipFill>
        <p:spPr>
          <a:xfrm>
            <a:off x="2072880" y="1143000"/>
            <a:ext cx="9585720" cy="506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1829160" y="685800"/>
            <a:ext cx="4112640" cy="6836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Підсумок уроку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421" name="" descr=""/>
          <p:cNvPicPr/>
          <p:nvPr/>
        </p:nvPicPr>
        <p:blipFill>
          <a:blip r:embed="rId1"/>
          <a:stretch/>
        </p:blipFill>
        <p:spPr>
          <a:xfrm>
            <a:off x="1829160" y="2514960"/>
            <a:ext cx="4341600" cy="4341600"/>
          </a:xfrm>
          <a:prstGeom prst="rect">
            <a:avLst/>
          </a:prstGeom>
          <a:ln w="0">
            <a:noFill/>
          </a:ln>
        </p:spPr>
      </p:pic>
      <p:sp>
        <p:nvSpPr>
          <p:cNvPr id="422" name="CustomShape 2"/>
          <p:cNvSpPr/>
          <p:nvPr/>
        </p:nvSpPr>
        <p:spPr>
          <a:xfrm>
            <a:off x="6171480" y="700200"/>
            <a:ext cx="6018120" cy="3884400"/>
          </a:xfrm>
          <a:prstGeom prst="cloudCallout">
            <a:avLst>
              <a:gd name="adj1" fmla="val -47101"/>
              <a:gd name="adj2" fmla="val 71189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Що ж ви сьогодні нового дізналися?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Що найбільше запам’талось на уроці?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Що сподобалось?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З якими завданнями ще б хотіли попрацювати?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63360" y="-136440"/>
            <a:ext cx="302400" cy="3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CustomShape 2"/>
          <p:cNvSpPr/>
          <p:nvPr/>
        </p:nvSpPr>
        <p:spPr>
          <a:xfrm>
            <a:off x="2743200" y="1143000"/>
            <a:ext cx="8456040" cy="47984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   </a:t>
            </a: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Вивчайте, любіть свою мову,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   </a:t>
            </a: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як світлу Вітчизну любіть,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   </a:t>
            </a: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як стягів красу малинову,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   </a:t>
            </a: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як рідного неба блакить.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                              </a:t>
            </a: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Володимир Сосюра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62" name="CustomShape 3"/>
          <p:cNvSpPr/>
          <p:nvPr/>
        </p:nvSpPr>
        <p:spPr>
          <a:xfrm>
            <a:off x="1828800" y="308520"/>
            <a:ext cx="4341240" cy="6836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Організаційний момент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ustomShape 1"/>
          <p:cNvSpPr/>
          <p:nvPr/>
        </p:nvSpPr>
        <p:spPr>
          <a:xfrm rot="7200">
            <a:off x="1746000" y="2555280"/>
            <a:ext cx="4798440" cy="293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CustomShape 2"/>
          <p:cNvSpPr/>
          <p:nvPr/>
        </p:nvSpPr>
        <p:spPr>
          <a:xfrm>
            <a:off x="1829160" y="228600"/>
            <a:ext cx="4341240" cy="6836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Повідомлення теми уроку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365" name="" descr=""/>
          <p:cNvPicPr/>
          <p:nvPr/>
        </p:nvPicPr>
        <p:blipFill>
          <a:blip r:embed="rId1"/>
          <a:stretch/>
        </p:blipFill>
        <p:spPr>
          <a:xfrm>
            <a:off x="7772040" y="2514600"/>
            <a:ext cx="4408200" cy="4341600"/>
          </a:xfrm>
          <a:prstGeom prst="rect">
            <a:avLst/>
          </a:prstGeom>
          <a:ln w="0">
            <a:noFill/>
          </a:ln>
        </p:spPr>
      </p:pic>
      <p:sp>
        <p:nvSpPr>
          <p:cNvPr id="366" name="CustomShape 3"/>
          <p:cNvSpPr/>
          <p:nvPr/>
        </p:nvSpPr>
        <p:spPr>
          <a:xfrm>
            <a:off x="1143000" y="914400"/>
            <a:ext cx="7084800" cy="3885480"/>
          </a:xfrm>
          <a:prstGeom prst="cloudCallout">
            <a:avLst>
              <a:gd name="adj1" fmla="val 31902"/>
              <a:gd name="adj2" fmla="val 72708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CustomShape 4"/>
          <p:cNvSpPr/>
          <p:nvPr/>
        </p:nvSpPr>
        <p:spPr>
          <a:xfrm>
            <a:off x="2286000" y="1371600"/>
            <a:ext cx="4798800" cy="253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3200" spc="-1" strike="noStrike">
                <a:solidFill>
                  <a:srgbClr val="ffd700"/>
                </a:solidFill>
                <a:latin typeface="Calibri"/>
                <a:ea typeface="DejaVu Sans"/>
              </a:rPr>
              <a:t>Сьогодні на уроці ми продовжимо знайомитись з  іменником,будемо вчитись визначати рід іменників.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2514600" y="914400"/>
            <a:ext cx="7999560" cy="4570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2"/>
          <p:cNvSpPr/>
          <p:nvPr/>
        </p:nvSpPr>
        <p:spPr>
          <a:xfrm>
            <a:off x="3429000" y="1842840"/>
            <a:ext cx="6856560" cy="364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Іменник</a:t>
            </a:r>
            <a:r>
              <a:rPr b="1" lang="en-US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 – це частина мови, яка означає предмет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і відповідає на питання хто? що?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70" name="CustomShape 3"/>
          <p:cNvSpPr/>
          <p:nvPr/>
        </p:nvSpPr>
        <p:spPr>
          <a:xfrm>
            <a:off x="1829160" y="228600"/>
            <a:ext cx="4341240" cy="6836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Пригадаємо правило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1609560" y="620640"/>
            <a:ext cx="1579320" cy="37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CustomShape 2"/>
          <p:cNvSpPr/>
          <p:nvPr/>
        </p:nvSpPr>
        <p:spPr>
          <a:xfrm>
            <a:off x="1828800" y="308520"/>
            <a:ext cx="4341240" cy="6836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Каліграфічна хвилинка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373" name="Рисунок 30_0" descr=""/>
          <p:cNvPicPr/>
          <p:nvPr/>
        </p:nvPicPr>
        <p:blipFill>
          <a:blip r:embed="rId1"/>
          <a:srcRect l="0" t="0" r="76471" b="78630"/>
          <a:stretch/>
        </p:blipFill>
        <p:spPr>
          <a:xfrm>
            <a:off x="318240" y="725400"/>
            <a:ext cx="11795400" cy="6140160"/>
          </a:xfrm>
          <a:prstGeom prst="rect">
            <a:avLst/>
          </a:prstGeom>
          <a:ln w="0">
            <a:noFill/>
          </a:ln>
        </p:spPr>
      </p:pic>
      <p:sp>
        <p:nvSpPr>
          <p:cNvPr id="374" name="CustomShape 3"/>
          <p:cNvSpPr/>
          <p:nvPr/>
        </p:nvSpPr>
        <p:spPr>
          <a:xfrm>
            <a:off x="4572000" y="1600200"/>
            <a:ext cx="4113360" cy="54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Класна  робота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75" name="CustomShape 4"/>
          <p:cNvSpPr/>
          <p:nvPr/>
        </p:nvSpPr>
        <p:spPr>
          <a:xfrm>
            <a:off x="5784120" y="993600"/>
            <a:ext cx="2445480" cy="54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Дата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76" name="CustomShape 5"/>
          <p:cNvSpPr/>
          <p:nvPr/>
        </p:nvSpPr>
        <p:spPr>
          <a:xfrm>
            <a:off x="2286000" y="2514600"/>
            <a:ext cx="8915400" cy="54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Іменник    чай    чашка   блюдце  розмови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" descr=""/>
          <p:cNvPicPr/>
          <p:nvPr/>
        </p:nvPicPr>
        <p:blipFill>
          <a:blip r:embed="rId1"/>
          <a:stretch/>
        </p:blipFill>
        <p:spPr>
          <a:xfrm>
            <a:off x="1905480" y="228600"/>
            <a:ext cx="9981720" cy="6310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1"/>
          <p:cNvSpPr/>
          <p:nvPr/>
        </p:nvSpPr>
        <p:spPr>
          <a:xfrm>
            <a:off x="3886200" y="228600"/>
            <a:ext cx="5484600" cy="11408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ffd700"/>
                </a:solidFill>
                <a:latin typeface="Arial Black"/>
                <a:ea typeface="DejaVu Sans"/>
              </a:rPr>
              <a:t>Запам’ятай!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379" name="" descr=""/>
          <p:cNvPicPr/>
          <p:nvPr/>
        </p:nvPicPr>
        <p:blipFill>
          <a:blip r:embed="rId1"/>
          <a:stretch/>
        </p:blipFill>
        <p:spPr>
          <a:xfrm>
            <a:off x="1828800" y="1600200"/>
            <a:ext cx="10100160" cy="457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CustomShape 1"/>
          <p:cNvSpPr/>
          <p:nvPr/>
        </p:nvSpPr>
        <p:spPr>
          <a:xfrm>
            <a:off x="1609560" y="620640"/>
            <a:ext cx="1579320" cy="37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1" name="" descr=""/>
          <p:cNvPicPr/>
          <p:nvPr/>
        </p:nvPicPr>
        <p:blipFill>
          <a:blip r:embed="rId1"/>
          <a:stretch/>
        </p:blipFill>
        <p:spPr>
          <a:xfrm>
            <a:off x="2057400" y="228600"/>
            <a:ext cx="9536400" cy="2971800"/>
          </a:xfrm>
          <a:prstGeom prst="rect">
            <a:avLst/>
          </a:prstGeom>
          <a:ln w="0">
            <a:noFill/>
          </a:ln>
        </p:spPr>
      </p:pic>
      <p:sp>
        <p:nvSpPr>
          <p:cNvPr id="382" name="CustomShape 2"/>
          <p:cNvSpPr/>
          <p:nvPr/>
        </p:nvSpPr>
        <p:spPr>
          <a:xfrm>
            <a:off x="3886200" y="3200400"/>
            <a:ext cx="5027400" cy="45720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ffd700"/>
                </a:solidFill>
                <a:latin typeface="Arial Black"/>
                <a:ea typeface="DejaVu Sans"/>
              </a:rPr>
              <a:t>Перевірте завдання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383" name="TextShape 3"/>
          <p:cNvSpPr txBox="1"/>
          <p:nvPr/>
        </p:nvSpPr>
        <p:spPr>
          <a:xfrm>
            <a:off x="6172200" y="3886200"/>
            <a:ext cx="159804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200" spc="-1" strike="noStrike">
                <a:latin typeface="Arial"/>
              </a:rPr>
              <a:t>книжка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84" name="TextShape 4"/>
          <p:cNvSpPr txBox="1"/>
          <p:nvPr/>
        </p:nvSpPr>
        <p:spPr>
          <a:xfrm>
            <a:off x="3336840" y="3886200"/>
            <a:ext cx="77796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200" spc="-1" strike="noStrike">
                <a:latin typeface="Arial"/>
              </a:rPr>
              <a:t>ліс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85" name="TextShape 5"/>
          <p:cNvSpPr txBox="1"/>
          <p:nvPr/>
        </p:nvSpPr>
        <p:spPr>
          <a:xfrm>
            <a:off x="9545400" y="3936960"/>
            <a:ext cx="119880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200" spc="-1" strike="noStrike">
                <a:latin typeface="Arial"/>
              </a:rPr>
              <a:t>море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86" name="TextShape 6"/>
          <p:cNvSpPr txBox="1"/>
          <p:nvPr/>
        </p:nvSpPr>
        <p:spPr>
          <a:xfrm>
            <a:off x="6172200" y="4483080"/>
            <a:ext cx="243792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200" spc="-1" strike="noStrike">
                <a:latin typeface="Arial"/>
              </a:rPr>
              <a:t>скромність</a:t>
            </a:r>
            <a:endParaRPr b="1" lang="en-US" sz="3200" spc="-1" strike="noStrike">
              <a:latin typeface="Arial"/>
            </a:endParaRPr>
          </a:p>
        </p:txBody>
      </p:sp>
      <p:sp>
        <p:nvSpPr>
          <p:cNvPr id="387" name="TextShape 7"/>
          <p:cNvSpPr txBox="1"/>
          <p:nvPr/>
        </p:nvSpPr>
        <p:spPr>
          <a:xfrm>
            <a:off x="3200400" y="4483080"/>
            <a:ext cx="144864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200" spc="-1" strike="noStrike">
                <a:latin typeface="Arial"/>
              </a:rPr>
              <a:t>сором</a:t>
            </a:r>
            <a:endParaRPr b="1" lang="en-US" sz="3200" spc="-1" strike="noStrike">
              <a:latin typeface="Arial"/>
            </a:endParaRPr>
          </a:p>
        </p:txBody>
      </p:sp>
      <p:sp>
        <p:nvSpPr>
          <p:cNvPr id="388" name="TextShape 8"/>
          <p:cNvSpPr txBox="1"/>
          <p:nvPr/>
        </p:nvSpPr>
        <p:spPr>
          <a:xfrm>
            <a:off x="3200400" y="5029200"/>
            <a:ext cx="155376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200" spc="-1" strike="noStrike">
                <a:latin typeface="Arial"/>
              </a:rPr>
              <a:t>батько</a:t>
            </a:r>
            <a:endParaRPr b="1" lang="en-US" sz="3200" spc="-1" strike="noStrike">
              <a:latin typeface="Arial"/>
            </a:endParaRPr>
          </a:p>
        </p:txBody>
      </p:sp>
      <p:sp>
        <p:nvSpPr>
          <p:cNvPr id="389" name="TextShape 9"/>
          <p:cNvSpPr txBox="1"/>
          <p:nvPr/>
        </p:nvSpPr>
        <p:spPr>
          <a:xfrm>
            <a:off x="9537840" y="4483080"/>
            <a:ext cx="143496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200" spc="-1" strike="noStrike">
                <a:latin typeface="Arial"/>
              </a:rPr>
              <a:t>добро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90" name="TextShape 10"/>
          <p:cNvSpPr txBox="1"/>
          <p:nvPr/>
        </p:nvSpPr>
        <p:spPr>
          <a:xfrm>
            <a:off x="6172200" y="5029200"/>
            <a:ext cx="134208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200" spc="-1" strike="noStrike">
                <a:latin typeface="Arial"/>
              </a:rPr>
              <a:t>дочка</a:t>
            </a:r>
            <a:endParaRPr b="1" lang="en-US" sz="3200" spc="-1" strike="noStrike">
              <a:latin typeface="Arial"/>
            </a:endParaRPr>
          </a:p>
        </p:txBody>
      </p:sp>
      <p:sp>
        <p:nvSpPr>
          <p:cNvPr id="391" name="TextShape 11"/>
          <p:cNvSpPr txBox="1"/>
          <p:nvPr/>
        </p:nvSpPr>
        <p:spPr>
          <a:xfrm>
            <a:off x="9601200" y="5029200"/>
            <a:ext cx="130536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200" spc="-1" strike="noStrike">
                <a:latin typeface="Arial"/>
              </a:rPr>
              <a:t>курча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92" name="TextShape 12"/>
          <p:cNvSpPr txBox="1"/>
          <p:nvPr/>
        </p:nvSpPr>
        <p:spPr>
          <a:xfrm>
            <a:off x="6185880" y="5575320"/>
            <a:ext cx="132840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200" spc="-1" strike="noStrike">
                <a:latin typeface="Arial"/>
              </a:rPr>
              <a:t>шафа</a:t>
            </a:r>
            <a:endParaRPr b="1" lang="en-US" sz="3200" spc="-1" strike="noStrike">
              <a:latin typeface="Arial"/>
            </a:endParaRPr>
          </a:p>
        </p:txBody>
      </p:sp>
      <p:sp>
        <p:nvSpPr>
          <p:cNvPr id="393" name="TextShape 13"/>
          <p:cNvSpPr txBox="1"/>
          <p:nvPr/>
        </p:nvSpPr>
        <p:spPr>
          <a:xfrm>
            <a:off x="3200400" y="5575320"/>
            <a:ext cx="97776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200" spc="-1" strike="noStrike">
                <a:latin typeface="Arial"/>
              </a:rPr>
              <a:t>стіл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94" name="TextShape 14"/>
          <p:cNvSpPr txBox="1"/>
          <p:nvPr/>
        </p:nvSpPr>
        <p:spPr>
          <a:xfrm>
            <a:off x="9601200" y="5575320"/>
            <a:ext cx="204624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200" spc="-1" strike="noStrike">
                <a:latin typeface="Arial"/>
              </a:rPr>
              <a:t>дзеркало</a:t>
            </a:r>
            <a:endParaRPr b="1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2781360" y="1297440"/>
            <a:ext cx="9155520" cy="5148720"/>
          </a:xfrm>
          <a:prstGeom prst="rect">
            <a:avLst/>
          </a:prstGeom>
          <a:ln w="0">
            <a:noFill/>
          </a:ln>
        </p:spPr>
      </p:pic>
      <p:sp>
        <p:nvSpPr>
          <p:cNvPr id="396" name="CustomShape 1"/>
          <p:cNvSpPr/>
          <p:nvPr/>
        </p:nvSpPr>
        <p:spPr>
          <a:xfrm>
            <a:off x="2286000" y="308520"/>
            <a:ext cx="4341240" cy="6836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Фізкультхвилинка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77" dur="indefinite" restart="never" nodeType="tmRoot">
          <p:childTnLst>
            <p:seq>
              <p:cTn id="78" dur="indefinite" nodeType="mainSeq">
                <p:childTnLst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3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39816</TotalTime>
  <Application>LibreOffice/7.0.0.3$Windows_X86_64 LibreOffice_project/8061b3e9204bef6b321a21033174034a5e2ea88e</Application>
  <Words>1165</Words>
  <Paragraphs>232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2018-01-05T16:38:53Z</dcterms:created>
  <dc:creator>Vasyl Tsupa</dc:creator>
  <dc:description/>
  <dc:language>en-US</dc:language>
  <cp:lastModifiedBy/>
  <dcterms:modified xsi:type="dcterms:W3CDTF">2023-09-08T23:47:06Z</dcterms:modified>
  <cp:revision>2527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2</vt:i4>
  </property>
  <property fmtid="{D5CDD505-2E9C-101B-9397-08002B2CF9AE}" pid="7" name="Notes">
    <vt:i4>0</vt:i4>
  </property>
  <property fmtid="{D5CDD505-2E9C-101B-9397-08002B2CF9AE}" pid="8" name="PresentationFormat">
    <vt:lpwstr>Широкий екран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29</vt:i4>
  </property>
</Properties>
</file>