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1.png" ContentType="image/png"/>
  <Override PartName="/ppt/media/image7.jpeg" ContentType="image/jpeg"/>
  <Override PartName="/ppt/media/image2.jpeg" ContentType="image/jpeg"/>
  <Override PartName="/ppt/media/image17.jpeg" ContentType="image/jpeg"/>
  <Override PartName="/ppt/media/image3.png" ContentType="image/png"/>
  <Override PartName="/ppt/media/image4.jpeg" ContentType="image/jpeg"/>
  <Override PartName="/ppt/media/image5.jpeg" ContentType="image/jpeg"/>
  <Override PartName="/ppt/media/image6.png" ContentType="image/png"/>
  <Override PartName="/ppt/media/media8.mp4" ContentType="video/mp4"/>
  <Override PartName="/ppt/media/image9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653040" y="370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870840" y="5882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1044720" y="84960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870840" y="152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44720" y="1154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 flipH="1">
            <a:off x="649440" y="163332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 flipH="1">
            <a:off x="866880" y="14155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CustomShape 8"/>
          <p:cNvSpPr/>
          <p:nvPr/>
        </p:nvSpPr>
        <p:spPr>
          <a:xfrm flipH="1">
            <a:off x="866880" y="1851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CustomShape 9"/>
          <p:cNvSpPr/>
          <p:nvPr/>
        </p:nvSpPr>
        <p:spPr>
          <a:xfrm flipH="1">
            <a:off x="1041120" y="21121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CustomShape 10"/>
          <p:cNvSpPr/>
          <p:nvPr/>
        </p:nvSpPr>
        <p:spPr>
          <a:xfrm flipH="1">
            <a:off x="1041120" y="24170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CustomShape 11"/>
          <p:cNvSpPr/>
          <p:nvPr/>
        </p:nvSpPr>
        <p:spPr>
          <a:xfrm>
            <a:off x="653040" y="28958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CustomShape 12"/>
          <p:cNvSpPr/>
          <p:nvPr/>
        </p:nvSpPr>
        <p:spPr>
          <a:xfrm>
            <a:off x="870840" y="267840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CustomShape 13"/>
          <p:cNvSpPr/>
          <p:nvPr/>
        </p:nvSpPr>
        <p:spPr>
          <a:xfrm>
            <a:off x="870840" y="31251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" name="CustomShape 14"/>
          <p:cNvSpPr/>
          <p:nvPr/>
        </p:nvSpPr>
        <p:spPr>
          <a:xfrm>
            <a:off x="1044720" y="3386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" name="CustomShape 15"/>
          <p:cNvSpPr/>
          <p:nvPr/>
        </p:nvSpPr>
        <p:spPr>
          <a:xfrm>
            <a:off x="1044720" y="369108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" name="CustomShape 16"/>
          <p:cNvSpPr/>
          <p:nvPr/>
        </p:nvSpPr>
        <p:spPr>
          <a:xfrm flipH="1">
            <a:off x="649440" y="417024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" name="CustomShape 17"/>
          <p:cNvSpPr/>
          <p:nvPr/>
        </p:nvSpPr>
        <p:spPr>
          <a:xfrm flipH="1">
            <a:off x="889560" y="39524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" name="CustomShape 18"/>
          <p:cNvSpPr/>
          <p:nvPr/>
        </p:nvSpPr>
        <p:spPr>
          <a:xfrm flipH="1">
            <a:off x="877680" y="43988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" name="CustomShape 19"/>
          <p:cNvSpPr/>
          <p:nvPr/>
        </p:nvSpPr>
        <p:spPr>
          <a:xfrm flipH="1">
            <a:off x="1051920" y="465984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" name="CustomShape 20"/>
          <p:cNvSpPr/>
          <p:nvPr/>
        </p:nvSpPr>
        <p:spPr>
          <a:xfrm flipH="1">
            <a:off x="1051920" y="496476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" name="CustomShape 21"/>
          <p:cNvSpPr/>
          <p:nvPr/>
        </p:nvSpPr>
        <p:spPr>
          <a:xfrm>
            <a:off x="664200" y="544356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" name="CustomShape 22"/>
          <p:cNvSpPr/>
          <p:nvPr/>
        </p:nvSpPr>
        <p:spPr>
          <a:xfrm>
            <a:off x="882000" y="522612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" name="CustomShape 23"/>
          <p:cNvSpPr/>
          <p:nvPr/>
        </p:nvSpPr>
        <p:spPr>
          <a:xfrm>
            <a:off x="882000" y="56613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" name="CustomShape 24"/>
          <p:cNvSpPr/>
          <p:nvPr/>
        </p:nvSpPr>
        <p:spPr>
          <a:xfrm>
            <a:off x="1056240" y="59227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" name="CustomShape 25"/>
          <p:cNvSpPr/>
          <p:nvPr/>
        </p:nvSpPr>
        <p:spPr>
          <a:xfrm>
            <a:off x="1056240" y="62276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" name="CustomShape 26"/>
          <p:cNvSpPr/>
          <p:nvPr/>
        </p:nvSpPr>
        <p:spPr>
          <a:xfrm flipH="1">
            <a:off x="659880" y="6706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" name="CustomShape 27"/>
          <p:cNvSpPr/>
          <p:nvPr/>
        </p:nvSpPr>
        <p:spPr>
          <a:xfrm flipH="1">
            <a:off x="877680" y="6488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" name="CustomShape 28"/>
          <p:cNvSpPr/>
          <p:nvPr/>
        </p:nvSpPr>
        <p:spPr>
          <a:xfrm>
            <a:off x="152388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" name="CustomShape 29"/>
          <p:cNvSpPr/>
          <p:nvPr/>
        </p:nvSpPr>
        <p:spPr>
          <a:xfrm>
            <a:off x="130608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" name="CustomShape 30"/>
          <p:cNvSpPr/>
          <p:nvPr/>
        </p:nvSpPr>
        <p:spPr>
          <a:xfrm>
            <a:off x="130608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" name="CustomShape 31"/>
          <p:cNvSpPr/>
          <p:nvPr/>
        </p:nvSpPr>
        <p:spPr>
          <a:xfrm>
            <a:off x="113184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" name="CustomShape 32"/>
          <p:cNvSpPr/>
          <p:nvPr/>
        </p:nvSpPr>
        <p:spPr>
          <a:xfrm>
            <a:off x="113184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" name="CustomShape 33"/>
          <p:cNvSpPr/>
          <p:nvPr/>
        </p:nvSpPr>
        <p:spPr>
          <a:xfrm flipH="1">
            <a:off x="151956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" name="CustomShape 34"/>
          <p:cNvSpPr/>
          <p:nvPr/>
        </p:nvSpPr>
        <p:spPr>
          <a:xfrm flipH="1">
            <a:off x="13021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" name="CustomShape 35"/>
          <p:cNvSpPr/>
          <p:nvPr/>
        </p:nvSpPr>
        <p:spPr>
          <a:xfrm flipH="1">
            <a:off x="13021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" name="CustomShape 36"/>
          <p:cNvSpPr/>
          <p:nvPr/>
        </p:nvSpPr>
        <p:spPr>
          <a:xfrm flipH="1">
            <a:off x="112788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" name="CustomShape 37"/>
          <p:cNvSpPr/>
          <p:nvPr/>
        </p:nvSpPr>
        <p:spPr>
          <a:xfrm flipH="1">
            <a:off x="112788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" name="CustomShape 38"/>
          <p:cNvSpPr/>
          <p:nvPr/>
        </p:nvSpPr>
        <p:spPr>
          <a:xfrm>
            <a:off x="152388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39"/>
          <p:cNvSpPr/>
          <p:nvPr/>
        </p:nvSpPr>
        <p:spPr>
          <a:xfrm>
            <a:off x="130608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CustomShape 40"/>
          <p:cNvSpPr/>
          <p:nvPr/>
        </p:nvSpPr>
        <p:spPr>
          <a:xfrm>
            <a:off x="130608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" name="CustomShape 41"/>
          <p:cNvSpPr/>
          <p:nvPr/>
        </p:nvSpPr>
        <p:spPr>
          <a:xfrm>
            <a:off x="113184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42"/>
          <p:cNvSpPr/>
          <p:nvPr/>
        </p:nvSpPr>
        <p:spPr>
          <a:xfrm>
            <a:off x="113184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43"/>
          <p:cNvSpPr/>
          <p:nvPr/>
        </p:nvSpPr>
        <p:spPr>
          <a:xfrm flipH="1">
            <a:off x="151956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CustomShape 44"/>
          <p:cNvSpPr/>
          <p:nvPr/>
        </p:nvSpPr>
        <p:spPr>
          <a:xfrm flipH="1">
            <a:off x="13248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CustomShape 45"/>
          <p:cNvSpPr/>
          <p:nvPr/>
        </p:nvSpPr>
        <p:spPr>
          <a:xfrm flipH="1">
            <a:off x="131328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46"/>
          <p:cNvSpPr/>
          <p:nvPr/>
        </p:nvSpPr>
        <p:spPr>
          <a:xfrm flipH="1">
            <a:off x="113904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CustomShape 47"/>
          <p:cNvSpPr/>
          <p:nvPr/>
        </p:nvSpPr>
        <p:spPr>
          <a:xfrm flipH="1">
            <a:off x="113904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CustomShape 48"/>
          <p:cNvSpPr/>
          <p:nvPr/>
        </p:nvSpPr>
        <p:spPr>
          <a:xfrm>
            <a:off x="153504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49"/>
          <p:cNvSpPr/>
          <p:nvPr/>
        </p:nvSpPr>
        <p:spPr>
          <a:xfrm>
            <a:off x="131724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" name="CustomShape 50"/>
          <p:cNvSpPr/>
          <p:nvPr/>
        </p:nvSpPr>
        <p:spPr>
          <a:xfrm>
            <a:off x="131724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CustomShape 51"/>
          <p:cNvSpPr/>
          <p:nvPr/>
        </p:nvSpPr>
        <p:spPr>
          <a:xfrm>
            <a:off x="114336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CustomShape 52"/>
          <p:cNvSpPr/>
          <p:nvPr/>
        </p:nvSpPr>
        <p:spPr>
          <a:xfrm>
            <a:off x="114336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" name="CustomShape 53"/>
          <p:cNvSpPr/>
          <p:nvPr/>
        </p:nvSpPr>
        <p:spPr>
          <a:xfrm flipH="1">
            <a:off x="44244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" name="CustomShape 54"/>
          <p:cNvSpPr/>
          <p:nvPr/>
        </p:nvSpPr>
        <p:spPr>
          <a:xfrm flipH="1">
            <a:off x="66024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CustomShape 55"/>
          <p:cNvSpPr/>
          <p:nvPr/>
        </p:nvSpPr>
        <p:spPr>
          <a:xfrm>
            <a:off x="43524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CustomShape 56"/>
          <p:cNvSpPr/>
          <p:nvPr/>
        </p:nvSpPr>
        <p:spPr>
          <a:xfrm>
            <a:off x="65304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" name="CustomShape 57"/>
          <p:cNvSpPr/>
          <p:nvPr/>
        </p:nvSpPr>
        <p:spPr>
          <a:xfrm>
            <a:off x="65304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" name="CustomShape 58"/>
          <p:cNvSpPr/>
          <p:nvPr/>
        </p:nvSpPr>
        <p:spPr>
          <a:xfrm>
            <a:off x="82692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59"/>
          <p:cNvSpPr/>
          <p:nvPr/>
        </p:nvSpPr>
        <p:spPr>
          <a:xfrm>
            <a:off x="82692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CustomShape 60"/>
          <p:cNvSpPr/>
          <p:nvPr/>
        </p:nvSpPr>
        <p:spPr>
          <a:xfrm flipH="1">
            <a:off x="43128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CustomShape 61"/>
          <p:cNvSpPr/>
          <p:nvPr/>
        </p:nvSpPr>
        <p:spPr>
          <a:xfrm flipH="1">
            <a:off x="6487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CustomShape 62"/>
          <p:cNvSpPr/>
          <p:nvPr/>
        </p:nvSpPr>
        <p:spPr>
          <a:xfrm flipH="1">
            <a:off x="6487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CustomShape 63"/>
          <p:cNvSpPr/>
          <p:nvPr/>
        </p:nvSpPr>
        <p:spPr>
          <a:xfrm flipH="1">
            <a:off x="82296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CustomShape 64"/>
          <p:cNvSpPr/>
          <p:nvPr/>
        </p:nvSpPr>
        <p:spPr>
          <a:xfrm flipH="1">
            <a:off x="82296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CustomShape 65"/>
          <p:cNvSpPr/>
          <p:nvPr/>
        </p:nvSpPr>
        <p:spPr>
          <a:xfrm>
            <a:off x="43524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CustomShape 66"/>
          <p:cNvSpPr/>
          <p:nvPr/>
        </p:nvSpPr>
        <p:spPr>
          <a:xfrm>
            <a:off x="65304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CustomShape 67"/>
          <p:cNvSpPr/>
          <p:nvPr/>
        </p:nvSpPr>
        <p:spPr>
          <a:xfrm>
            <a:off x="65304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8"/>
          <p:cNvSpPr/>
          <p:nvPr/>
        </p:nvSpPr>
        <p:spPr>
          <a:xfrm>
            <a:off x="82692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CustomShape 69"/>
          <p:cNvSpPr/>
          <p:nvPr/>
        </p:nvSpPr>
        <p:spPr>
          <a:xfrm>
            <a:off x="82692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CustomShape 70"/>
          <p:cNvSpPr/>
          <p:nvPr/>
        </p:nvSpPr>
        <p:spPr>
          <a:xfrm flipH="1">
            <a:off x="43128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CustomShape 71"/>
          <p:cNvSpPr/>
          <p:nvPr/>
        </p:nvSpPr>
        <p:spPr>
          <a:xfrm flipH="1">
            <a:off x="6714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CustomShape 72"/>
          <p:cNvSpPr/>
          <p:nvPr/>
        </p:nvSpPr>
        <p:spPr>
          <a:xfrm flipH="1">
            <a:off x="66024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" name="CustomShape 73"/>
          <p:cNvSpPr/>
          <p:nvPr/>
        </p:nvSpPr>
        <p:spPr>
          <a:xfrm flipH="1">
            <a:off x="83448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" name="CustomShape 74"/>
          <p:cNvSpPr/>
          <p:nvPr/>
        </p:nvSpPr>
        <p:spPr>
          <a:xfrm flipH="1">
            <a:off x="83448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75"/>
          <p:cNvSpPr/>
          <p:nvPr/>
        </p:nvSpPr>
        <p:spPr>
          <a:xfrm>
            <a:off x="44640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76"/>
          <p:cNvSpPr/>
          <p:nvPr/>
        </p:nvSpPr>
        <p:spPr>
          <a:xfrm>
            <a:off x="66420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77"/>
          <p:cNvSpPr/>
          <p:nvPr/>
        </p:nvSpPr>
        <p:spPr>
          <a:xfrm>
            <a:off x="66420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CustomShape 78"/>
          <p:cNvSpPr/>
          <p:nvPr/>
        </p:nvSpPr>
        <p:spPr>
          <a:xfrm>
            <a:off x="83844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CustomShape 79"/>
          <p:cNvSpPr/>
          <p:nvPr/>
        </p:nvSpPr>
        <p:spPr>
          <a:xfrm>
            <a:off x="83844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CustomShape 80"/>
          <p:cNvSpPr/>
          <p:nvPr/>
        </p:nvSpPr>
        <p:spPr>
          <a:xfrm flipH="1">
            <a:off x="153108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" name="CustomShape 81"/>
          <p:cNvSpPr/>
          <p:nvPr/>
        </p:nvSpPr>
        <p:spPr>
          <a:xfrm flipH="1">
            <a:off x="131328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2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653040" y="370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2"/>
          <p:cNvSpPr/>
          <p:nvPr/>
        </p:nvSpPr>
        <p:spPr>
          <a:xfrm>
            <a:off x="870840" y="5882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1044720" y="84960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870840" y="152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5"/>
          <p:cNvSpPr/>
          <p:nvPr/>
        </p:nvSpPr>
        <p:spPr>
          <a:xfrm>
            <a:off x="1044720" y="1154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CustomShape 6"/>
          <p:cNvSpPr/>
          <p:nvPr/>
        </p:nvSpPr>
        <p:spPr>
          <a:xfrm flipH="1">
            <a:off x="649440" y="163332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7"/>
          <p:cNvSpPr/>
          <p:nvPr/>
        </p:nvSpPr>
        <p:spPr>
          <a:xfrm flipH="1">
            <a:off x="866880" y="14155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8"/>
          <p:cNvSpPr/>
          <p:nvPr/>
        </p:nvSpPr>
        <p:spPr>
          <a:xfrm flipH="1">
            <a:off x="866880" y="1851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9"/>
          <p:cNvSpPr/>
          <p:nvPr/>
        </p:nvSpPr>
        <p:spPr>
          <a:xfrm flipH="1">
            <a:off x="1041120" y="21121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0"/>
          <p:cNvSpPr/>
          <p:nvPr/>
        </p:nvSpPr>
        <p:spPr>
          <a:xfrm flipH="1">
            <a:off x="1041120" y="24170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11"/>
          <p:cNvSpPr/>
          <p:nvPr/>
        </p:nvSpPr>
        <p:spPr>
          <a:xfrm>
            <a:off x="653040" y="28958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12"/>
          <p:cNvSpPr/>
          <p:nvPr/>
        </p:nvSpPr>
        <p:spPr>
          <a:xfrm>
            <a:off x="870840" y="267840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3"/>
          <p:cNvSpPr/>
          <p:nvPr/>
        </p:nvSpPr>
        <p:spPr>
          <a:xfrm>
            <a:off x="870840" y="31251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14"/>
          <p:cNvSpPr/>
          <p:nvPr/>
        </p:nvSpPr>
        <p:spPr>
          <a:xfrm>
            <a:off x="1044720" y="3386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15"/>
          <p:cNvSpPr/>
          <p:nvPr/>
        </p:nvSpPr>
        <p:spPr>
          <a:xfrm>
            <a:off x="1044720" y="369108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16"/>
          <p:cNvSpPr/>
          <p:nvPr/>
        </p:nvSpPr>
        <p:spPr>
          <a:xfrm flipH="1">
            <a:off x="649440" y="417024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17"/>
          <p:cNvSpPr/>
          <p:nvPr/>
        </p:nvSpPr>
        <p:spPr>
          <a:xfrm flipH="1">
            <a:off x="889560" y="39524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CustomShape 18"/>
          <p:cNvSpPr/>
          <p:nvPr/>
        </p:nvSpPr>
        <p:spPr>
          <a:xfrm flipH="1">
            <a:off x="877680" y="43988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19"/>
          <p:cNvSpPr/>
          <p:nvPr/>
        </p:nvSpPr>
        <p:spPr>
          <a:xfrm flipH="1">
            <a:off x="1051920" y="465984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CustomShape 20"/>
          <p:cNvSpPr/>
          <p:nvPr/>
        </p:nvSpPr>
        <p:spPr>
          <a:xfrm flipH="1">
            <a:off x="1051920" y="496476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CustomShape 21"/>
          <p:cNvSpPr/>
          <p:nvPr/>
        </p:nvSpPr>
        <p:spPr>
          <a:xfrm>
            <a:off x="664200" y="544356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CustomShape 22"/>
          <p:cNvSpPr/>
          <p:nvPr/>
        </p:nvSpPr>
        <p:spPr>
          <a:xfrm>
            <a:off x="882000" y="522612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CustomShape 23"/>
          <p:cNvSpPr/>
          <p:nvPr/>
        </p:nvSpPr>
        <p:spPr>
          <a:xfrm>
            <a:off x="882000" y="56613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24"/>
          <p:cNvSpPr/>
          <p:nvPr/>
        </p:nvSpPr>
        <p:spPr>
          <a:xfrm>
            <a:off x="1056240" y="59227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25"/>
          <p:cNvSpPr/>
          <p:nvPr/>
        </p:nvSpPr>
        <p:spPr>
          <a:xfrm>
            <a:off x="1056240" y="62276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CustomShape 26"/>
          <p:cNvSpPr/>
          <p:nvPr/>
        </p:nvSpPr>
        <p:spPr>
          <a:xfrm flipH="1">
            <a:off x="659880" y="6706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27"/>
          <p:cNvSpPr/>
          <p:nvPr/>
        </p:nvSpPr>
        <p:spPr>
          <a:xfrm flipH="1">
            <a:off x="877680" y="6488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6" name="CustomShape 28"/>
          <p:cNvSpPr/>
          <p:nvPr/>
        </p:nvSpPr>
        <p:spPr>
          <a:xfrm>
            <a:off x="152388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29"/>
          <p:cNvSpPr/>
          <p:nvPr/>
        </p:nvSpPr>
        <p:spPr>
          <a:xfrm>
            <a:off x="130608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8" name="CustomShape 30"/>
          <p:cNvSpPr/>
          <p:nvPr/>
        </p:nvSpPr>
        <p:spPr>
          <a:xfrm>
            <a:off x="130608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1"/>
          <p:cNvSpPr/>
          <p:nvPr/>
        </p:nvSpPr>
        <p:spPr>
          <a:xfrm>
            <a:off x="113184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32"/>
          <p:cNvSpPr/>
          <p:nvPr/>
        </p:nvSpPr>
        <p:spPr>
          <a:xfrm>
            <a:off x="113184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3"/>
          <p:cNvSpPr/>
          <p:nvPr/>
        </p:nvSpPr>
        <p:spPr>
          <a:xfrm flipH="1">
            <a:off x="151956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34"/>
          <p:cNvSpPr/>
          <p:nvPr/>
        </p:nvSpPr>
        <p:spPr>
          <a:xfrm flipH="1">
            <a:off x="13021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3" name="CustomShape 35"/>
          <p:cNvSpPr/>
          <p:nvPr/>
        </p:nvSpPr>
        <p:spPr>
          <a:xfrm flipH="1">
            <a:off x="13021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36"/>
          <p:cNvSpPr/>
          <p:nvPr/>
        </p:nvSpPr>
        <p:spPr>
          <a:xfrm flipH="1">
            <a:off x="112788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37"/>
          <p:cNvSpPr/>
          <p:nvPr/>
        </p:nvSpPr>
        <p:spPr>
          <a:xfrm flipH="1">
            <a:off x="112788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6" name="CustomShape 38"/>
          <p:cNvSpPr/>
          <p:nvPr/>
        </p:nvSpPr>
        <p:spPr>
          <a:xfrm>
            <a:off x="152388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9"/>
          <p:cNvSpPr/>
          <p:nvPr/>
        </p:nvSpPr>
        <p:spPr>
          <a:xfrm>
            <a:off x="130608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40"/>
          <p:cNvSpPr/>
          <p:nvPr/>
        </p:nvSpPr>
        <p:spPr>
          <a:xfrm>
            <a:off x="130608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1"/>
          <p:cNvSpPr/>
          <p:nvPr/>
        </p:nvSpPr>
        <p:spPr>
          <a:xfrm>
            <a:off x="113184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42"/>
          <p:cNvSpPr/>
          <p:nvPr/>
        </p:nvSpPr>
        <p:spPr>
          <a:xfrm>
            <a:off x="113184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43"/>
          <p:cNvSpPr/>
          <p:nvPr/>
        </p:nvSpPr>
        <p:spPr>
          <a:xfrm flipH="1">
            <a:off x="151956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44"/>
          <p:cNvSpPr/>
          <p:nvPr/>
        </p:nvSpPr>
        <p:spPr>
          <a:xfrm flipH="1">
            <a:off x="13248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45"/>
          <p:cNvSpPr/>
          <p:nvPr/>
        </p:nvSpPr>
        <p:spPr>
          <a:xfrm flipH="1">
            <a:off x="131328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46"/>
          <p:cNvSpPr/>
          <p:nvPr/>
        </p:nvSpPr>
        <p:spPr>
          <a:xfrm flipH="1">
            <a:off x="113904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47"/>
          <p:cNvSpPr/>
          <p:nvPr/>
        </p:nvSpPr>
        <p:spPr>
          <a:xfrm flipH="1">
            <a:off x="113904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8"/>
          <p:cNvSpPr/>
          <p:nvPr/>
        </p:nvSpPr>
        <p:spPr>
          <a:xfrm>
            <a:off x="153504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49"/>
          <p:cNvSpPr/>
          <p:nvPr/>
        </p:nvSpPr>
        <p:spPr>
          <a:xfrm>
            <a:off x="131724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50"/>
          <p:cNvSpPr/>
          <p:nvPr/>
        </p:nvSpPr>
        <p:spPr>
          <a:xfrm>
            <a:off x="131724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51"/>
          <p:cNvSpPr/>
          <p:nvPr/>
        </p:nvSpPr>
        <p:spPr>
          <a:xfrm>
            <a:off x="114336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52"/>
          <p:cNvSpPr/>
          <p:nvPr/>
        </p:nvSpPr>
        <p:spPr>
          <a:xfrm>
            <a:off x="114336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53"/>
          <p:cNvSpPr/>
          <p:nvPr/>
        </p:nvSpPr>
        <p:spPr>
          <a:xfrm flipH="1">
            <a:off x="44244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54"/>
          <p:cNvSpPr/>
          <p:nvPr/>
        </p:nvSpPr>
        <p:spPr>
          <a:xfrm flipH="1">
            <a:off x="66024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55"/>
          <p:cNvSpPr/>
          <p:nvPr/>
        </p:nvSpPr>
        <p:spPr>
          <a:xfrm>
            <a:off x="43524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56"/>
          <p:cNvSpPr/>
          <p:nvPr/>
        </p:nvSpPr>
        <p:spPr>
          <a:xfrm>
            <a:off x="65304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57"/>
          <p:cNvSpPr/>
          <p:nvPr/>
        </p:nvSpPr>
        <p:spPr>
          <a:xfrm>
            <a:off x="65304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58"/>
          <p:cNvSpPr/>
          <p:nvPr/>
        </p:nvSpPr>
        <p:spPr>
          <a:xfrm>
            <a:off x="82692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59"/>
          <p:cNvSpPr/>
          <p:nvPr/>
        </p:nvSpPr>
        <p:spPr>
          <a:xfrm>
            <a:off x="82692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60"/>
          <p:cNvSpPr/>
          <p:nvPr/>
        </p:nvSpPr>
        <p:spPr>
          <a:xfrm flipH="1">
            <a:off x="43128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1"/>
          <p:cNvSpPr/>
          <p:nvPr/>
        </p:nvSpPr>
        <p:spPr>
          <a:xfrm flipH="1">
            <a:off x="6487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62"/>
          <p:cNvSpPr/>
          <p:nvPr/>
        </p:nvSpPr>
        <p:spPr>
          <a:xfrm flipH="1">
            <a:off x="6487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63"/>
          <p:cNvSpPr/>
          <p:nvPr/>
        </p:nvSpPr>
        <p:spPr>
          <a:xfrm flipH="1">
            <a:off x="82296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64"/>
          <p:cNvSpPr/>
          <p:nvPr/>
        </p:nvSpPr>
        <p:spPr>
          <a:xfrm flipH="1">
            <a:off x="82296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65"/>
          <p:cNvSpPr/>
          <p:nvPr/>
        </p:nvSpPr>
        <p:spPr>
          <a:xfrm>
            <a:off x="43524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66"/>
          <p:cNvSpPr/>
          <p:nvPr/>
        </p:nvSpPr>
        <p:spPr>
          <a:xfrm>
            <a:off x="65304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7"/>
          <p:cNvSpPr/>
          <p:nvPr/>
        </p:nvSpPr>
        <p:spPr>
          <a:xfrm>
            <a:off x="65304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68"/>
          <p:cNvSpPr/>
          <p:nvPr/>
        </p:nvSpPr>
        <p:spPr>
          <a:xfrm>
            <a:off x="82692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69"/>
          <p:cNvSpPr/>
          <p:nvPr/>
        </p:nvSpPr>
        <p:spPr>
          <a:xfrm>
            <a:off x="82692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70"/>
          <p:cNvSpPr/>
          <p:nvPr/>
        </p:nvSpPr>
        <p:spPr>
          <a:xfrm flipH="1">
            <a:off x="43128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71"/>
          <p:cNvSpPr/>
          <p:nvPr/>
        </p:nvSpPr>
        <p:spPr>
          <a:xfrm flipH="1">
            <a:off x="6714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72"/>
          <p:cNvSpPr/>
          <p:nvPr/>
        </p:nvSpPr>
        <p:spPr>
          <a:xfrm flipH="1">
            <a:off x="66024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73"/>
          <p:cNvSpPr/>
          <p:nvPr/>
        </p:nvSpPr>
        <p:spPr>
          <a:xfrm flipH="1">
            <a:off x="83448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74"/>
          <p:cNvSpPr/>
          <p:nvPr/>
        </p:nvSpPr>
        <p:spPr>
          <a:xfrm flipH="1">
            <a:off x="83448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75"/>
          <p:cNvSpPr/>
          <p:nvPr/>
        </p:nvSpPr>
        <p:spPr>
          <a:xfrm>
            <a:off x="44640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76"/>
          <p:cNvSpPr/>
          <p:nvPr/>
        </p:nvSpPr>
        <p:spPr>
          <a:xfrm>
            <a:off x="66420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77"/>
          <p:cNvSpPr/>
          <p:nvPr/>
        </p:nvSpPr>
        <p:spPr>
          <a:xfrm>
            <a:off x="66420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78"/>
          <p:cNvSpPr/>
          <p:nvPr/>
        </p:nvSpPr>
        <p:spPr>
          <a:xfrm>
            <a:off x="83844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79"/>
          <p:cNvSpPr/>
          <p:nvPr/>
        </p:nvSpPr>
        <p:spPr>
          <a:xfrm>
            <a:off x="83844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80"/>
          <p:cNvSpPr/>
          <p:nvPr/>
        </p:nvSpPr>
        <p:spPr>
          <a:xfrm flipH="1">
            <a:off x="153108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81"/>
          <p:cNvSpPr/>
          <p:nvPr/>
        </p:nvSpPr>
        <p:spPr>
          <a:xfrm flipH="1">
            <a:off x="131328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653040" y="370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"/>
          <p:cNvSpPr/>
          <p:nvPr/>
        </p:nvSpPr>
        <p:spPr>
          <a:xfrm>
            <a:off x="870840" y="5882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3"/>
          <p:cNvSpPr/>
          <p:nvPr/>
        </p:nvSpPr>
        <p:spPr>
          <a:xfrm>
            <a:off x="1044720" y="84960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4"/>
          <p:cNvSpPr/>
          <p:nvPr/>
        </p:nvSpPr>
        <p:spPr>
          <a:xfrm>
            <a:off x="870840" y="152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5"/>
          <p:cNvSpPr/>
          <p:nvPr/>
        </p:nvSpPr>
        <p:spPr>
          <a:xfrm>
            <a:off x="1044720" y="1154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6"/>
          <p:cNvSpPr/>
          <p:nvPr/>
        </p:nvSpPr>
        <p:spPr>
          <a:xfrm flipH="1">
            <a:off x="649440" y="163332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7"/>
          <p:cNvSpPr/>
          <p:nvPr/>
        </p:nvSpPr>
        <p:spPr>
          <a:xfrm flipH="1">
            <a:off x="866880" y="14155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8"/>
          <p:cNvSpPr/>
          <p:nvPr/>
        </p:nvSpPr>
        <p:spPr>
          <a:xfrm flipH="1">
            <a:off x="866880" y="1851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9"/>
          <p:cNvSpPr/>
          <p:nvPr/>
        </p:nvSpPr>
        <p:spPr>
          <a:xfrm flipH="1">
            <a:off x="1041120" y="21121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10"/>
          <p:cNvSpPr/>
          <p:nvPr/>
        </p:nvSpPr>
        <p:spPr>
          <a:xfrm flipH="1">
            <a:off x="1041120" y="24170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1"/>
          <p:cNvSpPr/>
          <p:nvPr/>
        </p:nvSpPr>
        <p:spPr>
          <a:xfrm>
            <a:off x="653040" y="28958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2"/>
          <p:cNvSpPr/>
          <p:nvPr/>
        </p:nvSpPr>
        <p:spPr>
          <a:xfrm>
            <a:off x="870840" y="267840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3"/>
          <p:cNvSpPr/>
          <p:nvPr/>
        </p:nvSpPr>
        <p:spPr>
          <a:xfrm>
            <a:off x="870840" y="31251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4"/>
          <p:cNvSpPr/>
          <p:nvPr/>
        </p:nvSpPr>
        <p:spPr>
          <a:xfrm>
            <a:off x="1044720" y="3386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5"/>
          <p:cNvSpPr/>
          <p:nvPr/>
        </p:nvSpPr>
        <p:spPr>
          <a:xfrm>
            <a:off x="1044720" y="369108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6"/>
          <p:cNvSpPr/>
          <p:nvPr/>
        </p:nvSpPr>
        <p:spPr>
          <a:xfrm flipH="1">
            <a:off x="649440" y="417024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CustomShape 17"/>
          <p:cNvSpPr/>
          <p:nvPr/>
        </p:nvSpPr>
        <p:spPr>
          <a:xfrm flipH="1">
            <a:off x="889560" y="39524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8"/>
          <p:cNvSpPr/>
          <p:nvPr/>
        </p:nvSpPr>
        <p:spPr>
          <a:xfrm flipH="1">
            <a:off x="877680" y="43988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9"/>
          <p:cNvSpPr/>
          <p:nvPr/>
        </p:nvSpPr>
        <p:spPr>
          <a:xfrm flipH="1">
            <a:off x="1051920" y="465984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20"/>
          <p:cNvSpPr/>
          <p:nvPr/>
        </p:nvSpPr>
        <p:spPr>
          <a:xfrm flipH="1">
            <a:off x="1051920" y="496476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21"/>
          <p:cNvSpPr/>
          <p:nvPr/>
        </p:nvSpPr>
        <p:spPr>
          <a:xfrm>
            <a:off x="664200" y="544356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2"/>
          <p:cNvSpPr/>
          <p:nvPr/>
        </p:nvSpPr>
        <p:spPr>
          <a:xfrm>
            <a:off x="882000" y="522612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23"/>
          <p:cNvSpPr/>
          <p:nvPr/>
        </p:nvSpPr>
        <p:spPr>
          <a:xfrm>
            <a:off x="882000" y="56613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24"/>
          <p:cNvSpPr/>
          <p:nvPr/>
        </p:nvSpPr>
        <p:spPr>
          <a:xfrm>
            <a:off x="1056240" y="59227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25"/>
          <p:cNvSpPr/>
          <p:nvPr/>
        </p:nvSpPr>
        <p:spPr>
          <a:xfrm>
            <a:off x="1056240" y="62276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6"/>
          <p:cNvSpPr/>
          <p:nvPr/>
        </p:nvSpPr>
        <p:spPr>
          <a:xfrm flipH="1">
            <a:off x="659880" y="6706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27"/>
          <p:cNvSpPr/>
          <p:nvPr/>
        </p:nvSpPr>
        <p:spPr>
          <a:xfrm flipH="1">
            <a:off x="877680" y="6488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28"/>
          <p:cNvSpPr/>
          <p:nvPr/>
        </p:nvSpPr>
        <p:spPr>
          <a:xfrm>
            <a:off x="152388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9"/>
          <p:cNvSpPr/>
          <p:nvPr/>
        </p:nvSpPr>
        <p:spPr>
          <a:xfrm>
            <a:off x="130608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30"/>
          <p:cNvSpPr/>
          <p:nvPr/>
        </p:nvSpPr>
        <p:spPr>
          <a:xfrm>
            <a:off x="130608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31"/>
          <p:cNvSpPr/>
          <p:nvPr/>
        </p:nvSpPr>
        <p:spPr>
          <a:xfrm>
            <a:off x="113184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32"/>
          <p:cNvSpPr/>
          <p:nvPr/>
        </p:nvSpPr>
        <p:spPr>
          <a:xfrm>
            <a:off x="113184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33"/>
          <p:cNvSpPr/>
          <p:nvPr/>
        </p:nvSpPr>
        <p:spPr>
          <a:xfrm flipH="1">
            <a:off x="151956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4"/>
          <p:cNvSpPr/>
          <p:nvPr/>
        </p:nvSpPr>
        <p:spPr>
          <a:xfrm flipH="1">
            <a:off x="13021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35"/>
          <p:cNvSpPr/>
          <p:nvPr/>
        </p:nvSpPr>
        <p:spPr>
          <a:xfrm flipH="1">
            <a:off x="13021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36"/>
          <p:cNvSpPr/>
          <p:nvPr/>
        </p:nvSpPr>
        <p:spPr>
          <a:xfrm flipH="1">
            <a:off x="112788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37"/>
          <p:cNvSpPr/>
          <p:nvPr/>
        </p:nvSpPr>
        <p:spPr>
          <a:xfrm flipH="1">
            <a:off x="112788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38"/>
          <p:cNvSpPr/>
          <p:nvPr/>
        </p:nvSpPr>
        <p:spPr>
          <a:xfrm>
            <a:off x="152388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39"/>
          <p:cNvSpPr/>
          <p:nvPr/>
        </p:nvSpPr>
        <p:spPr>
          <a:xfrm>
            <a:off x="130608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40"/>
          <p:cNvSpPr/>
          <p:nvPr/>
        </p:nvSpPr>
        <p:spPr>
          <a:xfrm>
            <a:off x="130608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1"/>
          <p:cNvSpPr/>
          <p:nvPr/>
        </p:nvSpPr>
        <p:spPr>
          <a:xfrm>
            <a:off x="113184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42"/>
          <p:cNvSpPr/>
          <p:nvPr/>
        </p:nvSpPr>
        <p:spPr>
          <a:xfrm>
            <a:off x="113184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3"/>
          <p:cNvSpPr/>
          <p:nvPr/>
        </p:nvSpPr>
        <p:spPr>
          <a:xfrm flipH="1">
            <a:off x="151956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44"/>
          <p:cNvSpPr/>
          <p:nvPr/>
        </p:nvSpPr>
        <p:spPr>
          <a:xfrm flipH="1">
            <a:off x="13248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5"/>
          <p:cNvSpPr/>
          <p:nvPr/>
        </p:nvSpPr>
        <p:spPr>
          <a:xfrm flipH="1">
            <a:off x="131328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46"/>
          <p:cNvSpPr/>
          <p:nvPr/>
        </p:nvSpPr>
        <p:spPr>
          <a:xfrm flipH="1">
            <a:off x="113904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47"/>
          <p:cNvSpPr/>
          <p:nvPr/>
        </p:nvSpPr>
        <p:spPr>
          <a:xfrm flipH="1">
            <a:off x="113904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CustomShape 48"/>
          <p:cNvSpPr/>
          <p:nvPr/>
        </p:nvSpPr>
        <p:spPr>
          <a:xfrm>
            <a:off x="153504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CustomShape 49"/>
          <p:cNvSpPr/>
          <p:nvPr/>
        </p:nvSpPr>
        <p:spPr>
          <a:xfrm>
            <a:off x="131724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50"/>
          <p:cNvSpPr/>
          <p:nvPr/>
        </p:nvSpPr>
        <p:spPr>
          <a:xfrm>
            <a:off x="131724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ustomShape 51"/>
          <p:cNvSpPr/>
          <p:nvPr/>
        </p:nvSpPr>
        <p:spPr>
          <a:xfrm>
            <a:off x="114336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2"/>
          <p:cNvSpPr/>
          <p:nvPr/>
        </p:nvSpPr>
        <p:spPr>
          <a:xfrm>
            <a:off x="114336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53"/>
          <p:cNvSpPr/>
          <p:nvPr/>
        </p:nvSpPr>
        <p:spPr>
          <a:xfrm flipH="1">
            <a:off x="44244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54"/>
          <p:cNvSpPr/>
          <p:nvPr/>
        </p:nvSpPr>
        <p:spPr>
          <a:xfrm flipH="1">
            <a:off x="66024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5"/>
          <p:cNvSpPr/>
          <p:nvPr/>
        </p:nvSpPr>
        <p:spPr>
          <a:xfrm>
            <a:off x="43524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56"/>
          <p:cNvSpPr/>
          <p:nvPr/>
        </p:nvSpPr>
        <p:spPr>
          <a:xfrm>
            <a:off x="65304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57"/>
          <p:cNvSpPr/>
          <p:nvPr/>
        </p:nvSpPr>
        <p:spPr>
          <a:xfrm>
            <a:off x="65304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58"/>
          <p:cNvSpPr/>
          <p:nvPr/>
        </p:nvSpPr>
        <p:spPr>
          <a:xfrm>
            <a:off x="82692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59"/>
          <p:cNvSpPr/>
          <p:nvPr/>
        </p:nvSpPr>
        <p:spPr>
          <a:xfrm>
            <a:off x="82692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60"/>
          <p:cNvSpPr/>
          <p:nvPr/>
        </p:nvSpPr>
        <p:spPr>
          <a:xfrm flipH="1">
            <a:off x="43128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61"/>
          <p:cNvSpPr/>
          <p:nvPr/>
        </p:nvSpPr>
        <p:spPr>
          <a:xfrm flipH="1">
            <a:off x="6487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62"/>
          <p:cNvSpPr/>
          <p:nvPr/>
        </p:nvSpPr>
        <p:spPr>
          <a:xfrm flipH="1">
            <a:off x="6487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63"/>
          <p:cNvSpPr/>
          <p:nvPr/>
        </p:nvSpPr>
        <p:spPr>
          <a:xfrm flipH="1">
            <a:off x="82296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64"/>
          <p:cNvSpPr/>
          <p:nvPr/>
        </p:nvSpPr>
        <p:spPr>
          <a:xfrm flipH="1">
            <a:off x="82296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65"/>
          <p:cNvSpPr/>
          <p:nvPr/>
        </p:nvSpPr>
        <p:spPr>
          <a:xfrm>
            <a:off x="43524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66"/>
          <p:cNvSpPr/>
          <p:nvPr/>
        </p:nvSpPr>
        <p:spPr>
          <a:xfrm>
            <a:off x="65304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67"/>
          <p:cNvSpPr/>
          <p:nvPr/>
        </p:nvSpPr>
        <p:spPr>
          <a:xfrm>
            <a:off x="65304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68"/>
          <p:cNvSpPr/>
          <p:nvPr/>
        </p:nvSpPr>
        <p:spPr>
          <a:xfrm>
            <a:off x="82692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69"/>
          <p:cNvSpPr/>
          <p:nvPr/>
        </p:nvSpPr>
        <p:spPr>
          <a:xfrm>
            <a:off x="82692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70"/>
          <p:cNvSpPr/>
          <p:nvPr/>
        </p:nvSpPr>
        <p:spPr>
          <a:xfrm flipH="1">
            <a:off x="43128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71"/>
          <p:cNvSpPr/>
          <p:nvPr/>
        </p:nvSpPr>
        <p:spPr>
          <a:xfrm flipH="1">
            <a:off x="6714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72"/>
          <p:cNvSpPr/>
          <p:nvPr/>
        </p:nvSpPr>
        <p:spPr>
          <a:xfrm flipH="1">
            <a:off x="66024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3"/>
          <p:cNvSpPr/>
          <p:nvPr/>
        </p:nvSpPr>
        <p:spPr>
          <a:xfrm flipH="1">
            <a:off x="83448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CustomShape 74"/>
          <p:cNvSpPr/>
          <p:nvPr/>
        </p:nvSpPr>
        <p:spPr>
          <a:xfrm flipH="1">
            <a:off x="83448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75"/>
          <p:cNvSpPr/>
          <p:nvPr/>
        </p:nvSpPr>
        <p:spPr>
          <a:xfrm>
            <a:off x="44640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76"/>
          <p:cNvSpPr/>
          <p:nvPr/>
        </p:nvSpPr>
        <p:spPr>
          <a:xfrm>
            <a:off x="66420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77"/>
          <p:cNvSpPr/>
          <p:nvPr/>
        </p:nvSpPr>
        <p:spPr>
          <a:xfrm>
            <a:off x="66420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78"/>
          <p:cNvSpPr/>
          <p:nvPr/>
        </p:nvSpPr>
        <p:spPr>
          <a:xfrm>
            <a:off x="83844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79"/>
          <p:cNvSpPr/>
          <p:nvPr/>
        </p:nvSpPr>
        <p:spPr>
          <a:xfrm>
            <a:off x="83844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CustomShape 80"/>
          <p:cNvSpPr/>
          <p:nvPr/>
        </p:nvSpPr>
        <p:spPr>
          <a:xfrm flipH="1">
            <a:off x="153108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CustomShape 81"/>
          <p:cNvSpPr/>
          <p:nvPr/>
        </p:nvSpPr>
        <p:spPr>
          <a:xfrm flipH="1">
            <a:off x="131328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20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653040" y="370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"/>
          <p:cNvSpPr/>
          <p:nvPr/>
        </p:nvSpPr>
        <p:spPr>
          <a:xfrm>
            <a:off x="870840" y="5882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3"/>
          <p:cNvSpPr/>
          <p:nvPr/>
        </p:nvSpPr>
        <p:spPr>
          <a:xfrm>
            <a:off x="1044720" y="84960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4"/>
          <p:cNvSpPr/>
          <p:nvPr/>
        </p:nvSpPr>
        <p:spPr>
          <a:xfrm>
            <a:off x="870840" y="152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5"/>
          <p:cNvSpPr/>
          <p:nvPr/>
        </p:nvSpPr>
        <p:spPr>
          <a:xfrm>
            <a:off x="1044720" y="1154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6"/>
          <p:cNvSpPr/>
          <p:nvPr/>
        </p:nvSpPr>
        <p:spPr>
          <a:xfrm flipH="1">
            <a:off x="649440" y="163332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7"/>
          <p:cNvSpPr/>
          <p:nvPr/>
        </p:nvSpPr>
        <p:spPr>
          <a:xfrm flipH="1">
            <a:off x="866880" y="14155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8"/>
          <p:cNvSpPr/>
          <p:nvPr/>
        </p:nvSpPr>
        <p:spPr>
          <a:xfrm flipH="1">
            <a:off x="866880" y="185112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9"/>
          <p:cNvSpPr/>
          <p:nvPr/>
        </p:nvSpPr>
        <p:spPr>
          <a:xfrm flipH="1">
            <a:off x="1041120" y="21121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10"/>
          <p:cNvSpPr/>
          <p:nvPr/>
        </p:nvSpPr>
        <p:spPr>
          <a:xfrm flipH="1">
            <a:off x="1041120" y="24170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11"/>
          <p:cNvSpPr/>
          <p:nvPr/>
        </p:nvSpPr>
        <p:spPr>
          <a:xfrm>
            <a:off x="653040" y="28958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12"/>
          <p:cNvSpPr/>
          <p:nvPr/>
        </p:nvSpPr>
        <p:spPr>
          <a:xfrm>
            <a:off x="870840" y="267840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13"/>
          <p:cNvSpPr/>
          <p:nvPr/>
        </p:nvSpPr>
        <p:spPr>
          <a:xfrm>
            <a:off x="870840" y="31251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14"/>
          <p:cNvSpPr/>
          <p:nvPr/>
        </p:nvSpPr>
        <p:spPr>
          <a:xfrm>
            <a:off x="1044720" y="338616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15"/>
          <p:cNvSpPr/>
          <p:nvPr/>
        </p:nvSpPr>
        <p:spPr>
          <a:xfrm>
            <a:off x="1044720" y="369108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16"/>
          <p:cNvSpPr/>
          <p:nvPr/>
        </p:nvSpPr>
        <p:spPr>
          <a:xfrm flipH="1">
            <a:off x="649440" y="4170240"/>
            <a:ext cx="8668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17"/>
          <p:cNvSpPr/>
          <p:nvPr/>
        </p:nvSpPr>
        <p:spPr>
          <a:xfrm flipH="1">
            <a:off x="889560" y="3952440"/>
            <a:ext cx="432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18"/>
          <p:cNvSpPr/>
          <p:nvPr/>
        </p:nvSpPr>
        <p:spPr>
          <a:xfrm flipH="1">
            <a:off x="877680" y="43988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19"/>
          <p:cNvSpPr/>
          <p:nvPr/>
        </p:nvSpPr>
        <p:spPr>
          <a:xfrm flipH="1">
            <a:off x="1051920" y="465984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20"/>
          <p:cNvSpPr/>
          <p:nvPr/>
        </p:nvSpPr>
        <p:spPr>
          <a:xfrm flipH="1">
            <a:off x="1051920" y="4964760"/>
            <a:ext cx="831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21"/>
          <p:cNvSpPr/>
          <p:nvPr/>
        </p:nvSpPr>
        <p:spPr>
          <a:xfrm>
            <a:off x="664200" y="544356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22"/>
          <p:cNvSpPr/>
          <p:nvPr/>
        </p:nvSpPr>
        <p:spPr>
          <a:xfrm>
            <a:off x="882000" y="522612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3"/>
          <p:cNvSpPr/>
          <p:nvPr/>
        </p:nvSpPr>
        <p:spPr>
          <a:xfrm>
            <a:off x="882000" y="566136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24"/>
          <p:cNvSpPr/>
          <p:nvPr/>
        </p:nvSpPr>
        <p:spPr>
          <a:xfrm>
            <a:off x="1056240" y="592272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25"/>
          <p:cNvSpPr/>
          <p:nvPr/>
        </p:nvSpPr>
        <p:spPr>
          <a:xfrm>
            <a:off x="1056240" y="6227640"/>
            <a:ext cx="835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26"/>
          <p:cNvSpPr/>
          <p:nvPr/>
        </p:nvSpPr>
        <p:spPr>
          <a:xfrm flipH="1">
            <a:off x="659880" y="6706440"/>
            <a:ext cx="867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27"/>
          <p:cNvSpPr/>
          <p:nvPr/>
        </p:nvSpPr>
        <p:spPr>
          <a:xfrm flipH="1">
            <a:off x="877680" y="6488640"/>
            <a:ext cx="4316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28"/>
          <p:cNvSpPr/>
          <p:nvPr/>
        </p:nvSpPr>
        <p:spPr>
          <a:xfrm>
            <a:off x="152388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29"/>
          <p:cNvSpPr/>
          <p:nvPr/>
        </p:nvSpPr>
        <p:spPr>
          <a:xfrm>
            <a:off x="130608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0"/>
          <p:cNvSpPr/>
          <p:nvPr/>
        </p:nvSpPr>
        <p:spPr>
          <a:xfrm>
            <a:off x="130608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31"/>
          <p:cNvSpPr/>
          <p:nvPr/>
        </p:nvSpPr>
        <p:spPr>
          <a:xfrm>
            <a:off x="113184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32"/>
          <p:cNvSpPr/>
          <p:nvPr/>
        </p:nvSpPr>
        <p:spPr>
          <a:xfrm>
            <a:off x="113184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33"/>
          <p:cNvSpPr/>
          <p:nvPr/>
        </p:nvSpPr>
        <p:spPr>
          <a:xfrm flipH="1">
            <a:off x="151956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34"/>
          <p:cNvSpPr/>
          <p:nvPr/>
        </p:nvSpPr>
        <p:spPr>
          <a:xfrm flipH="1">
            <a:off x="13021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35"/>
          <p:cNvSpPr/>
          <p:nvPr/>
        </p:nvSpPr>
        <p:spPr>
          <a:xfrm flipH="1">
            <a:off x="13021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36"/>
          <p:cNvSpPr/>
          <p:nvPr/>
        </p:nvSpPr>
        <p:spPr>
          <a:xfrm flipH="1">
            <a:off x="112788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37"/>
          <p:cNvSpPr/>
          <p:nvPr/>
        </p:nvSpPr>
        <p:spPr>
          <a:xfrm flipH="1">
            <a:off x="112788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38"/>
          <p:cNvSpPr/>
          <p:nvPr/>
        </p:nvSpPr>
        <p:spPr>
          <a:xfrm>
            <a:off x="152388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39"/>
          <p:cNvSpPr/>
          <p:nvPr/>
        </p:nvSpPr>
        <p:spPr>
          <a:xfrm>
            <a:off x="130608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0"/>
          <p:cNvSpPr/>
          <p:nvPr/>
        </p:nvSpPr>
        <p:spPr>
          <a:xfrm>
            <a:off x="130608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41"/>
          <p:cNvSpPr/>
          <p:nvPr/>
        </p:nvSpPr>
        <p:spPr>
          <a:xfrm>
            <a:off x="113184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42"/>
          <p:cNvSpPr/>
          <p:nvPr/>
        </p:nvSpPr>
        <p:spPr>
          <a:xfrm>
            <a:off x="113184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43"/>
          <p:cNvSpPr/>
          <p:nvPr/>
        </p:nvSpPr>
        <p:spPr>
          <a:xfrm flipH="1">
            <a:off x="151956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44"/>
          <p:cNvSpPr/>
          <p:nvPr/>
        </p:nvSpPr>
        <p:spPr>
          <a:xfrm flipH="1">
            <a:off x="13248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45"/>
          <p:cNvSpPr/>
          <p:nvPr/>
        </p:nvSpPr>
        <p:spPr>
          <a:xfrm flipH="1">
            <a:off x="131328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46"/>
          <p:cNvSpPr/>
          <p:nvPr/>
        </p:nvSpPr>
        <p:spPr>
          <a:xfrm flipH="1">
            <a:off x="113904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47"/>
          <p:cNvSpPr/>
          <p:nvPr/>
        </p:nvSpPr>
        <p:spPr>
          <a:xfrm flipH="1">
            <a:off x="113904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48"/>
          <p:cNvSpPr/>
          <p:nvPr/>
        </p:nvSpPr>
        <p:spPr>
          <a:xfrm>
            <a:off x="153504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49"/>
          <p:cNvSpPr/>
          <p:nvPr/>
        </p:nvSpPr>
        <p:spPr>
          <a:xfrm>
            <a:off x="131724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50"/>
          <p:cNvSpPr/>
          <p:nvPr/>
        </p:nvSpPr>
        <p:spPr>
          <a:xfrm>
            <a:off x="131724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51"/>
          <p:cNvSpPr/>
          <p:nvPr/>
        </p:nvSpPr>
        <p:spPr>
          <a:xfrm>
            <a:off x="114336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52"/>
          <p:cNvSpPr/>
          <p:nvPr/>
        </p:nvSpPr>
        <p:spPr>
          <a:xfrm>
            <a:off x="114336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53"/>
          <p:cNvSpPr/>
          <p:nvPr/>
        </p:nvSpPr>
        <p:spPr>
          <a:xfrm flipH="1">
            <a:off x="44244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54"/>
          <p:cNvSpPr/>
          <p:nvPr/>
        </p:nvSpPr>
        <p:spPr>
          <a:xfrm flipH="1">
            <a:off x="66024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55"/>
          <p:cNvSpPr/>
          <p:nvPr/>
        </p:nvSpPr>
        <p:spPr>
          <a:xfrm>
            <a:off x="435240" y="261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56"/>
          <p:cNvSpPr/>
          <p:nvPr/>
        </p:nvSpPr>
        <p:spPr>
          <a:xfrm>
            <a:off x="653040" y="479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57"/>
          <p:cNvSpPr/>
          <p:nvPr/>
        </p:nvSpPr>
        <p:spPr>
          <a:xfrm>
            <a:off x="653040" y="43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58"/>
          <p:cNvSpPr/>
          <p:nvPr/>
        </p:nvSpPr>
        <p:spPr>
          <a:xfrm>
            <a:off x="826920" y="7405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59"/>
          <p:cNvSpPr/>
          <p:nvPr/>
        </p:nvSpPr>
        <p:spPr>
          <a:xfrm>
            <a:off x="826920" y="1045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CustomShape 60"/>
          <p:cNvSpPr/>
          <p:nvPr/>
        </p:nvSpPr>
        <p:spPr>
          <a:xfrm flipH="1">
            <a:off x="431280" y="15242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61"/>
          <p:cNvSpPr/>
          <p:nvPr/>
        </p:nvSpPr>
        <p:spPr>
          <a:xfrm flipH="1">
            <a:off x="648720" y="13064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62"/>
          <p:cNvSpPr/>
          <p:nvPr/>
        </p:nvSpPr>
        <p:spPr>
          <a:xfrm flipH="1">
            <a:off x="648720" y="1742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63"/>
          <p:cNvSpPr/>
          <p:nvPr/>
        </p:nvSpPr>
        <p:spPr>
          <a:xfrm flipH="1">
            <a:off x="822960" y="2003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64"/>
          <p:cNvSpPr/>
          <p:nvPr/>
        </p:nvSpPr>
        <p:spPr>
          <a:xfrm flipH="1">
            <a:off x="822960" y="23079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65"/>
          <p:cNvSpPr/>
          <p:nvPr/>
        </p:nvSpPr>
        <p:spPr>
          <a:xfrm>
            <a:off x="435240" y="2786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66"/>
          <p:cNvSpPr/>
          <p:nvPr/>
        </p:nvSpPr>
        <p:spPr>
          <a:xfrm>
            <a:off x="653040" y="256932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67"/>
          <p:cNvSpPr/>
          <p:nvPr/>
        </p:nvSpPr>
        <p:spPr>
          <a:xfrm>
            <a:off x="653040" y="3016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68"/>
          <p:cNvSpPr/>
          <p:nvPr/>
        </p:nvSpPr>
        <p:spPr>
          <a:xfrm>
            <a:off x="826920" y="32770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CustomShape 69"/>
          <p:cNvSpPr/>
          <p:nvPr/>
        </p:nvSpPr>
        <p:spPr>
          <a:xfrm>
            <a:off x="826920" y="358200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6" name="CustomShape 70"/>
          <p:cNvSpPr/>
          <p:nvPr/>
        </p:nvSpPr>
        <p:spPr>
          <a:xfrm flipH="1">
            <a:off x="431280" y="40611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71"/>
          <p:cNvSpPr/>
          <p:nvPr/>
        </p:nvSpPr>
        <p:spPr>
          <a:xfrm flipH="1">
            <a:off x="671400" y="3843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72"/>
          <p:cNvSpPr/>
          <p:nvPr/>
        </p:nvSpPr>
        <p:spPr>
          <a:xfrm flipH="1">
            <a:off x="660240" y="4289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73"/>
          <p:cNvSpPr/>
          <p:nvPr/>
        </p:nvSpPr>
        <p:spPr>
          <a:xfrm flipH="1">
            <a:off x="834480" y="45507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74"/>
          <p:cNvSpPr/>
          <p:nvPr/>
        </p:nvSpPr>
        <p:spPr>
          <a:xfrm flipH="1">
            <a:off x="834480" y="48556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75"/>
          <p:cNvSpPr/>
          <p:nvPr/>
        </p:nvSpPr>
        <p:spPr>
          <a:xfrm>
            <a:off x="446400" y="53344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CustomShape 76"/>
          <p:cNvSpPr/>
          <p:nvPr/>
        </p:nvSpPr>
        <p:spPr>
          <a:xfrm>
            <a:off x="664200" y="51170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CustomShape 77"/>
          <p:cNvSpPr/>
          <p:nvPr/>
        </p:nvSpPr>
        <p:spPr>
          <a:xfrm>
            <a:off x="664200" y="555228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78"/>
          <p:cNvSpPr/>
          <p:nvPr/>
        </p:nvSpPr>
        <p:spPr>
          <a:xfrm>
            <a:off x="838440" y="581364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79"/>
          <p:cNvSpPr/>
          <p:nvPr/>
        </p:nvSpPr>
        <p:spPr>
          <a:xfrm>
            <a:off x="838440" y="6118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80"/>
          <p:cNvSpPr/>
          <p:nvPr/>
        </p:nvSpPr>
        <p:spPr>
          <a:xfrm flipH="1">
            <a:off x="1531080" y="65973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81"/>
          <p:cNvSpPr/>
          <p:nvPr/>
        </p:nvSpPr>
        <p:spPr>
          <a:xfrm flipH="1">
            <a:off x="1313280" y="6379560"/>
            <a:ext cx="213840" cy="21384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39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653040" y="370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2"/>
          <p:cNvSpPr/>
          <p:nvPr/>
        </p:nvSpPr>
        <p:spPr>
          <a:xfrm>
            <a:off x="870840" y="5882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3"/>
          <p:cNvSpPr/>
          <p:nvPr/>
        </p:nvSpPr>
        <p:spPr>
          <a:xfrm>
            <a:off x="1044720" y="84960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CustomShape 4"/>
          <p:cNvSpPr/>
          <p:nvPr/>
        </p:nvSpPr>
        <p:spPr>
          <a:xfrm>
            <a:off x="870840" y="152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CustomShape 5"/>
          <p:cNvSpPr/>
          <p:nvPr/>
        </p:nvSpPr>
        <p:spPr>
          <a:xfrm>
            <a:off x="1044720" y="1154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CustomShape 6"/>
          <p:cNvSpPr/>
          <p:nvPr/>
        </p:nvSpPr>
        <p:spPr>
          <a:xfrm flipH="1">
            <a:off x="650160" y="163332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7"/>
          <p:cNvSpPr/>
          <p:nvPr/>
        </p:nvSpPr>
        <p:spPr>
          <a:xfrm flipH="1">
            <a:off x="867600" y="14155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8"/>
          <p:cNvSpPr/>
          <p:nvPr/>
        </p:nvSpPr>
        <p:spPr>
          <a:xfrm flipH="1">
            <a:off x="867600" y="185112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9"/>
          <p:cNvSpPr/>
          <p:nvPr/>
        </p:nvSpPr>
        <p:spPr>
          <a:xfrm flipH="1">
            <a:off x="1041840" y="21121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CustomShape 10"/>
          <p:cNvSpPr/>
          <p:nvPr/>
        </p:nvSpPr>
        <p:spPr>
          <a:xfrm flipH="1">
            <a:off x="1041840" y="24170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1"/>
          <p:cNvSpPr/>
          <p:nvPr/>
        </p:nvSpPr>
        <p:spPr>
          <a:xfrm>
            <a:off x="653040" y="28958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2"/>
          <p:cNvSpPr/>
          <p:nvPr/>
        </p:nvSpPr>
        <p:spPr>
          <a:xfrm>
            <a:off x="870840" y="267840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13"/>
          <p:cNvSpPr/>
          <p:nvPr/>
        </p:nvSpPr>
        <p:spPr>
          <a:xfrm>
            <a:off x="870840" y="31251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14"/>
          <p:cNvSpPr/>
          <p:nvPr/>
        </p:nvSpPr>
        <p:spPr>
          <a:xfrm>
            <a:off x="1044720" y="338616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5"/>
          <p:cNvSpPr/>
          <p:nvPr/>
        </p:nvSpPr>
        <p:spPr>
          <a:xfrm>
            <a:off x="1044720" y="369108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16"/>
          <p:cNvSpPr/>
          <p:nvPr/>
        </p:nvSpPr>
        <p:spPr>
          <a:xfrm flipH="1">
            <a:off x="650160" y="4170240"/>
            <a:ext cx="867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CustomShape 17"/>
          <p:cNvSpPr/>
          <p:nvPr/>
        </p:nvSpPr>
        <p:spPr>
          <a:xfrm flipH="1">
            <a:off x="890280" y="3952440"/>
            <a:ext cx="4330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8"/>
          <p:cNvSpPr/>
          <p:nvPr/>
        </p:nvSpPr>
        <p:spPr>
          <a:xfrm flipH="1">
            <a:off x="879120" y="43988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9"/>
          <p:cNvSpPr/>
          <p:nvPr/>
        </p:nvSpPr>
        <p:spPr>
          <a:xfrm flipH="1">
            <a:off x="1053360" y="465984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20"/>
          <p:cNvSpPr/>
          <p:nvPr/>
        </p:nvSpPr>
        <p:spPr>
          <a:xfrm flipH="1">
            <a:off x="1053360" y="4964760"/>
            <a:ext cx="842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21"/>
          <p:cNvSpPr/>
          <p:nvPr/>
        </p:nvSpPr>
        <p:spPr>
          <a:xfrm>
            <a:off x="664200" y="544356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22"/>
          <p:cNvSpPr/>
          <p:nvPr/>
        </p:nvSpPr>
        <p:spPr>
          <a:xfrm>
            <a:off x="882000" y="522612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23"/>
          <p:cNvSpPr/>
          <p:nvPr/>
        </p:nvSpPr>
        <p:spPr>
          <a:xfrm>
            <a:off x="882000" y="566136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CustomShape 24"/>
          <p:cNvSpPr/>
          <p:nvPr/>
        </p:nvSpPr>
        <p:spPr>
          <a:xfrm>
            <a:off x="1056240" y="592272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25"/>
          <p:cNvSpPr/>
          <p:nvPr/>
        </p:nvSpPr>
        <p:spPr>
          <a:xfrm>
            <a:off x="1056240" y="6227640"/>
            <a:ext cx="8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26"/>
          <p:cNvSpPr/>
          <p:nvPr/>
        </p:nvSpPr>
        <p:spPr>
          <a:xfrm flipH="1">
            <a:off x="661320" y="6706440"/>
            <a:ext cx="868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27"/>
          <p:cNvSpPr/>
          <p:nvPr/>
        </p:nvSpPr>
        <p:spPr>
          <a:xfrm flipH="1">
            <a:off x="879120" y="6488640"/>
            <a:ext cx="4327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8"/>
          <p:cNvSpPr/>
          <p:nvPr/>
        </p:nvSpPr>
        <p:spPr>
          <a:xfrm>
            <a:off x="152388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9"/>
          <p:cNvSpPr/>
          <p:nvPr/>
        </p:nvSpPr>
        <p:spPr>
          <a:xfrm>
            <a:off x="130608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30"/>
          <p:cNvSpPr/>
          <p:nvPr/>
        </p:nvSpPr>
        <p:spPr>
          <a:xfrm>
            <a:off x="130608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31"/>
          <p:cNvSpPr/>
          <p:nvPr/>
        </p:nvSpPr>
        <p:spPr>
          <a:xfrm>
            <a:off x="113184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2"/>
          <p:cNvSpPr/>
          <p:nvPr/>
        </p:nvSpPr>
        <p:spPr>
          <a:xfrm>
            <a:off x="113184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33"/>
          <p:cNvSpPr/>
          <p:nvPr/>
        </p:nvSpPr>
        <p:spPr>
          <a:xfrm flipH="1">
            <a:off x="152028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34"/>
          <p:cNvSpPr/>
          <p:nvPr/>
        </p:nvSpPr>
        <p:spPr>
          <a:xfrm flipH="1">
            <a:off x="13028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5"/>
          <p:cNvSpPr/>
          <p:nvPr/>
        </p:nvSpPr>
        <p:spPr>
          <a:xfrm flipH="1">
            <a:off x="13028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6"/>
          <p:cNvSpPr/>
          <p:nvPr/>
        </p:nvSpPr>
        <p:spPr>
          <a:xfrm flipH="1">
            <a:off x="112860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7"/>
          <p:cNvSpPr/>
          <p:nvPr/>
        </p:nvSpPr>
        <p:spPr>
          <a:xfrm flipH="1">
            <a:off x="112860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38"/>
          <p:cNvSpPr/>
          <p:nvPr/>
        </p:nvSpPr>
        <p:spPr>
          <a:xfrm>
            <a:off x="152388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39"/>
          <p:cNvSpPr/>
          <p:nvPr/>
        </p:nvSpPr>
        <p:spPr>
          <a:xfrm>
            <a:off x="130608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40"/>
          <p:cNvSpPr/>
          <p:nvPr/>
        </p:nvSpPr>
        <p:spPr>
          <a:xfrm>
            <a:off x="130608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41"/>
          <p:cNvSpPr/>
          <p:nvPr/>
        </p:nvSpPr>
        <p:spPr>
          <a:xfrm>
            <a:off x="113184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2"/>
          <p:cNvSpPr/>
          <p:nvPr/>
        </p:nvSpPr>
        <p:spPr>
          <a:xfrm>
            <a:off x="113184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43"/>
          <p:cNvSpPr/>
          <p:nvPr/>
        </p:nvSpPr>
        <p:spPr>
          <a:xfrm flipH="1">
            <a:off x="152028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44"/>
          <p:cNvSpPr/>
          <p:nvPr/>
        </p:nvSpPr>
        <p:spPr>
          <a:xfrm flipH="1">
            <a:off x="13255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45"/>
          <p:cNvSpPr/>
          <p:nvPr/>
        </p:nvSpPr>
        <p:spPr>
          <a:xfrm flipH="1">
            <a:off x="131400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46"/>
          <p:cNvSpPr/>
          <p:nvPr/>
        </p:nvSpPr>
        <p:spPr>
          <a:xfrm flipH="1">
            <a:off x="113976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47"/>
          <p:cNvSpPr/>
          <p:nvPr/>
        </p:nvSpPr>
        <p:spPr>
          <a:xfrm flipH="1">
            <a:off x="113976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48"/>
          <p:cNvSpPr/>
          <p:nvPr/>
        </p:nvSpPr>
        <p:spPr>
          <a:xfrm>
            <a:off x="153504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49"/>
          <p:cNvSpPr/>
          <p:nvPr/>
        </p:nvSpPr>
        <p:spPr>
          <a:xfrm>
            <a:off x="131724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50"/>
          <p:cNvSpPr/>
          <p:nvPr/>
        </p:nvSpPr>
        <p:spPr>
          <a:xfrm>
            <a:off x="131724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51"/>
          <p:cNvSpPr/>
          <p:nvPr/>
        </p:nvSpPr>
        <p:spPr>
          <a:xfrm>
            <a:off x="114336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52"/>
          <p:cNvSpPr/>
          <p:nvPr/>
        </p:nvSpPr>
        <p:spPr>
          <a:xfrm>
            <a:off x="114336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53"/>
          <p:cNvSpPr/>
          <p:nvPr/>
        </p:nvSpPr>
        <p:spPr>
          <a:xfrm flipH="1">
            <a:off x="44316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54"/>
          <p:cNvSpPr/>
          <p:nvPr/>
        </p:nvSpPr>
        <p:spPr>
          <a:xfrm flipH="1">
            <a:off x="66096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55"/>
          <p:cNvSpPr/>
          <p:nvPr/>
        </p:nvSpPr>
        <p:spPr>
          <a:xfrm>
            <a:off x="435240" y="261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56"/>
          <p:cNvSpPr/>
          <p:nvPr/>
        </p:nvSpPr>
        <p:spPr>
          <a:xfrm>
            <a:off x="653040" y="479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57"/>
          <p:cNvSpPr/>
          <p:nvPr/>
        </p:nvSpPr>
        <p:spPr>
          <a:xfrm>
            <a:off x="653040" y="43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58"/>
          <p:cNvSpPr/>
          <p:nvPr/>
        </p:nvSpPr>
        <p:spPr>
          <a:xfrm>
            <a:off x="826920" y="7405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59"/>
          <p:cNvSpPr/>
          <p:nvPr/>
        </p:nvSpPr>
        <p:spPr>
          <a:xfrm>
            <a:off x="826920" y="1045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60"/>
          <p:cNvSpPr/>
          <p:nvPr/>
        </p:nvSpPr>
        <p:spPr>
          <a:xfrm flipH="1">
            <a:off x="432000" y="15242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61"/>
          <p:cNvSpPr/>
          <p:nvPr/>
        </p:nvSpPr>
        <p:spPr>
          <a:xfrm flipH="1">
            <a:off x="649440" y="13064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62"/>
          <p:cNvSpPr/>
          <p:nvPr/>
        </p:nvSpPr>
        <p:spPr>
          <a:xfrm flipH="1">
            <a:off x="649440" y="1742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63"/>
          <p:cNvSpPr/>
          <p:nvPr/>
        </p:nvSpPr>
        <p:spPr>
          <a:xfrm flipH="1">
            <a:off x="823680" y="2003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64"/>
          <p:cNvSpPr/>
          <p:nvPr/>
        </p:nvSpPr>
        <p:spPr>
          <a:xfrm flipH="1">
            <a:off x="823680" y="23079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65"/>
          <p:cNvSpPr/>
          <p:nvPr/>
        </p:nvSpPr>
        <p:spPr>
          <a:xfrm>
            <a:off x="435240" y="2786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CustomShape 66"/>
          <p:cNvSpPr/>
          <p:nvPr/>
        </p:nvSpPr>
        <p:spPr>
          <a:xfrm>
            <a:off x="653040" y="256932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67"/>
          <p:cNvSpPr/>
          <p:nvPr/>
        </p:nvSpPr>
        <p:spPr>
          <a:xfrm>
            <a:off x="653040" y="3016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68"/>
          <p:cNvSpPr/>
          <p:nvPr/>
        </p:nvSpPr>
        <p:spPr>
          <a:xfrm>
            <a:off x="826920" y="32770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CustomShape 69"/>
          <p:cNvSpPr/>
          <p:nvPr/>
        </p:nvSpPr>
        <p:spPr>
          <a:xfrm>
            <a:off x="826920" y="358200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70"/>
          <p:cNvSpPr/>
          <p:nvPr/>
        </p:nvSpPr>
        <p:spPr>
          <a:xfrm flipH="1">
            <a:off x="432000" y="40611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71"/>
          <p:cNvSpPr/>
          <p:nvPr/>
        </p:nvSpPr>
        <p:spPr>
          <a:xfrm flipH="1">
            <a:off x="672120" y="3843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72"/>
          <p:cNvSpPr/>
          <p:nvPr/>
        </p:nvSpPr>
        <p:spPr>
          <a:xfrm flipH="1">
            <a:off x="660960" y="4289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73"/>
          <p:cNvSpPr/>
          <p:nvPr/>
        </p:nvSpPr>
        <p:spPr>
          <a:xfrm flipH="1">
            <a:off x="835200" y="45507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CustomShape 74"/>
          <p:cNvSpPr/>
          <p:nvPr/>
        </p:nvSpPr>
        <p:spPr>
          <a:xfrm flipH="1">
            <a:off x="835200" y="48556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75"/>
          <p:cNvSpPr/>
          <p:nvPr/>
        </p:nvSpPr>
        <p:spPr>
          <a:xfrm>
            <a:off x="446400" y="53344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76"/>
          <p:cNvSpPr/>
          <p:nvPr/>
        </p:nvSpPr>
        <p:spPr>
          <a:xfrm>
            <a:off x="664200" y="51170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77"/>
          <p:cNvSpPr/>
          <p:nvPr/>
        </p:nvSpPr>
        <p:spPr>
          <a:xfrm>
            <a:off x="664200" y="555228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78"/>
          <p:cNvSpPr/>
          <p:nvPr/>
        </p:nvSpPr>
        <p:spPr>
          <a:xfrm>
            <a:off x="838440" y="581364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79"/>
          <p:cNvSpPr/>
          <p:nvPr/>
        </p:nvSpPr>
        <p:spPr>
          <a:xfrm>
            <a:off x="838440" y="6118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80"/>
          <p:cNvSpPr/>
          <p:nvPr/>
        </p:nvSpPr>
        <p:spPr>
          <a:xfrm flipH="1">
            <a:off x="1531800" y="65973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81"/>
          <p:cNvSpPr/>
          <p:nvPr/>
        </p:nvSpPr>
        <p:spPr>
          <a:xfrm flipH="1">
            <a:off x="1314000" y="6379560"/>
            <a:ext cx="214920" cy="214920"/>
          </a:xfrm>
          <a:prstGeom prst="ellipse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PlaceHolder 8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Для правки текста заглавия щёлкните мышью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58" name="PlaceHolder 8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Для правки структуры щёлкните мышью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Второй уровень структуры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Третий уровень структуры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Четвёртый уровень структуры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Пятый уровень структуры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Шестой уровень структуры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Седьмой уровень структуры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video" Target="../media/media8.mp4"/><Relationship Id="rId2" Type="http://schemas.microsoft.com/office/2007/relationships/media" Target="../media/media8.mp4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" descr=""/>
          <p:cNvPicPr/>
          <p:nvPr/>
        </p:nvPicPr>
        <p:blipFill>
          <a:blip r:embed="rId1"/>
          <a:stretch/>
        </p:blipFill>
        <p:spPr>
          <a:xfrm>
            <a:off x="2019240" y="154440"/>
            <a:ext cx="9369360" cy="2072520"/>
          </a:xfrm>
          <a:prstGeom prst="rect">
            <a:avLst/>
          </a:prstGeom>
          <a:ln w="0">
            <a:noFill/>
          </a:ln>
        </p:spPr>
      </p:pic>
      <p:pic>
        <p:nvPicPr>
          <p:cNvPr id="596" name="" descr=""/>
          <p:cNvPicPr/>
          <p:nvPr/>
        </p:nvPicPr>
        <p:blipFill>
          <a:blip r:embed="rId2"/>
          <a:stretch/>
        </p:blipFill>
        <p:spPr>
          <a:xfrm>
            <a:off x="2126880" y="2516040"/>
            <a:ext cx="9258840" cy="1598760"/>
          </a:xfrm>
          <a:prstGeom prst="rect">
            <a:avLst/>
          </a:prstGeom>
          <a:ln w="0">
            <a:noFill/>
          </a:ln>
        </p:spPr>
      </p:pic>
      <p:pic>
        <p:nvPicPr>
          <p:cNvPr id="597" name="" descr=""/>
          <p:cNvPicPr/>
          <p:nvPr/>
        </p:nvPicPr>
        <p:blipFill>
          <a:blip r:embed="rId3"/>
          <a:stretch/>
        </p:blipFill>
        <p:spPr>
          <a:xfrm>
            <a:off x="6172200" y="4442400"/>
            <a:ext cx="3885840" cy="2186640"/>
          </a:xfrm>
          <a:prstGeom prst="rect">
            <a:avLst/>
          </a:prstGeom>
          <a:ln w="0">
            <a:noFill/>
          </a:ln>
        </p:spPr>
      </p:pic>
      <p:pic>
        <p:nvPicPr>
          <p:cNvPr id="598" name="" descr=""/>
          <p:cNvPicPr/>
          <p:nvPr/>
        </p:nvPicPr>
        <p:blipFill>
          <a:blip r:embed="rId4"/>
          <a:stretch/>
        </p:blipFill>
        <p:spPr>
          <a:xfrm>
            <a:off x="3137760" y="4397040"/>
            <a:ext cx="2396520" cy="2286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2057400" y="228600"/>
            <a:ext cx="9736560" cy="1796400"/>
          </a:xfrm>
          <a:prstGeom prst="rect">
            <a:avLst/>
          </a:prstGeom>
          <a:ln w="0">
            <a:noFill/>
          </a:ln>
        </p:spPr>
      </p:pic>
      <p:pic>
        <p:nvPicPr>
          <p:cNvPr id="631" name="Picture 2" descr="Винница+фонтан ROSHEN! — Знайка Клуб Активных родителей"/>
          <p:cNvPicPr/>
          <p:nvPr/>
        </p:nvPicPr>
        <p:blipFill>
          <a:blip r:embed="rId2"/>
          <a:stretch/>
        </p:blipFill>
        <p:spPr>
          <a:xfrm>
            <a:off x="2970720" y="2514600"/>
            <a:ext cx="8000640" cy="372024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  <a:round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7085160" cy="6856560"/>
          </a:xfrm>
          <a:prstGeom prst="rect">
            <a:avLst/>
          </a:prstGeom>
          <a:ln w="0">
            <a:noFill/>
          </a:ln>
        </p:spPr>
      </p:pic>
      <p:sp>
        <p:nvSpPr>
          <p:cNvPr id="633" name="CustomShape 1"/>
          <p:cNvSpPr/>
          <p:nvPr/>
        </p:nvSpPr>
        <p:spPr>
          <a:xfrm>
            <a:off x="7543800" y="0"/>
            <a:ext cx="4113360" cy="8330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Перевіримо роботу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34" name="CustomShape 2"/>
          <p:cNvSpPr/>
          <p:nvPr/>
        </p:nvSpPr>
        <p:spPr>
          <a:xfrm>
            <a:off x="7086600" y="914400"/>
            <a:ext cx="3234960" cy="253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Неповторний  –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красивий  –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захоплюватися  –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вражати  –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унікальний   –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зберігати    –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5" name="CustomShape 3"/>
          <p:cNvSpPr/>
          <p:nvPr/>
        </p:nvSpPr>
        <p:spPr>
          <a:xfrm>
            <a:off x="9499680" y="895320"/>
            <a:ext cx="2691000" cy="253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неповторність,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краса,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захоплення,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враження,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унікальність,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зберігання.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6" name="CustomShape 4"/>
          <p:cNvSpPr/>
          <p:nvPr/>
        </p:nvSpPr>
        <p:spPr>
          <a:xfrm>
            <a:off x="7315200" y="2859120"/>
            <a:ext cx="4799160" cy="399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80"/>
                </a:solidFill>
                <a:latin typeface="Calibri"/>
                <a:ea typeface="DejaVu Sans"/>
              </a:rPr>
              <a:t>Неповторність і красота фонтанів викликає захоплення у глядачів. Справляє на них неймовірне враження.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80"/>
                </a:solidFill>
                <a:latin typeface="Calibri"/>
                <a:ea typeface="DejaVu Sans"/>
              </a:rPr>
              <a:t>      </a:t>
            </a:r>
            <a:r>
              <a:rPr b="1" lang="uk-UA" sz="2800" spc="-1" strike="noStrike">
                <a:solidFill>
                  <a:srgbClr val="000080"/>
                </a:solidFill>
                <a:latin typeface="Calibri"/>
                <a:ea typeface="DejaVu Sans"/>
              </a:rPr>
              <a:t>Унікальність вінницького фонтана в тому, що він плавучий. Для зберігання взимку фонтан затоплюється і перебуває під льодом.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50" dur="indefinite" restart="never" nodeType="tmRoot">
          <p:childTnLst>
            <p:seq>
              <p:cTn id="151" dur="indefinite" nodeType="mainSeq">
                <p:childTnLst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CustomShape 1"/>
          <p:cNvSpPr/>
          <p:nvPr/>
        </p:nvSpPr>
        <p:spPr>
          <a:xfrm>
            <a:off x="2972520" y="2745720"/>
            <a:ext cx="7541640" cy="6818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Перевіримо роботу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38" name="" descr=""/>
          <p:cNvPicPr/>
          <p:nvPr/>
        </p:nvPicPr>
        <p:blipFill>
          <a:blip r:embed="rId1"/>
          <a:stretch/>
        </p:blipFill>
        <p:spPr>
          <a:xfrm>
            <a:off x="1828800" y="228600"/>
            <a:ext cx="9843120" cy="2428200"/>
          </a:xfrm>
          <a:prstGeom prst="rect">
            <a:avLst/>
          </a:prstGeom>
          <a:ln w="0">
            <a:noFill/>
          </a:ln>
        </p:spPr>
      </p:pic>
      <p:pic>
        <p:nvPicPr>
          <p:cNvPr id="639" name="Рисунок 12_0" descr=""/>
          <p:cNvPicPr/>
          <p:nvPr/>
        </p:nvPicPr>
        <p:blipFill>
          <a:blip r:embed="rId2"/>
          <a:srcRect l="3796" t="4228" r="4676" b="3957"/>
          <a:stretch/>
        </p:blipFill>
        <p:spPr>
          <a:xfrm flipH="1">
            <a:off x="1440" y="1600200"/>
            <a:ext cx="2513160" cy="2730240"/>
          </a:xfrm>
          <a:prstGeom prst="rect">
            <a:avLst/>
          </a:prstGeom>
          <a:ln w="0">
            <a:noFill/>
          </a:ln>
        </p:spPr>
      </p:pic>
      <p:sp>
        <p:nvSpPr>
          <p:cNvPr id="640" name="CustomShape 2"/>
          <p:cNvSpPr/>
          <p:nvPr/>
        </p:nvSpPr>
        <p:spPr>
          <a:xfrm>
            <a:off x="2743200" y="3718800"/>
            <a:ext cx="9231480" cy="222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ffffff"/>
                </a:solidFill>
                <a:latin typeface="Calibri"/>
                <a:ea typeface="DejaVu Sans"/>
              </a:rPr>
              <a:t>   </a:t>
            </a:r>
            <a:r>
              <a:rPr b="1" lang="uk-UA" sz="2400" spc="-1" strike="noStrike">
                <a:solidFill>
                  <a:srgbClr val="000080"/>
                </a:solidFill>
                <a:latin typeface="Calibri"/>
                <a:ea typeface="DejaVu Sans"/>
              </a:rPr>
              <a:t> </a:t>
            </a:r>
            <a:r>
              <a:rPr b="1" lang="uk-UA" sz="2400" spc="-1" strike="noStrike">
                <a:solidFill>
                  <a:srgbClr val="000080"/>
                </a:solidFill>
                <a:latin typeface="Calibri"/>
                <a:ea typeface="DejaVu Sans"/>
              </a:rPr>
              <a:t>Фонтан у Вінниці – це найбільший плавучий фонтан у Європі. У наших широтах під відкритим небом у прохолодну погоду вода замерзає, тому він не може працювати цілий рік.  У зимовий період для збереження фонтан затоплюється і перебуває під льодом.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400" spc="-1" strike="noStrike">
                <a:solidFill>
                  <a:srgbClr val="000080"/>
                </a:solidFill>
                <a:latin typeface="Calibri"/>
                <a:ea typeface="DejaVu Sans"/>
              </a:rPr>
              <a:t>      </a:t>
            </a:r>
            <a:r>
              <a:rPr b="1" lang="ru-RU" sz="2400" spc="-1" strike="noStrike">
                <a:solidFill>
                  <a:srgbClr val="000080"/>
                </a:solidFill>
                <a:latin typeface="Calibri"/>
                <a:ea typeface="DejaVu Sans"/>
              </a:rPr>
              <a:t>Шоу </a:t>
            </a:r>
            <a:r>
              <a:rPr b="1" lang="uk-UA" sz="2400" spc="-1" strike="noStrike">
                <a:solidFill>
                  <a:srgbClr val="000080"/>
                </a:solidFill>
                <a:latin typeface="Calibri"/>
                <a:ea typeface="DejaVu Sans"/>
              </a:rPr>
              <a:t>світломузичне, тому при денному світлі воно не може справити повного враження, яке досягається в сутінки.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212" dur="indefinite" restart="never" nodeType="tmRoot">
          <p:childTnLst>
            <p:seq>
              <p:cTn id="213" dur="indefinite" nodeType="mainSeq">
                <p:childTnLst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Рисунок 12" descr=""/>
          <p:cNvPicPr/>
          <p:nvPr/>
        </p:nvPicPr>
        <p:blipFill>
          <a:blip r:embed="rId1"/>
          <a:srcRect l="3796" t="4228" r="4676" b="3957"/>
          <a:stretch/>
        </p:blipFill>
        <p:spPr>
          <a:xfrm flipH="1">
            <a:off x="1144440" y="1143000"/>
            <a:ext cx="2313000" cy="2512440"/>
          </a:xfrm>
          <a:prstGeom prst="rect">
            <a:avLst/>
          </a:prstGeom>
          <a:ln w="0">
            <a:noFill/>
          </a:ln>
        </p:spPr>
      </p:pic>
      <p:pic>
        <p:nvPicPr>
          <p:cNvPr id="642" name="" descr=""/>
          <p:cNvPicPr/>
          <p:nvPr/>
        </p:nvPicPr>
        <p:blipFill>
          <a:blip r:embed="rId2"/>
          <a:stretch/>
        </p:blipFill>
        <p:spPr>
          <a:xfrm>
            <a:off x="2286000" y="274680"/>
            <a:ext cx="9371160" cy="1243800"/>
          </a:xfrm>
          <a:prstGeom prst="rect">
            <a:avLst/>
          </a:prstGeom>
          <a:ln w="0">
            <a:noFill/>
          </a:ln>
        </p:spPr>
      </p:pic>
      <p:sp>
        <p:nvSpPr>
          <p:cNvPr id="643" name="CustomShape 1"/>
          <p:cNvSpPr/>
          <p:nvPr/>
        </p:nvSpPr>
        <p:spPr>
          <a:xfrm>
            <a:off x="8538120" y="1143000"/>
            <a:ext cx="3576600" cy="2742120"/>
          </a:xfrm>
          <a:custGeom>
            <a:avLst/>
            <a:gdLst/>
            <a:ahLst/>
            <a:rect l="l" t="t" r="r" b="b"/>
            <a:pathLst>
              <a:path w="9939" h="7621">
                <a:moveTo>
                  <a:pt x="0" y="3810"/>
                </a:moveTo>
                <a:lnTo>
                  <a:pt x="0" y="3810"/>
                </a:lnTo>
                <a:lnTo>
                  <a:pt x="3" y="3685"/>
                </a:lnTo>
                <a:lnTo>
                  <a:pt x="11" y="3560"/>
                </a:lnTo>
                <a:lnTo>
                  <a:pt x="24" y="3435"/>
                </a:lnTo>
                <a:lnTo>
                  <a:pt x="43" y="3312"/>
                </a:lnTo>
                <a:lnTo>
                  <a:pt x="67" y="3188"/>
                </a:lnTo>
                <a:lnTo>
                  <a:pt x="96" y="3066"/>
                </a:lnTo>
                <a:lnTo>
                  <a:pt x="130" y="2945"/>
                </a:lnTo>
                <a:lnTo>
                  <a:pt x="169" y="2824"/>
                </a:lnTo>
                <a:lnTo>
                  <a:pt x="263" y="2586"/>
                </a:lnTo>
                <a:lnTo>
                  <a:pt x="378" y="2353"/>
                </a:lnTo>
                <a:lnTo>
                  <a:pt x="512" y="2126"/>
                </a:lnTo>
                <a:lnTo>
                  <a:pt x="666" y="1905"/>
                </a:lnTo>
                <a:lnTo>
                  <a:pt x="838" y="1693"/>
                </a:lnTo>
                <a:lnTo>
                  <a:pt x="1028" y="1490"/>
                </a:lnTo>
                <a:lnTo>
                  <a:pt x="1234" y="1297"/>
                </a:lnTo>
                <a:lnTo>
                  <a:pt x="1455" y="1116"/>
                </a:lnTo>
                <a:lnTo>
                  <a:pt x="1692" y="946"/>
                </a:lnTo>
                <a:lnTo>
                  <a:pt x="1943" y="788"/>
                </a:lnTo>
                <a:lnTo>
                  <a:pt x="2207" y="643"/>
                </a:lnTo>
                <a:lnTo>
                  <a:pt x="2485" y="510"/>
                </a:lnTo>
                <a:lnTo>
                  <a:pt x="2772" y="393"/>
                </a:lnTo>
                <a:lnTo>
                  <a:pt x="3069" y="290"/>
                </a:lnTo>
                <a:lnTo>
                  <a:pt x="3373" y="202"/>
                </a:lnTo>
                <a:lnTo>
                  <a:pt x="3683" y="130"/>
                </a:lnTo>
                <a:lnTo>
                  <a:pt x="3999" y="73"/>
                </a:lnTo>
                <a:lnTo>
                  <a:pt x="4319" y="33"/>
                </a:lnTo>
                <a:lnTo>
                  <a:pt x="4643" y="8"/>
                </a:lnTo>
                <a:lnTo>
                  <a:pt x="4969" y="0"/>
                </a:lnTo>
                <a:lnTo>
                  <a:pt x="4969" y="0"/>
                </a:lnTo>
                <a:lnTo>
                  <a:pt x="5295" y="8"/>
                </a:lnTo>
                <a:lnTo>
                  <a:pt x="5619" y="33"/>
                </a:lnTo>
                <a:lnTo>
                  <a:pt x="5939" y="73"/>
                </a:lnTo>
                <a:lnTo>
                  <a:pt x="6255" y="130"/>
                </a:lnTo>
                <a:lnTo>
                  <a:pt x="6565" y="202"/>
                </a:lnTo>
                <a:lnTo>
                  <a:pt x="6869" y="290"/>
                </a:lnTo>
                <a:lnTo>
                  <a:pt x="7166" y="393"/>
                </a:lnTo>
                <a:lnTo>
                  <a:pt x="7453" y="510"/>
                </a:lnTo>
                <a:lnTo>
                  <a:pt x="7731" y="643"/>
                </a:lnTo>
                <a:lnTo>
                  <a:pt x="7995" y="788"/>
                </a:lnTo>
                <a:lnTo>
                  <a:pt x="8246" y="946"/>
                </a:lnTo>
                <a:lnTo>
                  <a:pt x="8483" y="1116"/>
                </a:lnTo>
                <a:lnTo>
                  <a:pt x="8704" y="1297"/>
                </a:lnTo>
                <a:lnTo>
                  <a:pt x="8910" y="1490"/>
                </a:lnTo>
                <a:lnTo>
                  <a:pt x="9100" y="1693"/>
                </a:lnTo>
                <a:lnTo>
                  <a:pt x="9272" y="1905"/>
                </a:lnTo>
                <a:lnTo>
                  <a:pt x="9426" y="2126"/>
                </a:lnTo>
                <a:lnTo>
                  <a:pt x="9560" y="2353"/>
                </a:lnTo>
                <a:lnTo>
                  <a:pt x="9675" y="2586"/>
                </a:lnTo>
                <a:lnTo>
                  <a:pt x="9769" y="2824"/>
                </a:lnTo>
                <a:lnTo>
                  <a:pt x="9808" y="2945"/>
                </a:lnTo>
                <a:lnTo>
                  <a:pt x="9842" y="3066"/>
                </a:lnTo>
                <a:lnTo>
                  <a:pt x="9871" y="3188"/>
                </a:lnTo>
                <a:lnTo>
                  <a:pt x="9895" y="3312"/>
                </a:lnTo>
                <a:lnTo>
                  <a:pt x="9914" y="3435"/>
                </a:lnTo>
                <a:lnTo>
                  <a:pt x="9927" y="3560"/>
                </a:lnTo>
                <a:lnTo>
                  <a:pt x="9935" y="3685"/>
                </a:lnTo>
                <a:lnTo>
                  <a:pt x="9938" y="3810"/>
                </a:lnTo>
                <a:lnTo>
                  <a:pt x="9938" y="3810"/>
                </a:lnTo>
                <a:lnTo>
                  <a:pt x="9938" y="3810"/>
                </a:lnTo>
                <a:lnTo>
                  <a:pt x="9935" y="3935"/>
                </a:lnTo>
                <a:lnTo>
                  <a:pt x="9927" y="4060"/>
                </a:lnTo>
                <a:lnTo>
                  <a:pt x="9914" y="4185"/>
                </a:lnTo>
                <a:lnTo>
                  <a:pt x="9895" y="4308"/>
                </a:lnTo>
                <a:lnTo>
                  <a:pt x="9871" y="4432"/>
                </a:lnTo>
                <a:lnTo>
                  <a:pt x="9842" y="4554"/>
                </a:lnTo>
                <a:lnTo>
                  <a:pt x="9808" y="4675"/>
                </a:lnTo>
                <a:lnTo>
                  <a:pt x="9769" y="4796"/>
                </a:lnTo>
                <a:lnTo>
                  <a:pt x="9675" y="5034"/>
                </a:lnTo>
                <a:lnTo>
                  <a:pt x="9560" y="5267"/>
                </a:lnTo>
                <a:lnTo>
                  <a:pt x="9426" y="5494"/>
                </a:lnTo>
                <a:lnTo>
                  <a:pt x="9272" y="5715"/>
                </a:lnTo>
                <a:lnTo>
                  <a:pt x="9100" y="5927"/>
                </a:lnTo>
                <a:lnTo>
                  <a:pt x="8910" y="6130"/>
                </a:lnTo>
                <a:lnTo>
                  <a:pt x="8704" y="6323"/>
                </a:lnTo>
                <a:lnTo>
                  <a:pt x="8483" y="6504"/>
                </a:lnTo>
                <a:lnTo>
                  <a:pt x="8246" y="6674"/>
                </a:lnTo>
                <a:lnTo>
                  <a:pt x="7995" y="6832"/>
                </a:lnTo>
                <a:lnTo>
                  <a:pt x="7731" y="6977"/>
                </a:lnTo>
                <a:lnTo>
                  <a:pt x="7454" y="7110"/>
                </a:lnTo>
                <a:lnTo>
                  <a:pt x="7166" y="7227"/>
                </a:lnTo>
                <a:lnTo>
                  <a:pt x="6869" y="7330"/>
                </a:lnTo>
                <a:lnTo>
                  <a:pt x="6565" y="7418"/>
                </a:lnTo>
                <a:lnTo>
                  <a:pt x="6255" y="7490"/>
                </a:lnTo>
                <a:lnTo>
                  <a:pt x="5939" y="7547"/>
                </a:lnTo>
                <a:lnTo>
                  <a:pt x="5619" y="7587"/>
                </a:lnTo>
                <a:lnTo>
                  <a:pt x="5295" y="7612"/>
                </a:lnTo>
                <a:lnTo>
                  <a:pt x="4969" y="7620"/>
                </a:lnTo>
                <a:lnTo>
                  <a:pt x="4969" y="7620"/>
                </a:lnTo>
                <a:lnTo>
                  <a:pt x="4643" y="7612"/>
                </a:lnTo>
                <a:lnTo>
                  <a:pt x="4319" y="7587"/>
                </a:lnTo>
                <a:lnTo>
                  <a:pt x="3999" y="7547"/>
                </a:lnTo>
                <a:lnTo>
                  <a:pt x="3683" y="7490"/>
                </a:lnTo>
                <a:lnTo>
                  <a:pt x="3373" y="7418"/>
                </a:lnTo>
                <a:lnTo>
                  <a:pt x="3069" y="7330"/>
                </a:lnTo>
                <a:lnTo>
                  <a:pt x="2772" y="7227"/>
                </a:lnTo>
                <a:lnTo>
                  <a:pt x="2485" y="7110"/>
                </a:lnTo>
                <a:lnTo>
                  <a:pt x="2207" y="6977"/>
                </a:lnTo>
                <a:lnTo>
                  <a:pt x="1943" y="6832"/>
                </a:lnTo>
                <a:lnTo>
                  <a:pt x="1692" y="6674"/>
                </a:lnTo>
                <a:lnTo>
                  <a:pt x="1455" y="6504"/>
                </a:lnTo>
                <a:lnTo>
                  <a:pt x="1234" y="6323"/>
                </a:lnTo>
                <a:lnTo>
                  <a:pt x="1028" y="6130"/>
                </a:lnTo>
                <a:lnTo>
                  <a:pt x="838" y="5927"/>
                </a:lnTo>
                <a:lnTo>
                  <a:pt x="666" y="5715"/>
                </a:lnTo>
                <a:lnTo>
                  <a:pt x="512" y="5494"/>
                </a:lnTo>
                <a:lnTo>
                  <a:pt x="378" y="5267"/>
                </a:lnTo>
                <a:lnTo>
                  <a:pt x="263" y="5034"/>
                </a:lnTo>
                <a:lnTo>
                  <a:pt x="169" y="4796"/>
                </a:lnTo>
                <a:lnTo>
                  <a:pt x="130" y="4675"/>
                </a:lnTo>
                <a:lnTo>
                  <a:pt x="96" y="4554"/>
                </a:lnTo>
                <a:lnTo>
                  <a:pt x="67" y="4432"/>
                </a:lnTo>
                <a:lnTo>
                  <a:pt x="43" y="4308"/>
                </a:lnTo>
                <a:lnTo>
                  <a:pt x="24" y="4185"/>
                </a:lnTo>
                <a:lnTo>
                  <a:pt x="11" y="4060"/>
                </a:lnTo>
                <a:lnTo>
                  <a:pt x="3" y="3935"/>
                </a:lnTo>
                <a:lnTo>
                  <a:pt x="0" y="3810"/>
                </a:lnTo>
                <a:close/>
              </a:path>
            </a:pathLst>
          </a:custGeom>
          <a:blipFill rotWithShape="0">
            <a:blip r:embed="rId3"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CustomShape 2"/>
          <p:cNvSpPr/>
          <p:nvPr/>
        </p:nvSpPr>
        <p:spPr>
          <a:xfrm>
            <a:off x="3657600" y="2058120"/>
            <a:ext cx="4799160" cy="9122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cd"/>
                </a:solidFill>
                <a:latin typeface="Arial Black"/>
                <a:ea typeface="DejaVu Sans"/>
              </a:rPr>
              <a:t>Продовж речення: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645" name="CustomShape 3"/>
          <p:cNvSpPr/>
          <p:nvPr/>
        </p:nvSpPr>
        <p:spPr>
          <a:xfrm>
            <a:off x="3260520" y="4025880"/>
            <a:ext cx="3824640" cy="14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Мені б хотілося …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Я уже побував ...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" descr=""/>
          <p:cNvPicPr/>
          <p:nvPr/>
        </p:nvPicPr>
        <p:blipFill>
          <a:blip r:embed="rId1"/>
          <a:stretch/>
        </p:blipFill>
        <p:spPr>
          <a:xfrm>
            <a:off x="1828800" y="2514600"/>
            <a:ext cx="4339800" cy="4339800"/>
          </a:xfrm>
          <a:prstGeom prst="rect">
            <a:avLst/>
          </a:prstGeom>
          <a:ln w="0">
            <a:noFill/>
          </a:ln>
        </p:spPr>
      </p:pic>
      <p:sp>
        <p:nvSpPr>
          <p:cNvPr id="647" name="CustomShape 1"/>
          <p:cNvSpPr/>
          <p:nvPr/>
        </p:nvSpPr>
        <p:spPr>
          <a:xfrm>
            <a:off x="6172200" y="228600"/>
            <a:ext cx="6016320" cy="388260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2"/>
          <p:cNvSpPr/>
          <p:nvPr/>
        </p:nvSpPr>
        <p:spPr>
          <a:xfrm>
            <a:off x="7543800" y="1481040"/>
            <a:ext cx="4007880" cy="171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Підручник с.85,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4000" spc="-1" strike="noStrike">
                <a:solidFill>
                  <a:srgbClr val="ffd700"/>
                </a:solidFill>
                <a:latin typeface="Calibri"/>
                <a:ea typeface="DejaVu Sans"/>
              </a:rPr>
              <a:t>вправа 10.</a:t>
            </a:r>
            <a:r>
              <a:rPr b="1" lang="uk-UA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000" spc="-1" strike="noStrike">
              <a:latin typeface="Arial"/>
            </a:endParaRPr>
          </a:p>
        </p:txBody>
      </p:sp>
      <p:sp>
        <p:nvSpPr>
          <p:cNvPr id="649" name="CustomShape 3"/>
          <p:cNvSpPr/>
          <p:nvPr/>
        </p:nvSpPr>
        <p:spPr>
          <a:xfrm>
            <a:off x="1829160" y="685800"/>
            <a:ext cx="41108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Домашнє завдання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1"/>
          <p:cNvSpPr/>
          <p:nvPr/>
        </p:nvSpPr>
        <p:spPr>
          <a:xfrm>
            <a:off x="1829160" y="308520"/>
            <a:ext cx="68540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Пояснення домашнього завдання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51" name="" descr=""/>
          <p:cNvPicPr/>
          <p:nvPr/>
        </p:nvPicPr>
        <p:blipFill>
          <a:blip r:embed="rId1"/>
          <a:stretch/>
        </p:blipFill>
        <p:spPr>
          <a:xfrm>
            <a:off x="1811160" y="1828800"/>
            <a:ext cx="10074600" cy="36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CustomShape 1"/>
          <p:cNvSpPr/>
          <p:nvPr/>
        </p:nvSpPr>
        <p:spPr>
          <a:xfrm>
            <a:off x="1829160" y="685800"/>
            <a:ext cx="4111920" cy="6829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Підсумок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53" name="" descr=""/>
          <p:cNvPicPr/>
          <p:nvPr/>
        </p:nvPicPr>
        <p:blipFill>
          <a:blip r:embed="rId1"/>
          <a:stretch/>
        </p:blipFill>
        <p:spPr>
          <a:xfrm>
            <a:off x="1829160" y="2514960"/>
            <a:ext cx="4340880" cy="4340880"/>
          </a:xfrm>
          <a:prstGeom prst="rect">
            <a:avLst/>
          </a:prstGeom>
          <a:ln w="0">
            <a:noFill/>
          </a:ln>
        </p:spPr>
      </p:pic>
      <p:sp>
        <p:nvSpPr>
          <p:cNvPr id="654" name="CustomShape 2"/>
          <p:cNvSpPr/>
          <p:nvPr/>
        </p:nvSpPr>
        <p:spPr>
          <a:xfrm>
            <a:off x="6171480" y="700200"/>
            <a:ext cx="6017400" cy="3883680"/>
          </a:xfrm>
          <a:prstGeom prst="cloudCallout">
            <a:avLst>
              <a:gd name="adj1" fmla="val -47101"/>
              <a:gd name="adj2" fmla="val 71189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ж ви сьогодні нового дізналися?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найбільше запам’талось на уроці?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Що сподобалось?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 якими завданнями ще б хотіли попрацювати?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63360" y="-136440"/>
            <a:ext cx="300600" cy="3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2"/>
          <p:cNvSpPr/>
          <p:nvPr/>
        </p:nvSpPr>
        <p:spPr>
          <a:xfrm>
            <a:off x="2743200" y="1143000"/>
            <a:ext cx="8454240" cy="47966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О мово, ти, як дивная сопілка,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То звеселяєш, то хвилюєш нас,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Тобі вклонялись Леся Українка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Й благословенний батько наш Тарас.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                                    </a:t>
            </a:r>
            <a:r>
              <a:rPr b="1" lang="uk-UA" sz="3200" spc="-1" strike="noStrike">
                <a:solidFill>
                  <a:srgbClr val="ffff00"/>
                </a:solidFill>
                <a:latin typeface="Calibri"/>
                <a:ea typeface="DejaVu Sans"/>
              </a:rPr>
              <a:t>Юлія Косинська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601" name="CustomShape 3"/>
          <p:cNvSpPr/>
          <p:nvPr/>
        </p:nvSpPr>
        <p:spPr>
          <a:xfrm>
            <a:off x="1828800" y="308520"/>
            <a:ext cx="43394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Організаційний момент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 rot="7200">
            <a:off x="1746000" y="2553480"/>
            <a:ext cx="4796640" cy="29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2"/>
          <p:cNvSpPr/>
          <p:nvPr/>
        </p:nvSpPr>
        <p:spPr>
          <a:xfrm>
            <a:off x="1829160" y="228600"/>
            <a:ext cx="43394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Повідомлення теми уроку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04" name="" descr=""/>
          <p:cNvPicPr/>
          <p:nvPr/>
        </p:nvPicPr>
        <p:blipFill>
          <a:blip r:embed="rId1"/>
          <a:stretch/>
        </p:blipFill>
        <p:spPr>
          <a:xfrm>
            <a:off x="7772040" y="2514600"/>
            <a:ext cx="4406400" cy="4339800"/>
          </a:xfrm>
          <a:prstGeom prst="rect">
            <a:avLst/>
          </a:prstGeom>
          <a:ln w="0">
            <a:noFill/>
          </a:ln>
        </p:spPr>
      </p:pic>
      <p:sp>
        <p:nvSpPr>
          <p:cNvPr id="605" name="CustomShape 3"/>
          <p:cNvSpPr/>
          <p:nvPr/>
        </p:nvSpPr>
        <p:spPr>
          <a:xfrm>
            <a:off x="458640" y="914400"/>
            <a:ext cx="8454600" cy="4112640"/>
          </a:xfrm>
          <a:prstGeom prst="cloudCallout">
            <a:avLst>
              <a:gd name="adj1" fmla="val 31902"/>
              <a:gd name="adj2" fmla="val 72708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4"/>
          <p:cNvSpPr/>
          <p:nvPr/>
        </p:nvSpPr>
        <p:spPr>
          <a:xfrm>
            <a:off x="2286000" y="1371600"/>
            <a:ext cx="5941440" cy="25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3200" spc="-1" strike="noStrike">
                <a:solidFill>
                  <a:srgbClr val="ffd700"/>
                </a:solidFill>
                <a:latin typeface="Calibri"/>
                <a:ea typeface="DejaVu Sans"/>
              </a:rPr>
              <a:t>Сьогодні на уроці ми продовжимо розширювати знання про іменники, будемо вчитись розпізнавати іменники, які утворились від дієслів та прикметників.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/>
          <p:nvPr/>
        </p:nvSpPr>
        <p:spPr>
          <a:xfrm>
            <a:off x="2514600" y="914400"/>
            <a:ext cx="7997760" cy="456876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CustomShape 2"/>
          <p:cNvSpPr/>
          <p:nvPr/>
        </p:nvSpPr>
        <p:spPr>
          <a:xfrm>
            <a:off x="3429000" y="1842840"/>
            <a:ext cx="6854760" cy="364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0000"/>
                </a:solidFill>
                <a:latin typeface="Calibri"/>
                <a:ea typeface="DejaVu Sans"/>
              </a:rPr>
              <a:t>Іменник</a:t>
            </a: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 – це частина мови, яка означає предмет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000" spc="-1" strike="noStrike">
                <a:solidFill>
                  <a:srgbClr val="000000"/>
                </a:solidFill>
                <a:latin typeface="Calibri"/>
                <a:ea typeface="DejaVu Sans"/>
              </a:rPr>
              <a:t>і відповідає на питання хто? що?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1828800" y="308520"/>
            <a:ext cx="7541640" cy="6818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Пригадаємо, що таке іменник.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CustomShape 1"/>
          <p:cNvSpPr/>
          <p:nvPr/>
        </p:nvSpPr>
        <p:spPr>
          <a:xfrm>
            <a:off x="1609560" y="620640"/>
            <a:ext cx="1577520" cy="36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CustomShape 2"/>
          <p:cNvSpPr/>
          <p:nvPr/>
        </p:nvSpPr>
        <p:spPr>
          <a:xfrm>
            <a:off x="1828800" y="308520"/>
            <a:ext cx="43394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Каліграфічна хвилинка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612" name="Рисунок 30_0" descr=""/>
          <p:cNvPicPr/>
          <p:nvPr/>
        </p:nvPicPr>
        <p:blipFill>
          <a:blip r:embed="rId1"/>
          <a:srcRect l="0" t="0" r="76471" b="78630"/>
          <a:stretch/>
        </p:blipFill>
        <p:spPr>
          <a:xfrm>
            <a:off x="318240" y="725400"/>
            <a:ext cx="11793600" cy="6138360"/>
          </a:xfrm>
          <a:prstGeom prst="rect">
            <a:avLst/>
          </a:prstGeom>
          <a:ln w="0">
            <a:noFill/>
          </a:ln>
        </p:spPr>
      </p:pic>
      <p:sp>
        <p:nvSpPr>
          <p:cNvPr id="613" name="CustomShape 3"/>
          <p:cNvSpPr/>
          <p:nvPr/>
        </p:nvSpPr>
        <p:spPr>
          <a:xfrm>
            <a:off x="4572000" y="1600200"/>
            <a:ext cx="4111560" cy="54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Класна  робота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4" name="CustomShape 4"/>
          <p:cNvSpPr/>
          <p:nvPr/>
        </p:nvSpPr>
        <p:spPr>
          <a:xfrm>
            <a:off x="5784120" y="993600"/>
            <a:ext cx="152928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Дата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5" name="CustomShape 5"/>
          <p:cNvSpPr/>
          <p:nvPr/>
        </p:nvSpPr>
        <p:spPr>
          <a:xfrm>
            <a:off x="2286000" y="2440080"/>
            <a:ext cx="811584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читання -    читати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16" name="CustomShape 6"/>
          <p:cNvSpPr/>
          <p:nvPr/>
        </p:nvSpPr>
        <p:spPr>
          <a:xfrm>
            <a:off x="2286000" y="3110760"/>
            <a:ext cx="9208800" cy="54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i="1" lang="en-US" sz="3600" spc="-1" strike="noStrike">
                <a:solidFill>
                  <a:srgbClr val="000000"/>
                </a:solidFill>
                <a:latin typeface="Calibri"/>
                <a:ea typeface="DejaVu Sans"/>
              </a:rPr>
              <a:t>радість -    радісний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2287080" y="457200"/>
            <a:ext cx="6397560" cy="253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8" name="" descr=""/>
          <p:cNvPicPr/>
          <p:nvPr/>
        </p:nvPicPr>
        <p:blipFill>
          <a:blip r:embed="rId1"/>
          <a:stretch/>
        </p:blipFill>
        <p:spPr>
          <a:xfrm>
            <a:off x="2352600" y="0"/>
            <a:ext cx="8618760" cy="4157280"/>
          </a:xfrm>
          <a:prstGeom prst="rect">
            <a:avLst/>
          </a:prstGeom>
          <a:ln w="0">
            <a:noFill/>
          </a:ln>
        </p:spPr>
      </p:pic>
      <p:sp>
        <p:nvSpPr>
          <p:cNvPr id="619" name="CustomShape 2"/>
          <p:cNvSpPr/>
          <p:nvPr/>
        </p:nvSpPr>
        <p:spPr>
          <a:xfrm>
            <a:off x="2514600" y="4533480"/>
            <a:ext cx="2741760" cy="186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Дослідження  -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знання  -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доброта  -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милосердя  -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мудрість  -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20" name="CustomShape 3"/>
          <p:cNvSpPr/>
          <p:nvPr/>
        </p:nvSpPr>
        <p:spPr>
          <a:xfrm>
            <a:off x="5244840" y="4533480"/>
            <a:ext cx="6412320" cy="186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досліджувати (що робити?, дієслово),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знати (що робити?, дієслово),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добрий (який?, прикметник),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милосердний (який?, прикметник),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мудрий (який?, прикметник).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21" name="CustomShape 4"/>
          <p:cNvSpPr/>
          <p:nvPr/>
        </p:nvSpPr>
        <p:spPr>
          <a:xfrm>
            <a:off x="2743200" y="3888720"/>
            <a:ext cx="7541640" cy="6818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Перевіримо роботу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781360" y="1297440"/>
            <a:ext cx="9153720" cy="5146920"/>
          </a:xfrm>
          <a:prstGeom prst="rect">
            <a:avLst/>
          </a:prstGeom>
          <a:ln w="0">
            <a:noFill/>
          </a:ln>
        </p:spPr>
      </p:pic>
      <p:sp>
        <p:nvSpPr>
          <p:cNvPr id="623" name="CustomShape 1"/>
          <p:cNvSpPr/>
          <p:nvPr/>
        </p:nvSpPr>
        <p:spPr>
          <a:xfrm>
            <a:off x="2286000" y="308520"/>
            <a:ext cx="43394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6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" descr=""/>
          <p:cNvPicPr/>
          <p:nvPr/>
        </p:nvPicPr>
        <p:blipFill>
          <a:blip r:embed="rId1"/>
          <a:stretch/>
        </p:blipFill>
        <p:spPr>
          <a:xfrm>
            <a:off x="1828800" y="106920"/>
            <a:ext cx="10056960" cy="3178080"/>
          </a:xfrm>
          <a:prstGeom prst="rect">
            <a:avLst/>
          </a:prstGeom>
          <a:ln w="0">
            <a:noFill/>
          </a:ln>
        </p:spPr>
      </p:pic>
      <p:sp>
        <p:nvSpPr>
          <p:cNvPr id="625" name="CustomShape 1"/>
          <p:cNvSpPr/>
          <p:nvPr/>
        </p:nvSpPr>
        <p:spPr>
          <a:xfrm>
            <a:off x="2057400" y="3200400"/>
            <a:ext cx="9599760" cy="411372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2"/>
          <p:cNvSpPr/>
          <p:nvPr/>
        </p:nvSpPr>
        <p:spPr>
          <a:xfrm>
            <a:off x="3391560" y="3949560"/>
            <a:ext cx="2322000" cy="22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Швидкий  –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молодий  –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спритний  –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здоровий  –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смачний   –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щедрий    –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27" name="CustomShape 3"/>
          <p:cNvSpPr/>
          <p:nvPr/>
        </p:nvSpPr>
        <p:spPr>
          <a:xfrm>
            <a:off x="5715000" y="3949560"/>
            <a:ext cx="2055960" cy="222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швидкість,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молодість,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спритність,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здоров'я,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смак,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uk-UA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щедрість.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28" name="CustomShape 4"/>
          <p:cNvSpPr/>
          <p:nvPr/>
        </p:nvSpPr>
        <p:spPr>
          <a:xfrm>
            <a:off x="3201120" y="3200400"/>
            <a:ext cx="7541640" cy="681840"/>
          </a:xfrm>
          <a:prstGeom prst="horizontalScroll">
            <a:avLst>
              <a:gd name="adj" fmla="val 12500"/>
            </a:avLst>
          </a:prstGeom>
          <a:solidFill>
            <a:srgbClr val="ffd7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Перевіримо роботу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e68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/>
          <p:nvPr/>
        </p:nvSpPr>
        <p:spPr>
          <a:xfrm>
            <a:off x="2057760" y="308520"/>
            <a:ext cx="4339440" cy="681840"/>
          </a:xfrm>
          <a:prstGeom prst="horizontalScroll">
            <a:avLst>
              <a:gd name="adj" fmla="val 12500"/>
            </a:avLst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 Black"/>
                <a:ea typeface="DejaVu Sans"/>
              </a:rPr>
              <a:t>Фізкультхвилинка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pull dir="d"/>
      </p:transition>
    </mc:Choice>
    <mc:Fallback>
      <p:transition spd="med">
        <p:pull dir="d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39132</TotalTime>
  <Application>LibreOffice/7.0.0.3$Windows_X86_64 LibreOffice_project/8061b3e9204bef6b321a21033174034a5e2ea88e</Application>
  <Words>1165</Words>
  <Paragraphs>232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2018-01-05T16:38:53Z</dcterms:created>
  <dc:creator>Vasyl Tsupa</dc:creator>
  <dc:description/>
  <dc:language>en-US</dc:language>
  <cp:lastModifiedBy/>
  <dcterms:modified xsi:type="dcterms:W3CDTF">2023-09-11T00:42:31Z</dcterms:modified>
  <cp:revision>2548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0</vt:i4>
  </property>
  <property fmtid="{D5CDD505-2E9C-101B-9397-08002B2CF9AE}" pid="8" name="PresentationFormat">
    <vt:lpwstr>Широкий екран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29</vt:i4>
  </property>
</Properties>
</file>