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media/image1.png" ContentType="image/png"/>
  <Override PartName="/ppt/media/image2.jpeg" ContentType="image/jpeg"/>
  <Override PartName="/ppt/media/image3.png" ContentType="image/png"/>
  <Override PartName="/ppt/media/image4.png" ContentType="image/png"/>
  <Override PartName="/ppt/media/image11.png" ContentType="image/png"/>
  <Override PartName="/ppt/media/image5.jpeg" ContentType="image/jpeg"/>
  <Override PartName="/ppt/media/image7.png" ContentType="image/png"/>
  <Override PartName="/ppt/media/image8.jpeg" ContentType="image/jpeg"/>
  <Override PartName="/ppt/media/image6.png" ContentType="image/png"/>
  <Override PartName="/ppt/media/image9.png" ContentType="image/png"/>
  <Override PartName="/ppt/media/media10.mp4" ContentType="video/mp4"/>
  <Override PartName="/ppt/media/image12.jpeg" ContentType="image/jpeg"/>
  <Override PartName="/ppt/media/image13.jpeg" ContentType="image/jpeg"/>
  <Override PartName="/ppt/media/image14.png" ContentType="image/png"/>
  <Override PartName="/ppt/media/image15.jpeg" ContentType="image/jpeg"/>
  <Override PartName="/ppt/media/image16.jpeg" ContentType="image/jpeg"/>
  <Override PartName="/ppt/media/image17.png" ContentType="image/png"/>
  <Override PartName="/ppt/media/image18.jpeg" ContentType="image/jpeg"/>
  <Override PartName="/ppt/media/image19.jpeg" ContentType="image/jpeg"/>
  <Override PartName="/ppt/media/image20.png" ContentType="image/png"/>
  <Override PartName="/ppt/media/hdphoto1.wdp" ContentType="image/vnd.ms-photo"/>
  <Override PartName="/ppt/media/image21.png" ContentType="image/png"/>
  <Override PartName="/ppt/media/image22.jpeg" ContentType="image/jpeg"/>
  <Override PartName="/ppt/media/image23.jpeg" ContentType="image/jpeg"/>
  <Override PartName="/ppt/media/image24.png" ContentType="image/png"/>
  <Override PartName="/ppt/media/image2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9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2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3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5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6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6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7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7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7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7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7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7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8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8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8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87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8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4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653040" y="370440"/>
            <a:ext cx="868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CustomShape 2"/>
          <p:cNvSpPr/>
          <p:nvPr/>
        </p:nvSpPr>
        <p:spPr>
          <a:xfrm>
            <a:off x="870840" y="58824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CustomShape 3"/>
          <p:cNvSpPr/>
          <p:nvPr/>
        </p:nvSpPr>
        <p:spPr>
          <a:xfrm>
            <a:off x="1044720" y="849600"/>
            <a:ext cx="84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" name="CustomShape 4"/>
          <p:cNvSpPr/>
          <p:nvPr/>
        </p:nvSpPr>
        <p:spPr>
          <a:xfrm>
            <a:off x="870840" y="15264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" name="CustomShape 5"/>
          <p:cNvSpPr/>
          <p:nvPr/>
        </p:nvSpPr>
        <p:spPr>
          <a:xfrm>
            <a:off x="1044720" y="1154160"/>
            <a:ext cx="84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" name="CustomShape 6"/>
          <p:cNvSpPr/>
          <p:nvPr/>
        </p:nvSpPr>
        <p:spPr>
          <a:xfrm flipH="1">
            <a:off x="650160" y="1633320"/>
            <a:ext cx="8679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" name="CustomShape 7"/>
          <p:cNvSpPr/>
          <p:nvPr/>
        </p:nvSpPr>
        <p:spPr>
          <a:xfrm flipH="1">
            <a:off x="867600" y="1415520"/>
            <a:ext cx="4330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" name="CustomShape 8"/>
          <p:cNvSpPr/>
          <p:nvPr/>
        </p:nvSpPr>
        <p:spPr>
          <a:xfrm flipH="1">
            <a:off x="867600" y="1851120"/>
            <a:ext cx="4330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CustomShape 9"/>
          <p:cNvSpPr/>
          <p:nvPr/>
        </p:nvSpPr>
        <p:spPr>
          <a:xfrm flipH="1">
            <a:off x="1041840" y="2112120"/>
            <a:ext cx="84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9" name="CustomShape 10"/>
          <p:cNvSpPr/>
          <p:nvPr/>
        </p:nvSpPr>
        <p:spPr>
          <a:xfrm flipH="1">
            <a:off x="1041840" y="2417040"/>
            <a:ext cx="84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0" name="CustomShape 11"/>
          <p:cNvSpPr/>
          <p:nvPr/>
        </p:nvSpPr>
        <p:spPr>
          <a:xfrm>
            <a:off x="653040" y="2895840"/>
            <a:ext cx="868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1" name="CustomShape 12"/>
          <p:cNvSpPr/>
          <p:nvPr/>
        </p:nvSpPr>
        <p:spPr>
          <a:xfrm>
            <a:off x="870840" y="267840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" name="CustomShape 13"/>
          <p:cNvSpPr/>
          <p:nvPr/>
        </p:nvSpPr>
        <p:spPr>
          <a:xfrm>
            <a:off x="870840" y="312516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" name="CustomShape 14"/>
          <p:cNvSpPr/>
          <p:nvPr/>
        </p:nvSpPr>
        <p:spPr>
          <a:xfrm>
            <a:off x="1044720" y="3386160"/>
            <a:ext cx="84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" name="CustomShape 15"/>
          <p:cNvSpPr/>
          <p:nvPr/>
        </p:nvSpPr>
        <p:spPr>
          <a:xfrm>
            <a:off x="1044720" y="3691080"/>
            <a:ext cx="84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" name="CustomShape 16"/>
          <p:cNvSpPr/>
          <p:nvPr/>
        </p:nvSpPr>
        <p:spPr>
          <a:xfrm flipH="1">
            <a:off x="650160" y="4170240"/>
            <a:ext cx="8679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" name="CustomShape 17"/>
          <p:cNvSpPr/>
          <p:nvPr/>
        </p:nvSpPr>
        <p:spPr>
          <a:xfrm flipH="1">
            <a:off x="890280" y="3952440"/>
            <a:ext cx="4330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" name="CustomShape 18"/>
          <p:cNvSpPr/>
          <p:nvPr/>
        </p:nvSpPr>
        <p:spPr>
          <a:xfrm flipH="1">
            <a:off x="879120" y="439884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" name="CustomShape 19"/>
          <p:cNvSpPr/>
          <p:nvPr/>
        </p:nvSpPr>
        <p:spPr>
          <a:xfrm flipH="1">
            <a:off x="1053360" y="4659840"/>
            <a:ext cx="8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" name="CustomShape 20"/>
          <p:cNvSpPr/>
          <p:nvPr/>
        </p:nvSpPr>
        <p:spPr>
          <a:xfrm flipH="1">
            <a:off x="1053360" y="4964760"/>
            <a:ext cx="8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" name="CustomShape 21"/>
          <p:cNvSpPr/>
          <p:nvPr/>
        </p:nvSpPr>
        <p:spPr>
          <a:xfrm>
            <a:off x="664200" y="5443560"/>
            <a:ext cx="868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1" name="CustomShape 22"/>
          <p:cNvSpPr/>
          <p:nvPr/>
        </p:nvSpPr>
        <p:spPr>
          <a:xfrm>
            <a:off x="882000" y="522612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2" name="CustomShape 23"/>
          <p:cNvSpPr/>
          <p:nvPr/>
        </p:nvSpPr>
        <p:spPr>
          <a:xfrm>
            <a:off x="882000" y="566136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3" name="CustomShape 24"/>
          <p:cNvSpPr/>
          <p:nvPr/>
        </p:nvSpPr>
        <p:spPr>
          <a:xfrm>
            <a:off x="1056240" y="5922720"/>
            <a:ext cx="84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" name="CustomShape 25"/>
          <p:cNvSpPr/>
          <p:nvPr/>
        </p:nvSpPr>
        <p:spPr>
          <a:xfrm>
            <a:off x="1056240" y="6227640"/>
            <a:ext cx="84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" name="CustomShape 26"/>
          <p:cNvSpPr/>
          <p:nvPr/>
        </p:nvSpPr>
        <p:spPr>
          <a:xfrm flipH="1">
            <a:off x="661320" y="6706440"/>
            <a:ext cx="868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" name="CustomShape 27"/>
          <p:cNvSpPr/>
          <p:nvPr/>
        </p:nvSpPr>
        <p:spPr>
          <a:xfrm flipH="1">
            <a:off x="879120" y="648864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" name="CustomShape 28"/>
          <p:cNvSpPr/>
          <p:nvPr/>
        </p:nvSpPr>
        <p:spPr>
          <a:xfrm>
            <a:off x="1523880" y="2613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" name="CustomShape 29"/>
          <p:cNvSpPr/>
          <p:nvPr/>
        </p:nvSpPr>
        <p:spPr>
          <a:xfrm>
            <a:off x="1306080" y="4791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" name="CustomShape 30"/>
          <p:cNvSpPr/>
          <p:nvPr/>
        </p:nvSpPr>
        <p:spPr>
          <a:xfrm>
            <a:off x="1306080" y="435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" name="CustomShape 31"/>
          <p:cNvSpPr/>
          <p:nvPr/>
        </p:nvSpPr>
        <p:spPr>
          <a:xfrm>
            <a:off x="1131840" y="74052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" name="CustomShape 32"/>
          <p:cNvSpPr/>
          <p:nvPr/>
        </p:nvSpPr>
        <p:spPr>
          <a:xfrm>
            <a:off x="1131840" y="10450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2" name="CustomShape 33"/>
          <p:cNvSpPr/>
          <p:nvPr/>
        </p:nvSpPr>
        <p:spPr>
          <a:xfrm flipH="1">
            <a:off x="1520280" y="15242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3" name="CustomShape 34"/>
          <p:cNvSpPr/>
          <p:nvPr/>
        </p:nvSpPr>
        <p:spPr>
          <a:xfrm flipH="1">
            <a:off x="1302840" y="13064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4" name="CustomShape 35"/>
          <p:cNvSpPr/>
          <p:nvPr/>
        </p:nvSpPr>
        <p:spPr>
          <a:xfrm flipH="1">
            <a:off x="1302840" y="17420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5" name="CustomShape 36"/>
          <p:cNvSpPr/>
          <p:nvPr/>
        </p:nvSpPr>
        <p:spPr>
          <a:xfrm flipH="1">
            <a:off x="1128600" y="20030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6" name="CustomShape 37"/>
          <p:cNvSpPr/>
          <p:nvPr/>
        </p:nvSpPr>
        <p:spPr>
          <a:xfrm flipH="1">
            <a:off x="1128600" y="23079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7" name="CustomShape 38"/>
          <p:cNvSpPr/>
          <p:nvPr/>
        </p:nvSpPr>
        <p:spPr>
          <a:xfrm>
            <a:off x="1523880" y="27867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8" name="CustomShape 39"/>
          <p:cNvSpPr/>
          <p:nvPr/>
        </p:nvSpPr>
        <p:spPr>
          <a:xfrm>
            <a:off x="1306080" y="256932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9" name="CustomShape 40"/>
          <p:cNvSpPr/>
          <p:nvPr/>
        </p:nvSpPr>
        <p:spPr>
          <a:xfrm>
            <a:off x="1306080" y="30160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0" name="CustomShape 41"/>
          <p:cNvSpPr/>
          <p:nvPr/>
        </p:nvSpPr>
        <p:spPr>
          <a:xfrm>
            <a:off x="1131840" y="32770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1" name="CustomShape 42"/>
          <p:cNvSpPr/>
          <p:nvPr/>
        </p:nvSpPr>
        <p:spPr>
          <a:xfrm>
            <a:off x="1131840" y="358200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2" name="CustomShape 43"/>
          <p:cNvSpPr/>
          <p:nvPr/>
        </p:nvSpPr>
        <p:spPr>
          <a:xfrm flipH="1">
            <a:off x="1520280" y="40611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3" name="CustomShape 44"/>
          <p:cNvSpPr/>
          <p:nvPr/>
        </p:nvSpPr>
        <p:spPr>
          <a:xfrm flipH="1">
            <a:off x="1325520" y="38433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4" name="CustomShape 45"/>
          <p:cNvSpPr/>
          <p:nvPr/>
        </p:nvSpPr>
        <p:spPr>
          <a:xfrm flipH="1">
            <a:off x="1314000" y="42897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5" name="CustomShape 46"/>
          <p:cNvSpPr/>
          <p:nvPr/>
        </p:nvSpPr>
        <p:spPr>
          <a:xfrm flipH="1">
            <a:off x="1139760" y="45507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6" name="CustomShape 47"/>
          <p:cNvSpPr/>
          <p:nvPr/>
        </p:nvSpPr>
        <p:spPr>
          <a:xfrm flipH="1">
            <a:off x="1139760" y="48556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7" name="CustomShape 48"/>
          <p:cNvSpPr/>
          <p:nvPr/>
        </p:nvSpPr>
        <p:spPr>
          <a:xfrm>
            <a:off x="1535040" y="53344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8" name="CustomShape 49"/>
          <p:cNvSpPr/>
          <p:nvPr/>
        </p:nvSpPr>
        <p:spPr>
          <a:xfrm>
            <a:off x="1317240" y="51170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9" name="CustomShape 50"/>
          <p:cNvSpPr/>
          <p:nvPr/>
        </p:nvSpPr>
        <p:spPr>
          <a:xfrm>
            <a:off x="1317240" y="55522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0" name="CustomShape 51"/>
          <p:cNvSpPr/>
          <p:nvPr/>
        </p:nvSpPr>
        <p:spPr>
          <a:xfrm>
            <a:off x="1143360" y="58136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1" name="CustomShape 52"/>
          <p:cNvSpPr/>
          <p:nvPr/>
        </p:nvSpPr>
        <p:spPr>
          <a:xfrm>
            <a:off x="1143360" y="61185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2" name="CustomShape 53"/>
          <p:cNvSpPr/>
          <p:nvPr/>
        </p:nvSpPr>
        <p:spPr>
          <a:xfrm flipH="1">
            <a:off x="443160" y="65973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" name="CustomShape 54"/>
          <p:cNvSpPr/>
          <p:nvPr/>
        </p:nvSpPr>
        <p:spPr>
          <a:xfrm flipH="1">
            <a:off x="660960" y="63795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4" name="CustomShape 55"/>
          <p:cNvSpPr/>
          <p:nvPr/>
        </p:nvSpPr>
        <p:spPr>
          <a:xfrm>
            <a:off x="435240" y="2613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5" name="CustomShape 56"/>
          <p:cNvSpPr/>
          <p:nvPr/>
        </p:nvSpPr>
        <p:spPr>
          <a:xfrm>
            <a:off x="653040" y="4791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6" name="CustomShape 57"/>
          <p:cNvSpPr/>
          <p:nvPr/>
        </p:nvSpPr>
        <p:spPr>
          <a:xfrm>
            <a:off x="653040" y="435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7" name="CustomShape 58"/>
          <p:cNvSpPr/>
          <p:nvPr/>
        </p:nvSpPr>
        <p:spPr>
          <a:xfrm>
            <a:off x="826920" y="74052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8" name="CustomShape 59"/>
          <p:cNvSpPr/>
          <p:nvPr/>
        </p:nvSpPr>
        <p:spPr>
          <a:xfrm>
            <a:off x="826920" y="10450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9" name="CustomShape 60"/>
          <p:cNvSpPr/>
          <p:nvPr/>
        </p:nvSpPr>
        <p:spPr>
          <a:xfrm flipH="1">
            <a:off x="432000" y="15242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0" name="CustomShape 61"/>
          <p:cNvSpPr/>
          <p:nvPr/>
        </p:nvSpPr>
        <p:spPr>
          <a:xfrm flipH="1">
            <a:off x="649440" y="13064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1" name="CustomShape 62"/>
          <p:cNvSpPr/>
          <p:nvPr/>
        </p:nvSpPr>
        <p:spPr>
          <a:xfrm flipH="1">
            <a:off x="649440" y="17420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2" name="CustomShape 63"/>
          <p:cNvSpPr/>
          <p:nvPr/>
        </p:nvSpPr>
        <p:spPr>
          <a:xfrm flipH="1">
            <a:off x="823680" y="20030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3" name="CustomShape 64"/>
          <p:cNvSpPr/>
          <p:nvPr/>
        </p:nvSpPr>
        <p:spPr>
          <a:xfrm flipH="1">
            <a:off x="823680" y="23079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4" name="CustomShape 65"/>
          <p:cNvSpPr/>
          <p:nvPr/>
        </p:nvSpPr>
        <p:spPr>
          <a:xfrm>
            <a:off x="435240" y="27867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5" name="CustomShape 66"/>
          <p:cNvSpPr/>
          <p:nvPr/>
        </p:nvSpPr>
        <p:spPr>
          <a:xfrm>
            <a:off x="653040" y="256932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6" name="CustomShape 67"/>
          <p:cNvSpPr/>
          <p:nvPr/>
        </p:nvSpPr>
        <p:spPr>
          <a:xfrm>
            <a:off x="653040" y="30160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7" name="CustomShape 68"/>
          <p:cNvSpPr/>
          <p:nvPr/>
        </p:nvSpPr>
        <p:spPr>
          <a:xfrm>
            <a:off x="826920" y="32770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8" name="CustomShape 69"/>
          <p:cNvSpPr/>
          <p:nvPr/>
        </p:nvSpPr>
        <p:spPr>
          <a:xfrm>
            <a:off x="826920" y="358200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9" name="CustomShape 70"/>
          <p:cNvSpPr/>
          <p:nvPr/>
        </p:nvSpPr>
        <p:spPr>
          <a:xfrm flipH="1">
            <a:off x="432000" y="40611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0" name="CustomShape 71"/>
          <p:cNvSpPr/>
          <p:nvPr/>
        </p:nvSpPr>
        <p:spPr>
          <a:xfrm flipH="1">
            <a:off x="672120" y="38433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1" name="CustomShape 72"/>
          <p:cNvSpPr/>
          <p:nvPr/>
        </p:nvSpPr>
        <p:spPr>
          <a:xfrm flipH="1">
            <a:off x="660960" y="42897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2" name="CustomShape 73"/>
          <p:cNvSpPr/>
          <p:nvPr/>
        </p:nvSpPr>
        <p:spPr>
          <a:xfrm flipH="1">
            <a:off x="835200" y="45507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3" name="CustomShape 74"/>
          <p:cNvSpPr/>
          <p:nvPr/>
        </p:nvSpPr>
        <p:spPr>
          <a:xfrm flipH="1">
            <a:off x="835200" y="48556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4" name="CustomShape 75"/>
          <p:cNvSpPr/>
          <p:nvPr/>
        </p:nvSpPr>
        <p:spPr>
          <a:xfrm>
            <a:off x="446400" y="53344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5" name="CustomShape 76"/>
          <p:cNvSpPr/>
          <p:nvPr/>
        </p:nvSpPr>
        <p:spPr>
          <a:xfrm>
            <a:off x="664200" y="51170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6" name="CustomShape 77"/>
          <p:cNvSpPr/>
          <p:nvPr/>
        </p:nvSpPr>
        <p:spPr>
          <a:xfrm>
            <a:off x="664200" y="55522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7" name="CustomShape 78"/>
          <p:cNvSpPr/>
          <p:nvPr/>
        </p:nvSpPr>
        <p:spPr>
          <a:xfrm>
            <a:off x="838440" y="58136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8" name="CustomShape 79"/>
          <p:cNvSpPr/>
          <p:nvPr/>
        </p:nvSpPr>
        <p:spPr>
          <a:xfrm>
            <a:off x="838440" y="61185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9" name="CustomShape 80"/>
          <p:cNvSpPr/>
          <p:nvPr/>
        </p:nvSpPr>
        <p:spPr>
          <a:xfrm flipH="1">
            <a:off x="1531800" y="65973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0" name="CustomShape 81"/>
          <p:cNvSpPr/>
          <p:nvPr/>
        </p:nvSpPr>
        <p:spPr>
          <a:xfrm flipH="1">
            <a:off x="1314000" y="63795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1" name="PlaceHolder 8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Для правки текста заглавия щёлкните мышью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82" name="PlaceHolder 8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Для правки структуры щёлкните мышью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Второй уровень структуры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Третий уровень структуры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Четвёртый уровень структуры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Пятый уровень структуры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Шестой уровень структуры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Седьмой уровень структуры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653040" y="370440"/>
            <a:ext cx="868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0" name="CustomShape 2"/>
          <p:cNvSpPr/>
          <p:nvPr/>
        </p:nvSpPr>
        <p:spPr>
          <a:xfrm>
            <a:off x="870840" y="58824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1" name="CustomShape 3"/>
          <p:cNvSpPr/>
          <p:nvPr/>
        </p:nvSpPr>
        <p:spPr>
          <a:xfrm>
            <a:off x="1044720" y="849600"/>
            <a:ext cx="84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2" name="CustomShape 4"/>
          <p:cNvSpPr/>
          <p:nvPr/>
        </p:nvSpPr>
        <p:spPr>
          <a:xfrm>
            <a:off x="870840" y="15264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3" name="CustomShape 5"/>
          <p:cNvSpPr/>
          <p:nvPr/>
        </p:nvSpPr>
        <p:spPr>
          <a:xfrm>
            <a:off x="1044720" y="1154160"/>
            <a:ext cx="84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4" name="CustomShape 6"/>
          <p:cNvSpPr/>
          <p:nvPr/>
        </p:nvSpPr>
        <p:spPr>
          <a:xfrm flipH="1">
            <a:off x="650160" y="1633320"/>
            <a:ext cx="8679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5" name="CustomShape 7"/>
          <p:cNvSpPr/>
          <p:nvPr/>
        </p:nvSpPr>
        <p:spPr>
          <a:xfrm flipH="1">
            <a:off x="867600" y="1415520"/>
            <a:ext cx="4330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6" name="CustomShape 8"/>
          <p:cNvSpPr/>
          <p:nvPr/>
        </p:nvSpPr>
        <p:spPr>
          <a:xfrm flipH="1">
            <a:off x="867600" y="1851120"/>
            <a:ext cx="4330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7" name="CustomShape 9"/>
          <p:cNvSpPr/>
          <p:nvPr/>
        </p:nvSpPr>
        <p:spPr>
          <a:xfrm flipH="1">
            <a:off x="1041840" y="2112120"/>
            <a:ext cx="84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8" name="CustomShape 10"/>
          <p:cNvSpPr/>
          <p:nvPr/>
        </p:nvSpPr>
        <p:spPr>
          <a:xfrm flipH="1">
            <a:off x="1041840" y="2417040"/>
            <a:ext cx="84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9" name="CustomShape 11"/>
          <p:cNvSpPr/>
          <p:nvPr/>
        </p:nvSpPr>
        <p:spPr>
          <a:xfrm>
            <a:off x="653040" y="2895840"/>
            <a:ext cx="868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0" name="CustomShape 12"/>
          <p:cNvSpPr/>
          <p:nvPr/>
        </p:nvSpPr>
        <p:spPr>
          <a:xfrm>
            <a:off x="870840" y="267840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1" name="CustomShape 13"/>
          <p:cNvSpPr/>
          <p:nvPr/>
        </p:nvSpPr>
        <p:spPr>
          <a:xfrm>
            <a:off x="870840" y="312516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2" name="CustomShape 14"/>
          <p:cNvSpPr/>
          <p:nvPr/>
        </p:nvSpPr>
        <p:spPr>
          <a:xfrm>
            <a:off x="1044720" y="3386160"/>
            <a:ext cx="84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3" name="CustomShape 15"/>
          <p:cNvSpPr/>
          <p:nvPr/>
        </p:nvSpPr>
        <p:spPr>
          <a:xfrm>
            <a:off x="1044720" y="3691080"/>
            <a:ext cx="84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4" name="CustomShape 16"/>
          <p:cNvSpPr/>
          <p:nvPr/>
        </p:nvSpPr>
        <p:spPr>
          <a:xfrm flipH="1">
            <a:off x="650160" y="4170240"/>
            <a:ext cx="8679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5" name="CustomShape 17"/>
          <p:cNvSpPr/>
          <p:nvPr/>
        </p:nvSpPr>
        <p:spPr>
          <a:xfrm flipH="1">
            <a:off x="890280" y="3952440"/>
            <a:ext cx="4330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6" name="CustomShape 18"/>
          <p:cNvSpPr/>
          <p:nvPr/>
        </p:nvSpPr>
        <p:spPr>
          <a:xfrm flipH="1">
            <a:off x="879120" y="439884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7" name="CustomShape 19"/>
          <p:cNvSpPr/>
          <p:nvPr/>
        </p:nvSpPr>
        <p:spPr>
          <a:xfrm flipH="1">
            <a:off x="1053360" y="4659840"/>
            <a:ext cx="8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8" name="CustomShape 20"/>
          <p:cNvSpPr/>
          <p:nvPr/>
        </p:nvSpPr>
        <p:spPr>
          <a:xfrm flipH="1">
            <a:off x="1053360" y="4964760"/>
            <a:ext cx="8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9" name="CustomShape 21"/>
          <p:cNvSpPr/>
          <p:nvPr/>
        </p:nvSpPr>
        <p:spPr>
          <a:xfrm>
            <a:off x="664200" y="5443560"/>
            <a:ext cx="868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0" name="CustomShape 22"/>
          <p:cNvSpPr/>
          <p:nvPr/>
        </p:nvSpPr>
        <p:spPr>
          <a:xfrm>
            <a:off x="882000" y="522612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1" name="CustomShape 23"/>
          <p:cNvSpPr/>
          <p:nvPr/>
        </p:nvSpPr>
        <p:spPr>
          <a:xfrm>
            <a:off x="882000" y="566136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2" name="CustomShape 24"/>
          <p:cNvSpPr/>
          <p:nvPr/>
        </p:nvSpPr>
        <p:spPr>
          <a:xfrm>
            <a:off x="1056240" y="5922720"/>
            <a:ext cx="84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3" name="CustomShape 25"/>
          <p:cNvSpPr/>
          <p:nvPr/>
        </p:nvSpPr>
        <p:spPr>
          <a:xfrm>
            <a:off x="1056240" y="6227640"/>
            <a:ext cx="84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4" name="CustomShape 26"/>
          <p:cNvSpPr/>
          <p:nvPr/>
        </p:nvSpPr>
        <p:spPr>
          <a:xfrm flipH="1">
            <a:off x="661320" y="6706440"/>
            <a:ext cx="868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5" name="CustomShape 27"/>
          <p:cNvSpPr/>
          <p:nvPr/>
        </p:nvSpPr>
        <p:spPr>
          <a:xfrm flipH="1">
            <a:off x="879120" y="648864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6" name="CustomShape 28"/>
          <p:cNvSpPr/>
          <p:nvPr/>
        </p:nvSpPr>
        <p:spPr>
          <a:xfrm>
            <a:off x="1523880" y="2613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7" name="CustomShape 29"/>
          <p:cNvSpPr/>
          <p:nvPr/>
        </p:nvSpPr>
        <p:spPr>
          <a:xfrm>
            <a:off x="1306080" y="4791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8" name="CustomShape 30"/>
          <p:cNvSpPr/>
          <p:nvPr/>
        </p:nvSpPr>
        <p:spPr>
          <a:xfrm>
            <a:off x="1306080" y="435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9" name="CustomShape 31"/>
          <p:cNvSpPr/>
          <p:nvPr/>
        </p:nvSpPr>
        <p:spPr>
          <a:xfrm>
            <a:off x="1131840" y="74052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0" name="CustomShape 32"/>
          <p:cNvSpPr/>
          <p:nvPr/>
        </p:nvSpPr>
        <p:spPr>
          <a:xfrm>
            <a:off x="1131840" y="10450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1" name="CustomShape 33"/>
          <p:cNvSpPr/>
          <p:nvPr/>
        </p:nvSpPr>
        <p:spPr>
          <a:xfrm flipH="1">
            <a:off x="1520280" y="15242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2" name="CustomShape 34"/>
          <p:cNvSpPr/>
          <p:nvPr/>
        </p:nvSpPr>
        <p:spPr>
          <a:xfrm flipH="1">
            <a:off x="1302840" y="13064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3" name="CustomShape 35"/>
          <p:cNvSpPr/>
          <p:nvPr/>
        </p:nvSpPr>
        <p:spPr>
          <a:xfrm flipH="1">
            <a:off x="1302840" y="17420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4" name="CustomShape 36"/>
          <p:cNvSpPr/>
          <p:nvPr/>
        </p:nvSpPr>
        <p:spPr>
          <a:xfrm flipH="1">
            <a:off x="1128600" y="20030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5" name="CustomShape 37"/>
          <p:cNvSpPr/>
          <p:nvPr/>
        </p:nvSpPr>
        <p:spPr>
          <a:xfrm flipH="1">
            <a:off x="1128600" y="23079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6" name="CustomShape 38"/>
          <p:cNvSpPr/>
          <p:nvPr/>
        </p:nvSpPr>
        <p:spPr>
          <a:xfrm>
            <a:off x="1523880" y="27867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7" name="CustomShape 39"/>
          <p:cNvSpPr/>
          <p:nvPr/>
        </p:nvSpPr>
        <p:spPr>
          <a:xfrm>
            <a:off x="1306080" y="256932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8" name="CustomShape 40"/>
          <p:cNvSpPr/>
          <p:nvPr/>
        </p:nvSpPr>
        <p:spPr>
          <a:xfrm>
            <a:off x="1306080" y="30160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9" name="CustomShape 41"/>
          <p:cNvSpPr/>
          <p:nvPr/>
        </p:nvSpPr>
        <p:spPr>
          <a:xfrm>
            <a:off x="1131840" y="32770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0" name="CustomShape 42"/>
          <p:cNvSpPr/>
          <p:nvPr/>
        </p:nvSpPr>
        <p:spPr>
          <a:xfrm>
            <a:off x="1131840" y="358200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1" name="CustomShape 43"/>
          <p:cNvSpPr/>
          <p:nvPr/>
        </p:nvSpPr>
        <p:spPr>
          <a:xfrm flipH="1">
            <a:off x="1520280" y="40611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2" name="CustomShape 44"/>
          <p:cNvSpPr/>
          <p:nvPr/>
        </p:nvSpPr>
        <p:spPr>
          <a:xfrm flipH="1">
            <a:off x="1325520" y="38433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3" name="CustomShape 45"/>
          <p:cNvSpPr/>
          <p:nvPr/>
        </p:nvSpPr>
        <p:spPr>
          <a:xfrm flipH="1">
            <a:off x="1314000" y="42897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4" name="CustomShape 46"/>
          <p:cNvSpPr/>
          <p:nvPr/>
        </p:nvSpPr>
        <p:spPr>
          <a:xfrm flipH="1">
            <a:off x="1139760" y="45507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5" name="CustomShape 47"/>
          <p:cNvSpPr/>
          <p:nvPr/>
        </p:nvSpPr>
        <p:spPr>
          <a:xfrm flipH="1">
            <a:off x="1139760" y="48556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6" name="CustomShape 48"/>
          <p:cNvSpPr/>
          <p:nvPr/>
        </p:nvSpPr>
        <p:spPr>
          <a:xfrm>
            <a:off x="1535040" y="53344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7" name="CustomShape 49"/>
          <p:cNvSpPr/>
          <p:nvPr/>
        </p:nvSpPr>
        <p:spPr>
          <a:xfrm>
            <a:off x="1317240" y="51170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8" name="CustomShape 50"/>
          <p:cNvSpPr/>
          <p:nvPr/>
        </p:nvSpPr>
        <p:spPr>
          <a:xfrm>
            <a:off x="1317240" y="55522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9" name="CustomShape 51"/>
          <p:cNvSpPr/>
          <p:nvPr/>
        </p:nvSpPr>
        <p:spPr>
          <a:xfrm>
            <a:off x="1143360" y="58136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0" name="CustomShape 52"/>
          <p:cNvSpPr/>
          <p:nvPr/>
        </p:nvSpPr>
        <p:spPr>
          <a:xfrm>
            <a:off x="1143360" y="61185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1" name="CustomShape 53"/>
          <p:cNvSpPr/>
          <p:nvPr/>
        </p:nvSpPr>
        <p:spPr>
          <a:xfrm flipH="1">
            <a:off x="443160" y="65973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2" name="CustomShape 54"/>
          <p:cNvSpPr/>
          <p:nvPr/>
        </p:nvSpPr>
        <p:spPr>
          <a:xfrm flipH="1">
            <a:off x="660960" y="63795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3" name="CustomShape 55"/>
          <p:cNvSpPr/>
          <p:nvPr/>
        </p:nvSpPr>
        <p:spPr>
          <a:xfrm>
            <a:off x="435240" y="2613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4" name="CustomShape 56"/>
          <p:cNvSpPr/>
          <p:nvPr/>
        </p:nvSpPr>
        <p:spPr>
          <a:xfrm>
            <a:off x="653040" y="4791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5" name="CustomShape 57"/>
          <p:cNvSpPr/>
          <p:nvPr/>
        </p:nvSpPr>
        <p:spPr>
          <a:xfrm>
            <a:off x="653040" y="435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6" name="CustomShape 58"/>
          <p:cNvSpPr/>
          <p:nvPr/>
        </p:nvSpPr>
        <p:spPr>
          <a:xfrm>
            <a:off x="826920" y="74052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7" name="CustomShape 59"/>
          <p:cNvSpPr/>
          <p:nvPr/>
        </p:nvSpPr>
        <p:spPr>
          <a:xfrm>
            <a:off x="826920" y="10450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8" name="CustomShape 60"/>
          <p:cNvSpPr/>
          <p:nvPr/>
        </p:nvSpPr>
        <p:spPr>
          <a:xfrm flipH="1">
            <a:off x="432000" y="15242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9" name="CustomShape 61"/>
          <p:cNvSpPr/>
          <p:nvPr/>
        </p:nvSpPr>
        <p:spPr>
          <a:xfrm flipH="1">
            <a:off x="649440" y="13064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0" name="CustomShape 62"/>
          <p:cNvSpPr/>
          <p:nvPr/>
        </p:nvSpPr>
        <p:spPr>
          <a:xfrm flipH="1">
            <a:off x="649440" y="17420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1" name="CustomShape 63"/>
          <p:cNvSpPr/>
          <p:nvPr/>
        </p:nvSpPr>
        <p:spPr>
          <a:xfrm flipH="1">
            <a:off x="823680" y="20030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2" name="CustomShape 64"/>
          <p:cNvSpPr/>
          <p:nvPr/>
        </p:nvSpPr>
        <p:spPr>
          <a:xfrm flipH="1">
            <a:off x="823680" y="23079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3" name="CustomShape 65"/>
          <p:cNvSpPr/>
          <p:nvPr/>
        </p:nvSpPr>
        <p:spPr>
          <a:xfrm>
            <a:off x="435240" y="27867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4" name="CustomShape 66"/>
          <p:cNvSpPr/>
          <p:nvPr/>
        </p:nvSpPr>
        <p:spPr>
          <a:xfrm>
            <a:off x="653040" y="256932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5" name="CustomShape 67"/>
          <p:cNvSpPr/>
          <p:nvPr/>
        </p:nvSpPr>
        <p:spPr>
          <a:xfrm>
            <a:off x="653040" y="30160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6" name="CustomShape 68"/>
          <p:cNvSpPr/>
          <p:nvPr/>
        </p:nvSpPr>
        <p:spPr>
          <a:xfrm>
            <a:off x="826920" y="32770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7" name="CustomShape 69"/>
          <p:cNvSpPr/>
          <p:nvPr/>
        </p:nvSpPr>
        <p:spPr>
          <a:xfrm>
            <a:off x="826920" y="358200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8" name="CustomShape 70"/>
          <p:cNvSpPr/>
          <p:nvPr/>
        </p:nvSpPr>
        <p:spPr>
          <a:xfrm flipH="1">
            <a:off x="432000" y="40611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9" name="CustomShape 71"/>
          <p:cNvSpPr/>
          <p:nvPr/>
        </p:nvSpPr>
        <p:spPr>
          <a:xfrm flipH="1">
            <a:off x="672120" y="38433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0" name="CustomShape 72"/>
          <p:cNvSpPr/>
          <p:nvPr/>
        </p:nvSpPr>
        <p:spPr>
          <a:xfrm flipH="1">
            <a:off x="660960" y="42897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1" name="CustomShape 73"/>
          <p:cNvSpPr/>
          <p:nvPr/>
        </p:nvSpPr>
        <p:spPr>
          <a:xfrm flipH="1">
            <a:off x="835200" y="45507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2" name="CustomShape 74"/>
          <p:cNvSpPr/>
          <p:nvPr/>
        </p:nvSpPr>
        <p:spPr>
          <a:xfrm flipH="1">
            <a:off x="835200" y="48556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3" name="CustomShape 75"/>
          <p:cNvSpPr/>
          <p:nvPr/>
        </p:nvSpPr>
        <p:spPr>
          <a:xfrm>
            <a:off x="446400" y="53344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4" name="CustomShape 76"/>
          <p:cNvSpPr/>
          <p:nvPr/>
        </p:nvSpPr>
        <p:spPr>
          <a:xfrm>
            <a:off x="664200" y="51170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5" name="CustomShape 77"/>
          <p:cNvSpPr/>
          <p:nvPr/>
        </p:nvSpPr>
        <p:spPr>
          <a:xfrm>
            <a:off x="664200" y="55522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6" name="CustomShape 78"/>
          <p:cNvSpPr/>
          <p:nvPr/>
        </p:nvSpPr>
        <p:spPr>
          <a:xfrm>
            <a:off x="838440" y="58136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7" name="CustomShape 79"/>
          <p:cNvSpPr/>
          <p:nvPr/>
        </p:nvSpPr>
        <p:spPr>
          <a:xfrm>
            <a:off x="838440" y="61185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8" name="CustomShape 80"/>
          <p:cNvSpPr/>
          <p:nvPr/>
        </p:nvSpPr>
        <p:spPr>
          <a:xfrm flipH="1">
            <a:off x="1531800" y="65973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9" name="CustomShape 81"/>
          <p:cNvSpPr/>
          <p:nvPr/>
        </p:nvSpPr>
        <p:spPr>
          <a:xfrm flipH="1">
            <a:off x="1314000" y="63795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0" name="PlaceHolder 8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Для правки текста заглавия щёлкните мышью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01" name="PlaceHolder 8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Для правки структуры щёлкните мышью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Второй уровень структуры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Третий уровень структуры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Четвёртый уровень структуры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Пятый уровень структуры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Шестой уровень структуры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Седьмой уровень структуры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CustomShape 1"/>
          <p:cNvSpPr/>
          <p:nvPr/>
        </p:nvSpPr>
        <p:spPr>
          <a:xfrm>
            <a:off x="653040" y="370440"/>
            <a:ext cx="868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39" name="CustomShape 2"/>
          <p:cNvSpPr/>
          <p:nvPr/>
        </p:nvSpPr>
        <p:spPr>
          <a:xfrm>
            <a:off x="870840" y="58824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0" name="CustomShape 3"/>
          <p:cNvSpPr/>
          <p:nvPr/>
        </p:nvSpPr>
        <p:spPr>
          <a:xfrm>
            <a:off x="1044720" y="849600"/>
            <a:ext cx="84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1" name="CustomShape 4"/>
          <p:cNvSpPr/>
          <p:nvPr/>
        </p:nvSpPr>
        <p:spPr>
          <a:xfrm>
            <a:off x="870840" y="15264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2" name="CustomShape 5"/>
          <p:cNvSpPr/>
          <p:nvPr/>
        </p:nvSpPr>
        <p:spPr>
          <a:xfrm>
            <a:off x="1044720" y="1154160"/>
            <a:ext cx="84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3" name="CustomShape 6"/>
          <p:cNvSpPr/>
          <p:nvPr/>
        </p:nvSpPr>
        <p:spPr>
          <a:xfrm flipH="1">
            <a:off x="650160" y="1633320"/>
            <a:ext cx="8679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4" name="CustomShape 7"/>
          <p:cNvSpPr/>
          <p:nvPr/>
        </p:nvSpPr>
        <p:spPr>
          <a:xfrm flipH="1">
            <a:off x="867600" y="1415520"/>
            <a:ext cx="4330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5" name="CustomShape 8"/>
          <p:cNvSpPr/>
          <p:nvPr/>
        </p:nvSpPr>
        <p:spPr>
          <a:xfrm flipH="1">
            <a:off x="867600" y="1851120"/>
            <a:ext cx="4330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6" name="CustomShape 9"/>
          <p:cNvSpPr/>
          <p:nvPr/>
        </p:nvSpPr>
        <p:spPr>
          <a:xfrm flipH="1">
            <a:off x="1041840" y="2112120"/>
            <a:ext cx="84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7" name="CustomShape 10"/>
          <p:cNvSpPr/>
          <p:nvPr/>
        </p:nvSpPr>
        <p:spPr>
          <a:xfrm flipH="1">
            <a:off x="1041840" y="2417040"/>
            <a:ext cx="84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8" name="CustomShape 11"/>
          <p:cNvSpPr/>
          <p:nvPr/>
        </p:nvSpPr>
        <p:spPr>
          <a:xfrm>
            <a:off x="653040" y="2895840"/>
            <a:ext cx="868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9" name="CustomShape 12"/>
          <p:cNvSpPr/>
          <p:nvPr/>
        </p:nvSpPr>
        <p:spPr>
          <a:xfrm>
            <a:off x="870840" y="267840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0" name="CustomShape 13"/>
          <p:cNvSpPr/>
          <p:nvPr/>
        </p:nvSpPr>
        <p:spPr>
          <a:xfrm>
            <a:off x="870840" y="312516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1" name="CustomShape 14"/>
          <p:cNvSpPr/>
          <p:nvPr/>
        </p:nvSpPr>
        <p:spPr>
          <a:xfrm>
            <a:off x="1044720" y="3386160"/>
            <a:ext cx="84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2" name="CustomShape 15"/>
          <p:cNvSpPr/>
          <p:nvPr/>
        </p:nvSpPr>
        <p:spPr>
          <a:xfrm>
            <a:off x="1044720" y="3691080"/>
            <a:ext cx="84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3" name="CustomShape 16"/>
          <p:cNvSpPr/>
          <p:nvPr/>
        </p:nvSpPr>
        <p:spPr>
          <a:xfrm flipH="1">
            <a:off x="650160" y="4170240"/>
            <a:ext cx="8679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4" name="CustomShape 17"/>
          <p:cNvSpPr/>
          <p:nvPr/>
        </p:nvSpPr>
        <p:spPr>
          <a:xfrm flipH="1">
            <a:off x="890280" y="3952440"/>
            <a:ext cx="4330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5" name="CustomShape 18"/>
          <p:cNvSpPr/>
          <p:nvPr/>
        </p:nvSpPr>
        <p:spPr>
          <a:xfrm flipH="1">
            <a:off x="879120" y="439884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6" name="CustomShape 19"/>
          <p:cNvSpPr/>
          <p:nvPr/>
        </p:nvSpPr>
        <p:spPr>
          <a:xfrm flipH="1">
            <a:off x="1053360" y="4659840"/>
            <a:ext cx="8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7" name="CustomShape 20"/>
          <p:cNvSpPr/>
          <p:nvPr/>
        </p:nvSpPr>
        <p:spPr>
          <a:xfrm flipH="1">
            <a:off x="1053360" y="4964760"/>
            <a:ext cx="8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8" name="CustomShape 21"/>
          <p:cNvSpPr/>
          <p:nvPr/>
        </p:nvSpPr>
        <p:spPr>
          <a:xfrm>
            <a:off x="664200" y="5443560"/>
            <a:ext cx="868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9" name="CustomShape 22"/>
          <p:cNvSpPr/>
          <p:nvPr/>
        </p:nvSpPr>
        <p:spPr>
          <a:xfrm>
            <a:off x="882000" y="522612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0" name="CustomShape 23"/>
          <p:cNvSpPr/>
          <p:nvPr/>
        </p:nvSpPr>
        <p:spPr>
          <a:xfrm>
            <a:off x="882000" y="566136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1" name="CustomShape 24"/>
          <p:cNvSpPr/>
          <p:nvPr/>
        </p:nvSpPr>
        <p:spPr>
          <a:xfrm>
            <a:off x="1056240" y="5922720"/>
            <a:ext cx="84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2" name="CustomShape 25"/>
          <p:cNvSpPr/>
          <p:nvPr/>
        </p:nvSpPr>
        <p:spPr>
          <a:xfrm>
            <a:off x="1056240" y="6227640"/>
            <a:ext cx="84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3" name="CustomShape 26"/>
          <p:cNvSpPr/>
          <p:nvPr/>
        </p:nvSpPr>
        <p:spPr>
          <a:xfrm flipH="1">
            <a:off x="661320" y="6706440"/>
            <a:ext cx="868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4" name="CustomShape 27"/>
          <p:cNvSpPr/>
          <p:nvPr/>
        </p:nvSpPr>
        <p:spPr>
          <a:xfrm flipH="1">
            <a:off x="879120" y="648864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5" name="CustomShape 28"/>
          <p:cNvSpPr/>
          <p:nvPr/>
        </p:nvSpPr>
        <p:spPr>
          <a:xfrm>
            <a:off x="1523880" y="2613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6" name="CustomShape 29"/>
          <p:cNvSpPr/>
          <p:nvPr/>
        </p:nvSpPr>
        <p:spPr>
          <a:xfrm>
            <a:off x="1306080" y="4791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7" name="CustomShape 30"/>
          <p:cNvSpPr/>
          <p:nvPr/>
        </p:nvSpPr>
        <p:spPr>
          <a:xfrm>
            <a:off x="1306080" y="435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8" name="CustomShape 31"/>
          <p:cNvSpPr/>
          <p:nvPr/>
        </p:nvSpPr>
        <p:spPr>
          <a:xfrm>
            <a:off x="1131840" y="74052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9" name="CustomShape 32"/>
          <p:cNvSpPr/>
          <p:nvPr/>
        </p:nvSpPr>
        <p:spPr>
          <a:xfrm>
            <a:off x="1131840" y="10450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0" name="CustomShape 33"/>
          <p:cNvSpPr/>
          <p:nvPr/>
        </p:nvSpPr>
        <p:spPr>
          <a:xfrm flipH="1">
            <a:off x="1520280" y="15242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1" name="CustomShape 34"/>
          <p:cNvSpPr/>
          <p:nvPr/>
        </p:nvSpPr>
        <p:spPr>
          <a:xfrm flipH="1">
            <a:off x="1302840" y="13064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2" name="CustomShape 35"/>
          <p:cNvSpPr/>
          <p:nvPr/>
        </p:nvSpPr>
        <p:spPr>
          <a:xfrm flipH="1">
            <a:off x="1302840" y="17420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3" name="CustomShape 36"/>
          <p:cNvSpPr/>
          <p:nvPr/>
        </p:nvSpPr>
        <p:spPr>
          <a:xfrm flipH="1">
            <a:off x="1128600" y="20030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4" name="CustomShape 37"/>
          <p:cNvSpPr/>
          <p:nvPr/>
        </p:nvSpPr>
        <p:spPr>
          <a:xfrm flipH="1">
            <a:off x="1128600" y="23079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5" name="CustomShape 38"/>
          <p:cNvSpPr/>
          <p:nvPr/>
        </p:nvSpPr>
        <p:spPr>
          <a:xfrm>
            <a:off x="1523880" y="27867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6" name="CustomShape 39"/>
          <p:cNvSpPr/>
          <p:nvPr/>
        </p:nvSpPr>
        <p:spPr>
          <a:xfrm>
            <a:off x="1306080" y="256932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7" name="CustomShape 40"/>
          <p:cNvSpPr/>
          <p:nvPr/>
        </p:nvSpPr>
        <p:spPr>
          <a:xfrm>
            <a:off x="1306080" y="30160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8" name="CustomShape 41"/>
          <p:cNvSpPr/>
          <p:nvPr/>
        </p:nvSpPr>
        <p:spPr>
          <a:xfrm>
            <a:off x="1131840" y="32770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9" name="CustomShape 42"/>
          <p:cNvSpPr/>
          <p:nvPr/>
        </p:nvSpPr>
        <p:spPr>
          <a:xfrm>
            <a:off x="1131840" y="358200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0" name="CustomShape 43"/>
          <p:cNvSpPr/>
          <p:nvPr/>
        </p:nvSpPr>
        <p:spPr>
          <a:xfrm flipH="1">
            <a:off x="1520280" y="40611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1" name="CustomShape 44"/>
          <p:cNvSpPr/>
          <p:nvPr/>
        </p:nvSpPr>
        <p:spPr>
          <a:xfrm flipH="1">
            <a:off x="1325520" y="38433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2" name="CustomShape 45"/>
          <p:cNvSpPr/>
          <p:nvPr/>
        </p:nvSpPr>
        <p:spPr>
          <a:xfrm flipH="1">
            <a:off x="1314000" y="42897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3" name="CustomShape 46"/>
          <p:cNvSpPr/>
          <p:nvPr/>
        </p:nvSpPr>
        <p:spPr>
          <a:xfrm flipH="1">
            <a:off x="1139760" y="45507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4" name="CustomShape 47"/>
          <p:cNvSpPr/>
          <p:nvPr/>
        </p:nvSpPr>
        <p:spPr>
          <a:xfrm flipH="1">
            <a:off x="1139760" y="48556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5" name="CustomShape 48"/>
          <p:cNvSpPr/>
          <p:nvPr/>
        </p:nvSpPr>
        <p:spPr>
          <a:xfrm>
            <a:off x="1535040" y="53344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6" name="CustomShape 49"/>
          <p:cNvSpPr/>
          <p:nvPr/>
        </p:nvSpPr>
        <p:spPr>
          <a:xfrm>
            <a:off x="1317240" y="51170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7" name="CustomShape 50"/>
          <p:cNvSpPr/>
          <p:nvPr/>
        </p:nvSpPr>
        <p:spPr>
          <a:xfrm>
            <a:off x="1317240" y="55522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8" name="CustomShape 51"/>
          <p:cNvSpPr/>
          <p:nvPr/>
        </p:nvSpPr>
        <p:spPr>
          <a:xfrm>
            <a:off x="1143360" y="58136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9" name="CustomShape 52"/>
          <p:cNvSpPr/>
          <p:nvPr/>
        </p:nvSpPr>
        <p:spPr>
          <a:xfrm>
            <a:off x="1143360" y="61185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0" name="CustomShape 53"/>
          <p:cNvSpPr/>
          <p:nvPr/>
        </p:nvSpPr>
        <p:spPr>
          <a:xfrm flipH="1">
            <a:off x="443160" y="65973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1" name="CustomShape 54"/>
          <p:cNvSpPr/>
          <p:nvPr/>
        </p:nvSpPr>
        <p:spPr>
          <a:xfrm flipH="1">
            <a:off x="660960" y="63795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2" name="CustomShape 55"/>
          <p:cNvSpPr/>
          <p:nvPr/>
        </p:nvSpPr>
        <p:spPr>
          <a:xfrm>
            <a:off x="435240" y="2613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3" name="CustomShape 56"/>
          <p:cNvSpPr/>
          <p:nvPr/>
        </p:nvSpPr>
        <p:spPr>
          <a:xfrm>
            <a:off x="653040" y="4791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4" name="CustomShape 57"/>
          <p:cNvSpPr/>
          <p:nvPr/>
        </p:nvSpPr>
        <p:spPr>
          <a:xfrm>
            <a:off x="653040" y="435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5" name="CustomShape 58"/>
          <p:cNvSpPr/>
          <p:nvPr/>
        </p:nvSpPr>
        <p:spPr>
          <a:xfrm>
            <a:off x="826920" y="74052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6" name="CustomShape 59"/>
          <p:cNvSpPr/>
          <p:nvPr/>
        </p:nvSpPr>
        <p:spPr>
          <a:xfrm>
            <a:off x="826920" y="10450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7" name="CustomShape 60"/>
          <p:cNvSpPr/>
          <p:nvPr/>
        </p:nvSpPr>
        <p:spPr>
          <a:xfrm flipH="1">
            <a:off x="432000" y="15242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8" name="CustomShape 61"/>
          <p:cNvSpPr/>
          <p:nvPr/>
        </p:nvSpPr>
        <p:spPr>
          <a:xfrm flipH="1">
            <a:off x="649440" y="13064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9" name="CustomShape 62"/>
          <p:cNvSpPr/>
          <p:nvPr/>
        </p:nvSpPr>
        <p:spPr>
          <a:xfrm flipH="1">
            <a:off x="649440" y="17420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0" name="CustomShape 63"/>
          <p:cNvSpPr/>
          <p:nvPr/>
        </p:nvSpPr>
        <p:spPr>
          <a:xfrm flipH="1">
            <a:off x="823680" y="20030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1" name="CustomShape 64"/>
          <p:cNvSpPr/>
          <p:nvPr/>
        </p:nvSpPr>
        <p:spPr>
          <a:xfrm flipH="1">
            <a:off x="823680" y="23079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2" name="CustomShape 65"/>
          <p:cNvSpPr/>
          <p:nvPr/>
        </p:nvSpPr>
        <p:spPr>
          <a:xfrm>
            <a:off x="435240" y="27867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3" name="CustomShape 66"/>
          <p:cNvSpPr/>
          <p:nvPr/>
        </p:nvSpPr>
        <p:spPr>
          <a:xfrm>
            <a:off x="653040" y="256932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4" name="CustomShape 67"/>
          <p:cNvSpPr/>
          <p:nvPr/>
        </p:nvSpPr>
        <p:spPr>
          <a:xfrm>
            <a:off x="653040" y="30160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5" name="CustomShape 68"/>
          <p:cNvSpPr/>
          <p:nvPr/>
        </p:nvSpPr>
        <p:spPr>
          <a:xfrm>
            <a:off x="826920" y="32770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6" name="CustomShape 69"/>
          <p:cNvSpPr/>
          <p:nvPr/>
        </p:nvSpPr>
        <p:spPr>
          <a:xfrm>
            <a:off x="826920" y="358200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7" name="CustomShape 70"/>
          <p:cNvSpPr/>
          <p:nvPr/>
        </p:nvSpPr>
        <p:spPr>
          <a:xfrm flipH="1">
            <a:off x="432000" y="40611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8" name="CustomShape 71"/>
          <p:cNvSpPr/>
          <p:nvPr/>
        </p:nvSpPr>
        <p:spPr>
          <a:xfrm flipH="1">
            <a:off x="672120" y="38433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9" name="CustomShape 72"/>
          <p:cNvSpPr/>
          <p:nvPr/>
        </p:nvSpPr>
        <p:spPr>
          <a:xfrm flipH="1">
            <a:off x="660960" y="42897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0" name="CustomShape 73"/>
          <p:cNvSpPr/>
          <p:nvPr/>
        </p:nvSpPr>
        <p:spPr>
          <a:xfrm flipH="1">
            <a:off x="835200" y="45507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1" name="CustomShape 74"/>
          <p:cNvSpPr/>
          <p:nvPr/>
        </p:nvSpPr>
        <p:spPr>
          <a:xfrm flipH="1">
            <a:off x="835200" y="48556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2" name="CustomShape 75"/>
          <p:cNvSpPr/>
          <p:nvPr/>
        </p:nvSpPr>
        <p:spPr>
          <a:xfrm>
            <a:off x="446400" y="53344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3" name="CustomShape 76"/>
          <p:cNvSpPr/>
          <p:nvPr/>
        </p:nvSpPr>
        <p:spPr>
          <a:xfrm>
            <a:off x="664200" y="51170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4" name="CustomShape 77"/>
          <p:cNvSpPr/>
          <p:nvPr/>
        </p:nvSpPr>
        <p:spPr>
          <a:xfrm>
            <a:off x="664200" y="55522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5" name="CustomShape 78"/>
          <p:cNvSpPr/>
          <p:nvPr/>
        </p:nvSpPr>
        <p:spPr>
          <a:xfrm>
            <a:off x="838440" y="58136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6" name="CustomShape 79"/>
          <p:cNvSpPr/>
          <p:nvPr/>
        </p:nvSpPr>
        <p:spPr>
          <a:xfrm>
            <a:off x="838440" y="61185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7" name="CustomShape 80"/>
          <p:cNvSpPr/>
          <p:nvPr/>
        </p:nvSpPr>
        <p:spPr>
          <a:xfrm flipH="1">
            <a:off x="1531800" y="65973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8" name="CustomShape 81"/>
          <p:cNvSpPr/>
          <p:nvPr/>
        </p:nvSpPr>
        <p:spPr>
          <a:xfrm flipH="1">
            <a:off x="1314000" y="63795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9" name="PlaceHolder 8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Для правки текста заглавия щёлкните мышью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20" name="PlaceHolder 8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Для правки структуры щёлкните мышью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Второй уровень структуры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Третий уровень структуры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Четвёртый уровень структуры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Пятый уровень структуры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Шестой уровень структуры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Седьмой уровень структуры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CustomShape 1"/>
          <p:cNvSpPr/>
          <p:nvPr/>
        </p:nvSpPr>
        <p:spPr>
          <a:xfrm>
            <a:off x="653040" y="370440"/>
            <a:ext cx="868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58" name="CustomShape 2"/>
          <p:cNvSpPr/>
          <p:nvPr/>
        </p:nvSpPr>
        <p:spPr>
          <a:xfrm>
            <a:off x="870840" y="58824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59" name="CustomShape 3"/>
          <p:cNvSpPr/>
          <p:nvPr/>
        </p:nvSpPr>
        <p:spPr>
          <a:xfrm>
            <a:off x="1044720" y="849600"/>
            <a:ext cx="84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60" name="CustomShape 4"/>
          <p:cNvSpPr/>
          <p:nvPr/>
        </p:nvSpPr>
        <p:spPr>
          <a:xfrm>
            <a:off x="870840" y="15264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61" name="CustomShape 5"/>
          <p:cNvSpPr/>
          <p:nvPr/>
        </p:nvSpPr>
        <p:spPr>
          <a:xfrm>
            <a:off x="1044720" y="1154160"/>
            <a:ext cx="84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62" name="CustomShape 6"/>
          <p:cNvSpPr/>
          <p:nvPr/>
        </p:nvSpPr>
        <p:spPr>
          <a:xfrm flipH="1">
            <a:off x="650160" y="1633320"/>
            <a:ext cx="8679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63" name="CustomShape 7"/>
          <p:cNvSpPr/>
          <p:nvPr/>
        </p:nvSpPr>
        <p:spPr>
          <a:xfrm flipH="1">
            <a:off x="867600" y="1415520"/>
            <a:ext cx="4330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64" name="CustomShape 8"/>
          <p:cNvSpPr/>
          <p:nvPr/>
        </p:nvSpPr>
        <p:spPr>
          <a:xfrm flipH="1">
            <a:off x="867600" y="1851120"/>
            <a:ext cx="4330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65" name="CustomShape 9"/>
          <p:cNvSpPr/>
          <p:nvPr/>
        </p:nvSpPr>
        <p:spPr>
          <a:xfrm flipH="1">
            <a:off x="1041840" y="2112120"/>
            <a:ext cx="84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66" name="CustomShape 10"/>
          <p:cNvSpPr/>
          <p:nvPr/>
        </p:nvSpPr>
        <p:spPr>
          <a:xfrm flipH="1">
            <a:off x="1041840" y="2417040"/>
            <a:ext cx="84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67" name="CustomShape 11"/>
          <p:cNvSpPr/>
          <p:nvPr/>
        </p:nvSpPr>
        <p:spPr>
          <a:xfrm>
            <a:off x="653040" y="2895840"/>
            <a:ext cx="868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68" name="CustomShape 12"/>
          <p:cNvSpPr/>
          <p:nvPr/>
        </p:nvSpPr>
        <p:spPr>
          <a:xfrm>
            <a:off x="870840" y="267840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69" name="CustomShape 13"/>
          <p:cNvSpPr/>
          <p:nvPr/>
        </p:nvSpPr>
        <p:spPr>
          <a:xfrm>
            <a:off x="870840" y="312516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70" name="CustomShape 14"/>
          <p:cNvSpPr/>
          <p:nvPr/>
        </p:nvSpPr>
        <p:spPr>
          <a:xfrm>
            <a:off x="1044720" y="3386160"/>
            <a:ext cx="84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71" name="CustomShape 15"/>
          <p:cNvSpPr/>
          <p:nvPr/>
        </p:nvSpPr>
        <p:spPr>
          <a:xfrm>
            <a:off x="1044720" y="3691080"/>
            <a:ext cx="84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72" name="CustomShape 16"/>
          <p:cNvSpPr/>
          <p:nvPr/>
        </p:nvSpPr>
        <p:spPr>
          <a:xfrm flipH="1">
            <a:off x="650160" y="4170240"/>
            <a:ext cx="8679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73" name="CustomShape 17"/>
          <p:cNvSpPr/>
          <p:nvPr/>
        </p:nvSpPr>
        <p:spPr>
          <a:xfrm flipH="1">
            <a:off x="890280" y="3952440"/>
            <a:ext cx="4330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74" name="CustomShape 18"/>
          <p:cNvSpPr/>
          <p:nvPr/>
        </p:nvSpPr>
        <p:spPr>
          <a:xfrm flipH="1">
            <a:off x="879120" y="439884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75" name="CustomShape 19"/>
          <p:cNvSpPr/>
          <p:nvPr/>
        </p:nvSpPr>
        <p:spPr>
          <a:xfrm flipH="1">
            <a:off x="1053360" y="4659840"/>
            <a:ext cx="8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76" name="CustomShape 20"/>
          <p:cNvSpPr/>
          <p:nvPr/>
        </p:nvSpPr>
        <p:spPr>
          <a:xfrm flipH="1">
            <a:off x="1053360" y="4964760"/>
            <a:ext cx="8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77" name="CustomShape 21"/>
          <p:cNvSpPr/>
          <p:nvPr/>
        </p:nvSpPr>
        <p:spPr>
          <a:xfrm>
            <a:off x="664200" y="5443560"/>
            <a:ext cx="868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78" name="CustomShape 22"/>
          <p:cNvSpPr/>
          <p:nvPr/>
        </p:nvSpPr>
        <p:spPr>
          <a:xfrm>
            <a:off x="882000" y="522612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79" name="CustomShape 23"/>
          <p:cNvSpPr/>
          <p:nvPr/>
        </p:nvSpPr>
        <p:spPr>
          <a:xfrm>
            <a:off x="882000" y="566136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80" name="CustomShape 24"/>
          <p:cNvSpPr/>
          <p:nvPr/>
        </p:nvSpPr>
        <p:spPr>
          <a:xfrm>
            <a:off x="1056240" y="5922720"/>
            <a:ext cx="84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81" name="CustomShape 25"/>
          <p:cNvSpPr/>
          <p:nvPr/>
        </p:nvSpPr>
        <p:spPr>
          <a:xfrm>
            <a:off x="1056240" y="6227640"/>
            <a:ext cx="84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82" name="CustomShape 26"/>
          <p:cNvSpPr/>
          <p:nvPr/>
        </p:nvSpPr>
        <p:spPr>
          <a:xfrm flipH="1">
            <a:off x="661320" y="6706440"/>
            <a:ext cx="868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83" name="CustomShape 27"/>
          <p:cNvSpPr/>
          <p:nvPr/>
        </p:nvSpPr>
        <p:spPr>
          <a:xfrm flipH="1">
            <a:off x="879120" y="648864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84" name="CustomShape 28"/>
          <p:cNvSpPr/>
          <p:nvPr/>
        </p:nvSpPr>
        <p:spPr>
          <a:xfrm>
            <a:off x="1523880" y="2613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85" name="CustomShape 29"/>
          <p:cNvSpPr/>
          <p:nvPr/>
        </p:nvSpPr>
        <p:spPr>
          <a:xfrm>
            <a:off x="1306080" y="4791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86" name="CustomShape 30"/>
          <p:cNvSpPr/>
          <p:nvPr/>
        </p:nvSpPr>
        <p:spPr>
          <a:xfrm>
            <a:off x="1306080" y="435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87" name="CustomShape 31"/>
          <p:cNvSpPr/>
          <p:nvPr/>
        </p:nvSpPr>
        <p:spPr>
          <a:xfrm>
            <a:off x="1131840" y="74052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88" name="CustomShape 32"/>
          <p:cNvSpPr/>
          <p:nvPr/>
        </p:nvSpPr>
        <p:spPr>
          <a:xfrm>
            <a:off x="1131840" y="10450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89" name="CustomShape 33"/>
          <p:cNvSpPr/>
          <p:nvPr/>
        </p:nvSpPr>
        <p:spPr>
          <a:xfrm flipH="1">
            <a:off x="1520280" y="15242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90" name="CustomShape 34"/>
          <p:cNvSpPr/>
          <p:nvPr/>
        </p:nvSpPr>
        <p:spPr>
          <a:xfrm flipH="1">
            <a:off x="1302840" y="13064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91" name="CustomShape 35"/>
          <p:cNvSpPr/>
          <p:nvPr/>
        </p:nvSpPr>
        <p:spPr>
          <a:xfrm flipH="1">
            <a:off x="1302840" y="17420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92" name="CustomShape 36"/>
          <p:cNvSpPr/>
          <p:nvPr/>
        </p:nvSpPr>
        <p:spPr>
          <a:xfrm flipH="1">
            <a:off x="1128600" y="20030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93" name="CustomShape 37"/>
          <p:cNvSpPr/>
          <p:nvPr/>
        </p:nvSpPr>
        <p:spPr>
          <a:xfrm flipH="1">
            <a:off x="1128600" y="23079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94" name="CustomShape 38"/>
          <p:cNvSpPr/>
          <p:nvPr/>
        </p:nvSpPr>
        <p:spPr>
          <a:xfrm>
            <a:off x="1523880" y="27867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95" name="CustomShape 39"/>
          <p:cNvSpPr/>
          <p:nvPr/>
        </p:nvSpPr>
        <p:spPr>
          <a:xfrm>
            <a:off x="1306080" y="256932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96" name="CustomShape 40"/>
          <p:cNvSpPr/>
          <p:nvPr/>
        </p:nvSpPr>
        <p:spPr>
          <a:xfrm>
            <a:off x="1306080" y="30160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97" name="CustomShape 41"/>
          <p:cNvSpPr/>
          <p:nvPr/>
        </p:nvSpPr>
        <p:spPr>
          <a:xfrm>
            <a:off x="1131840" y="32770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98" name="CustomShape 42"/>
          <p:cNvSpPr/>
          <p:nvPr/>
        </p:nvSpPr>
        <p:spPr>
          <a:xfrm>
            <a:off x="1131840" y="358200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99" name="CustomShape 43"/>
          <p:cNvSpPr/>
          <p:nvPr/>
        </p:nvSpPr>
        <p:spPr>
          <a:xfrm flipH="1">
            <a:off x="1520280" y="40611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00" name="CustomShape 44"/>
          <p:cNvSpPr/>
          <p:nvPr/>
        </p:nvSpPr>
        <p:spPr>
          <a:xfrm flipH="1">
            <a:off x="1325520" y="38433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01" name="CustomShape 45"/>
          <p:cNvSpPr/>
          <p:nvPr/>
        </p:nvSpPr>
        <p:spPr>
          <a:xfrm flipH="1">
            <a:off x="1314000" y="42897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02" name="CustomShape 46"/>
          <p:cNvSpPr/>
          <p:nvPr/>
        </p:nvSpPr>
        <p:spPr>
          <a:xfrm flipH="1">
            <a:off x="1139760" y="45507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03" name="CustomShape 47"/>
          <p:cNvSpPr/>
          <p:nvPr/>
        </p:nvSpPr>
        <p:spPr>
          <a:xfrm flipH="1">
            <a:off x="1139760" y="48556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04" name="CustomShape 48"/>
          <p:cNvSpPr/>
          <p:nvPr/>
        </p:nvSpPr>
        <p:spPr>
          <a:xfrm>
            <a:off x="1535040" y="53344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05" name="CustomShape 49"/>
          <p:cNvSpPr/>
          <p:nvPr/>
        </p:nvSpPr>
        <p:spPr>
          <a:xfrm>
            <a:off x="1317240" y="51170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06" name="CustomShape 50"/>
          <p:cNvSpPr/>
          <p:nvPr/>
        </p:nvSpPr>
        <p:spPr>
          <a:xfrm>
            <a:off x="1317240" y="55522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07" name="CustomShape 51"/>
          <p:cNvSpPr/>
          <p:nvPr/>
        </p:nvSpPr>
        <p:spPr>
          <a:xfrm>
            <a:off x="1143360" y="58136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08" name="CustomShape 52"/>
          <p:cNvSpPr/>
          <p:nvPr/>
        </p:nvSpPr>
        <p:spPr>
          <a:xfrm>
            <a:off x="1143360" y="61185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09" name="CustomShape 53"/>
          <p:cNvSpPr/>
          <p:nvPr/>
        </p:nvSpPr>
        <p:spPr>
          <a:xfrm flipH="1">
            <a:off x="443160" y="65973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10" name="CustomShape 54"/>
          <p:cNvSpPr/>
          <p:nvPr/>
        </p:nvSpPr>
        <p:spPr>
          <a:xfrm flipH="1">
            <a:off x="660960" y="63795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11" name="CustomShape 55"/>
          <p:cNvSpPr/>
          <p:nvPr/>
        </p:nvSpPr>
        <p:spPr>
          <a:xfrm>
            <a:off x="435240" y="2613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12" name="CustomShape 56"/>
          <p:cNvSpPr/>
          <p:nvPr/>
        </p:nvSpPr>
        <p:spPr>
          <a:xfrm>
            <a:off x="653040" y="4791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13" name="CustomShape 57"/>
          <p:cNvSpPr/>
          <p:nvPr/>
        </p:nvSpPr>
        <p:spPr>
          <a:xfrm>
            <a:off x="653040" y="435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14" name="CustomShape 58"/>
          <p:cNvSpPr/>
          <p:nvPr/>
        </p:nvSpPr>
        <p:spPr>
          <a:xfrm>
            <a:off x="826920" y="74052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15" name="CustomShape 59"/>
          <p:cNvSpPr/>
          <p:nvPr/>
        </p:nvSpPr>
        <p:spPr>
          <a:xfrm>
            <a:off x="826920" y="10450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16" name="CustomShape 60"/>
          <p:cNvSpPr/>
          <p:nvPr/>
        </p:nvSpPr>
        <p:spPr>
          <a:xfrm flipH="1">
            <a:off x="432000" y="15242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17" name="CustomShape 61"/>
          <p:cNvSpPr/>
          <p:nvPr/>
        </p:nvSpPr>
        <p:spPr>
          <a:xfrm flipH="1">
            <a:off x="649440" y="13064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18" name="CustomShape 62"/>
          <p:cNvSpPr/>
          <p:nvPr/>
        </p:nvSpPr>
        <p:spPr>
          <a:xfrm flipH="1">
            <a:off x="649440" y="17420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19" name="CustomShape 63"/>
          <p:cNvSpPr/>
          <p:nvPr/>
        </p:nvSpPr>
        <p:spPr>
          <a:xfrm flipH="1">
            <a:off x="823680" y="20030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20" name="CustomShape 64"/>
          <p:cNvSpPr/>
          <p:nvPr/>
        </p:nvSpPr>
        <p:spPr>
          <a:xfrm flipH="1">
            <a:off x="823680" y="23079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21" name="CustomShape 65"/>
          <p:cNvSpPr/>
          <p:nvPr/>
        </p:nvSpPr>
        <p:spPr>
          <a:xfrm>
            <a:off x="435240" y="27867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22" name="CustomShape 66"/>
          <p:cNvSpPr/>
          <p:nvPr/>
        </p:nvSpPr>
        <p:spPr>
          <a:xfrm>
            <a:off x="653040" y="256932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23" name="CustomShape 67"/>
          <p:cNvSpPr/>
          <p:nvPr/>
        </p:nvSpPr>
        <p:spPr>
          <a:xfrm>
            <a:off x="653040" y="30160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24" name="CustomShape 68"/>
          <p:cNvSpPr/>
          <p:nvPr/>
        </p:nvSpPr>
        <p:spPr>
          <a:xfrm>
            <a:off x="826920" y="32770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25" name="CustomShape 69"/>
          <p:cNvSpPr/>
          <p:nvPr/>
        </p:nvSpPr>
        <p:spPr>
          <a:xfrm>
            <a:off x="826920" y="358200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26" name="CustomShape 70"/>
          <p:cNvSpPr/>
          <p:nvPr/>
        </p:nvSpPr>
        <p:spPr>
          <a:xfrm flipH="1">
            <a:off x="432000" y="40611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27" name="CustomShape 71"/>
          <p:cNvSpPr/>
          <p:nvPr/>
        </p:nvSpPr>
        <p:spPr>
          <a:xfrm flipH="1">
            <a:off x="672120" y="38433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28" name="CustomShape 72"/>
          <p:cNvSpPr/>
          <p:nvPr/>
        </p:nvSpPr>
        <p:spPr>
          <a:xfrm flipH="1">
            <a:off x="660960" y="42897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29" name="CustomShape 73"/>
          <p:cNvSpPr/>
          <p:nvPr/>
        </p:nvSpPr>
        <p:spPr>
          <a:xfrm flipH="1">
            <a:off x="835200" y="45507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30" name="CustomShape 74"/>
          <p:cNvSpPr/>
          <p:nvPr/>
        </p:nvSpPr>
        <p:spPr>
          <a:xfrm flipH="1">
            <a:off x="835200" y="48556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31" name="CustomShape 75"/>
          <p:cNvSpPr/>
          <p:nvPr/>
        </p:nvSpPr>
        <p:spPr>
          <a:xfrm>
            <a:off x="446400" y="53344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32" name="CustomShape 76"/>
          <p:cNvSpPr/>
          <p:nvPr/>
        </p:nvSpPr>
        <p:spPr>
          <a:xfrm>
            <a:off x="664200" y="51170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33" name="CustomShape 77"/>
          <p:cNvSpPr/>
          <p:nvPr/>
        </p:nvSpPr>
        <p:spPr>
          <a:xfrm>
            <a:off x="664200" y="55522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34" name="CustomShape 78"/>
          <p:cNvSpPr/>
          <p:nvPr/>
        </p:nvSpPr>
        <p:spPr>
          <a:xfrm>
            <a:off x="838440" y="58136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35" name="CustomShape 79"/>
          <p:cNvSpPr/>
          <p:nvPr/>
        </p:nvSpPr>
        <p:spPr>
          <a:xfrm>
            <a:off x="838440" y="61185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36" name="CustomShape 80"/>
          <p:cNvSpPr/>
          <p:nvPr/>
        </p:nvSpPr>
        <p:spPr>
          <a:xfrm flipH="1">
            <a:off x="1531800" y="65973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37" name="CustomShape 81"/>
          <p:cNvSpPr/>
          <p:nvPr/>
        </p:nvSpPr>
        <p:spPr>
          <a:xfrm flipH="1">
            <a:off x="1314000" y="63795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38" name="PlaceHolder 8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Для правки текста заглавия щёлкните мышью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39" name="PlaceHolder 8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Для правки структуры щёлкните мышью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Второй уровень структуры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Третий уровень структуры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Четвёртый уровень структуры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Пятый уровень структуры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Шестой уровень структуры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Седьмой уровень структуры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CustomShape 1"/>
          <p:cNvSpPr/>
          <p:nvPr/>
        </p:nvSpPr>
        <p:spPr>
          <a:xfrm>
            <a:off x="653040" y="370440"/>
            <a:ext cx="8686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77" name="CustomShape 2"/>
          <p:cNvSpPr/>
          <p:nvPr/>
        </p:nvSpPr>
        <p:spPr>
          <a:xfrm>
            <a:off x="870840" y="588240"/>
            <a:ext cx="4330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78" name="CustomShape 3"/>
          <p:cNvSpPr/>
          <p:nvPr/>
        </p:nvSpPr>
        <p:spPr>
          <a:xfrm>
            <a:off x="1044720" y="849600"/>
            <a:ext cx="849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79" name="CustomShape 4"/>
          <p:cNvSpPr/>
          <p:nvPr/>
        </p:nvSpPr>
        <p:spPr>
          <a:xfrm>
            <a:off x="870840" y="152640"/>
            <a:ext cx="4330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80" name="CustomShape 5"/>
          <p:cNvSpPr/>
          <p:nvPr/>
        </p:nvSpPr>
        <p:spPr>
          <a:xfrm>
            <a:off x="1044720" y="1154160"/>
            <a:ext cx="849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81" name="CustomShape 6"/>
          <p:cNvSpPr/>
          <p:nvPr/>
        </p:nvSpPr>
        <p:spPr>
          <a:xfrm flipH="1">
            <a:off x="650880" y="1633320"/>
            <a:ext cx="868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82" name="CustomShape 7"/>
          <p:cNvSpPr/>
          <p:nvPr/>
        </p:nvSpPr>
        <p:spPr>
          <a:xfrm flipH="1">
            <a:off x="868320" y="1415520"/>
            <a:ext cx="433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83" name="CustomShape 8"/>
          <p:cNvSpPr/>
          <p:nvPr/>
        </p:nvSpPr>
        <p:spPr>
          <a:xfrm flipH="1">
            <a:off x="868320" y="1851120"/>
            <a:ext cx="433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84" name="CustomShape 9"/>
          <p:cNvSpPr/>
          <p:nvPr/>
        </p:nvSpPr>
        <p:spPr>
          <a:xfrm flipH="1">
            <a:off x="1042560" y="2112120"/>
            <a:ext cx="849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85" name="CustomShape 10"/>
          <p:cNvSpPr/>
          <p:nvPr/>
        </p:nvSpPr>
        <p:spPr>
          <a:xfrm flipH="1">
            <a:off x="1042560" y="2417040"/>
            <a:ext cx="849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86" name="CustomShape 11"/>
          <p:cNvSpPr/>
          <p:nvPr/>
        </p:nvSpPr>
        <p:spPr>
          <a:xfrm>
            <a:off x="653040" y="2895840"/>
            <a:ext cx="8686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87" name="CustomShape 12"/>
          <p:cNvSpPr/>
          <p:nvPr/>
        </p:nvSpPr>
        <p:spPr>
          <a:xfrm>
            <a:off x="870840" y="2678400"/>
            <a:ext cx="4330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88" name="CustomShape 13"/>
          <p:cNvSpPr/>
          <p:nvPr/>
        </p:nvSpPr>
        <p:spPr>
          <a:xfrm>
            <a:off x="870840" y="3125160"/>
            <a:ext cx="4330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89" name="CustomShape 14"/>
          <p:cNvSpPr/>
          <p:nvPr/>
        </p:nvSpPr>
        <p:spPr>
          <a:xfrm>
            <a:off x="1044720" y="3386160"/>
            <a:ext cx="849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90" name="CustomShape 15"/>
          <p:cNvSpPr/>
          <p:nvPr/>
        </p:nvSpPr>
        <p:spPr>
          <a:xfrm>
            <a:off x="1044720" y="3691080"/>
            <a:ext cx="849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91" name="CustomShape 16"/>
          <p:cNvSpPr/>
          <p:nvPr/>
        </p:nvSpPr>
        <p:spPr>
          <a:xfrm flipH="1">
            <a:off x="650880" y="4170240"/>
            <a:ext cx="868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92" name="CustomShape 17"/>
          <p:cNvSpPr/>
          <p:nvPr/>
        </p:nvSpPr>
        <p:spPr>
          <a:xfrm flipH="1">
            <a:off x="891000" y="3952440"/>
            <a:ext cx="433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93" name="CustomShape 18"/>
          <p:cNvSpPr/>
          <p:nvPr/>
        </p:nvSpPr>
        <p:spPr>
          <a:xfrm flipH="1">
            <a:off x="879120" y="4398840"/>
            <a:ext cx="4330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94" name="CustomShape 19"/>
          <p:cNvSpPr/>
          <p:nvPr/>
        </p:nvSpPr>
        <p:spPr>
          <a:xfrm flipH="1">
            <a:off x="1053360" y="4659840"/>
            <a:ext cx="84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95" name="CustomShape 20"/>
          <p:cNvSpPr/>
          <p:nvPr/>
        </p:nvSpPr>
        <p:spPr>
          <a:xfrm flipH="1">
            <a:off x="1053360" y="4964760"/>
            <a:ext cx="84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96" name="CustomShape 21"/>
          <p:cNvSpPr/>
          <p:nvPr/>
        </p:nvSpPr>
        <p:spPr>
          <a:xfrm>
            <a:off x="664200" y="5443560"/>
            <a:ext cx="8686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97" name="CustomShape 22"/>
          <p:cNvSpPr/>
          <p:nvPr/>
        </p:nvSpPr>
        <p:spPr>
          <a:xfrm>
            <a:off x="882000" y="5226120"/>
            <a:ext cx="4330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98" name="CustomShape 23"/>
          <p:cNvSpPr/>
          <p:nvPr/>
        </p:nvSpPr>
        <p:spPr>
          <a:xfrm>
            <a:off x="882000" y="5661360"/>
            <a:ext cx="4330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99" name="CustomShape 24"/>
          <p:cNvSpPr/>
          <p:nvPr/>
        </p:nvSpPr>
        <p:spPr>
          <a:xfrm>
            <a:off x="1056240" y="5922720"/>
            <a:ext cx="849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00" name="CustomShape 25"/>
          <p:cNvSpPr/>
          <p:nvPr/>
        </p:nvSpPr>
        <p:spPr>
          <a:xfrm>
            <a:off x="1056240" y="6227640"/>
            <a:ext cx="849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01" name="CustomShape 26"/>
          <p:cNvSpPr/>
          <p:nvPr/>
        </p:nvSpPr>
        <p:spPr>
          <a:xfrm flipH="1">
            <a:off x="661320" y="6706440"/>
            <a:ext cx="8686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02" name="CustomShape 27"/>
          <p:cNvSpPr/>
          <p:nvPr/>
        </p:nvSpPr>
        <p:spPr>
          <a:xfrm flipH="1">
            <a:off x="879120" y="6488640"/>
            <a:ext cx="4330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03" name="CustomShape 28"/>
          <p:cNvSpPr/>
          <p:nvPr/>
        </p:nvSpPr>
        <p:spPr>
          <a:xfrm>
            <a:off x="1523880" y="26136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04" name="CustomShape 29"/>
          <p:cNvSpPr/>
          <p:nvPr/>
        </p:nvSpPr>
        <p:spPr>
          <a:xfrm>
            <a:off x="1306080" y="47916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05" name="CustomShape 30"/>
          <p:cNvSpPr/>
          <p:nvPr/>
        </p:nvSpPr>
        <p:spPr>
          <a:xfrm>
            <a:off x="1306080" y="4356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06" name="CustomShape 31"/>
          <p:cNvSpPr/>
          <p:nvPr/>
        </p:nvSpPr>
        <p:spPr>
          <a:xfrm>
            <a:off x="1131840" y="74052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07" name="CustomShape 32"/>
          <p:cNvSpPr/>
          <p:nvPr/>
        </p:nvSpPr>
        <p:spPr>
          <a:xfrm>
            <a:off x="1131840" y="104508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08" name="CustomShape 33"/>
          <p:cNvSpPr/>
          <p:nvPr/>
        </p:nvSpPr>
        <p:spPr>
          <a:xfrm flipH="1">
            <a:off x="1521000" y="152424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09" name="CustomShape 34"/>
          <p:cNvSpPr/>
          <p:nvPr/>
        </p:nvSpPr>
        <p:spPr>
          <a:xfrm flipH="1">
            <a:off x="1303560" y="130644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10" name="CustomShape 35"/>
          <p:cNvSpPr/>
          <p:nvPr/>
        </p:nvSpPr>
        <p:spPr>
          <a:xfrm flipH="1">
            <a:off x="1303560" y="174204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11" name="CustomShape 36"/>
          <p:cNvSpPr/>
          <p:nvPr/>
        </p:nvSpPr>
        <p:spPr>
          <a:xfrm flipH="1">
            <a:off x="1129320" y="200304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12" name="CustomShape 37"/>
          <p:cNvSpPr/>
          <p:nvPr/>
        </p:nvSpPr>
        <p:spPr>
          <a:xfrm flipH="1">
            <a:off x="1129320" y="230796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13" name="CustomShape 38"/>
          <p:cNvSpPr/>
          <p:nvPr/>
        </p:nvSpPr>
        <p:spPr>
          <a:xfrm>
            <a:off x="1523880" y="278676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14" name="CustomShape 39"/>
          <p:cNvSpPr/>
          <p:nvPr/>
        </p:nvSpPr>
        <p:spPr>
          <a:xfrm>
            <a:off x="1306080" y="256932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15" name="CustomShape 40"/>
          <p:cNvSpPr/>
          <p:nvPr/>
        </p:nvSpPr>
        <p:spPr>
          <a:xfrm>
            <a:off x="1306080" y="301608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16" name="CustomShape 41"/>
          <p:cNvSpPr/>
          <p:nvPr/>
        </p:nvSpPr>
        <p:spPr>
          <a:xfrm>
            <a:off x="1131840" y="327708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17" name="CustomShape 42"/>
          <p:cNvSpPr/>
          <p:nvPr/>
        </p:nvSpPr>
        <p:spPr>
          <a:xfrm>
            <a:off x="1131840" y="358200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18" name="CustomShape 43"/>
          <p:cNvSpPr/>
          <p:nvPr/>
        </p:nvSpPr>
        <p:spPr>
          <a:xfrm flipH="1">
            <a:off x="1521000" y="406116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19" name="CustomShape 44"/>
          <p:cNvSpPr/>
          <p:nvPr/>
        </p:nvSpPr>
        <p:spPr>
          <a:xfrm flipH="1">
            <a:off x="1326240" y="384336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20" name="CustomShape 45"/>
          <p:cNvSpPr/>
          <p:nvPr/>
        </p:nvSpPr>
        <p:spPr>
          <a:xfrm flipH="1">
            <a:off x="1314720" y="428976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21" name="CustomShape 46"/>
          <p:cNvSpPr/>
          <p:nvPr/>
        </p:nvSpPr>
        <p:spPr>
          <a:xfrm flipH="1">
            <a:off x="1140480" y="455076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22" name="CustomShape 47"/>
          <p:cNvSpPr/>
          <p:nvPr/>
        </p:nvSpPr>
        <p:spPr>
          <a:xfrm flipH="1">
            <a:off x="1140480" y="485568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23" name="CustomShape 48"/>
          <p:cNvSpPr/>
          <p:nvPr/>
        </p:nvSpPr>
        <p:spPr>
          <a:xfrm>
            <a:off x="1535040" y="533448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24" name="CustomShape 49"/>
          <p:cNvSpPr/>
          <p:nvPr/>
        </p:nvSpPr>
        <p:spPr>
          <a:xfrm>
            <a:off x="1317240" y="511704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25" name="CustomShape 50"/>
          <p:cNvSpPr/>
          <p:nvPr/>
        </p:nvSpPr>
        <p:spPr>
          <a:xfrm>
            <a:off x="1317240" y="555228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26" name="CustomShape 51"/>
          <p:cNvSpPr/>
          <p:nvPr/>
        </p:nvSpPr>
        <p:spPr>
          <a:xfrm>
            <a:off x="1143360" y="581364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27" name="CustomShape 52"/>
          <p:cNvSpPr/>
          <p:nvPr/>
        </p:nvSpPr>
        <p:spPr>
          <a:xfrm>
            <a:off x="1143360" y="611856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28" name="CustomShape 53"/>
          <p:cNvSpPr/>
          <p:nvPr/>
        </p:nvSpPr>
        <p:spPr>
          <a:xfrm flipH="1">
            <a:off x="443880" y="659736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29" name="CustomShape 54"/>
          <p:cNvSpPr/>
          <p:nvPr/>
        </p:nvSpPr>
        <p:spPr>
          <a:xfrm flipH="1">
            <a:off x="661680" y="637956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0" name="CustomShape 55"/>
          <p:cNvSpPr/>
          <p:nvPr/>
        </p:nvSpPr>
        <p:spPr>
          <a:xfrm>
            <a:off x="435240" y="26136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1" name="CustomShape 56"/>
          <p:cNvSpPr/>
          <p:nvPr/>
        </p:nvSpPr>
        <p:spPr>
          <a:xfrm>
            <a:off x="653040" y="47916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2" name="CustomShape 57"/>
          <p:cNvSpPr/>
          <p:nvPr/>
        </p:nvSpPr>
        <p:spPr>
          <a:xfrm>
            <a:off x="653040" y="4356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3" name="CustomShape 58"/>
          <p:cNvSpPr/>
          <p:nvPr/>
        </p:nvSpPr>
        <p:spPr>
          <a:xfrm>
            <a:off x="826920" y="74052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4" name="CustomShape 59"/>
          <p:cNvSpPr/>
          <p:nvPr/>
        </p:nvSpPr>
        <p:spPr>
          <a:xfrm>
            <a:off x="826920" y="104508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5" name="CustomShape 60"/>
          <p:cNvSpPr/>
          <p:nvPr/>
        </p:nvSpPr>
        <p:spPr>
          <a:xfrm flipH="1">
            <a:off x="432720" y="152424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6" name="CustomShape 61"/>
          <p:cNvSpPr/>
          <p:nvPr/>
        </p:nvSpPr>
        <p:spPr>
          <a:xfrm flipH="1">
            <a:off x="650160" y="130644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7" name="CustomShape 62"/>
          <p:cNvSpPr/>
          <p:nvPr/>
        </p:nvSpPr>
        <p:spPr>
          <a:xfrm flipH="1">
            <a:off x="650160" y="174204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8" name="CustomShape 63"/>
          <p:cNvSpPr/>
          <p:nvPr/>
        </p:nvSpPr>
        <p:spPr>
          <a:xfrm flipH="1">
            <a:off x="824400" y="200304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9" name="CustomShape 64"/>
          <p:cNvSpPr/>
          <p:nvPr/>
        </p:nvSpPr>
        <p:spPr>
          <a:xfrm flipH="1">
            <a:off x="824400" y="230796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40" name="CustomShape 65"/>
          <p:cNvSpPr/>
          <p:nvPr/>
        </p:nvSpPr>
        <p:spPr>
          <a:xfrm>
            <a:off x="435240" y="278676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41" name="CustomShape 66"/>
          <p:cNvSpPr/>
          <p:nvPr/>
        </p:nvSpPr>
        <p:spPr>
          <a:xfrm>
            <a:off x="653040" y="256932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42" name="CustomShape 67"/>
          <p:cNvSpPr/>
          <p:nvPr/>
        </p:nvSpPr>
        <p:spPr>
          <a:xfrm>
            <a:off x="653040" y="301608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43" name="CustomShape 68"/>
          <p:cNvSpPr/>
          <p:nvPr/>
        </p:nvSpPr>
        <p:spPr>
          <a:xfrm>
            <a:off x="826920" y="327708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44" name="CustomShape 69"/>
          <p:cNvSpPr/>
          <p:nvPr/>
        </p:nvSpPr>
        <p:spPr>
          <a:xfrm>
            <a:off x="826920" y="358200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45" name="CustomShape 70"/>
          <p:cNvSpPr/>
          <p:nvPr/>
        </p:nvSpPr>
        <p:spPr>
          <a:xfrm flipH="1">
            <a:off x="432720" y="406116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46" name="CustomShape 71"/>
          <p:cNvSpPr/>
          <p:nvPr/>
        </p:nvSpPr>
        <p:spPr>
          <a:xfrm flipH="1">
            <a:off x="672840" y="384336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47" name="CustomShape 72"/>
          <p:cNvSpPr/>
          <p:nvPr/>
        </p:nvSpPr>
        <p:spPr>
          <a:xfrm flipH="1">
            <a:off x="661680" y="428976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48" name="CustomShape 73"/>
          <p:cNvSpPr/>
          <p:nvPr/>
        </p:nvSpPr>
        <p:spPr>
          <a:xfrm flipH="1">
            <a:off x="835920" y="455076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49" name="CustomShape 74"/>
          <p:cNvSpPr/>
          <p:nvPr/>
        </p:nvSpPr>
        <p:spPr>
          <a:xfrm flipH="1">
            <a:off x="835920" y="485568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50" name="CustomShape 75"/>
          <p:cNvSpPr/>
          <p:nvPr/>
        </p:nvSpPr>
        <p:spPr>
          <a:xfrm>
            <a:off x="446400" y="533448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51" name="CustomShape 76"/>
          <p:cNvSpPr/>
          <p:nvPr/>
        </p:nvSpPr>
        <p:spPr>
          <a:xfrm>
            <a:off x="664200" y="511704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52" name="CustomShape 77"/>
          <p:cNvSpPr/>
          <p:nvPr/>
        </p:nvSpPr>
        <p:spPr>
          <a:xfrm>
            <a:off x="664200" y="555228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53" name="CustomShape 78"/>
          <p:cNvSpPr/>
          <p:nvPr/>
        </p:nvSpPr>
        <p:spPr>
          <a:xfrm>
            <a:off x="838440" y="581364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54" name="CustomShape 79"/>
          <p:cNvSpPr/>
          <p:nvPr/>
        </p:nvSpPr>
        <p:spPr>
          <a:xfrm>
            <a:off x="838440" y="611856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55" name="CustomShape 80"/>
          <p:cNvSpPr/>
          <p:nvPr/>
        </p:nvSpPr>
        <p:spPr>
          <a:xfrm flipH="1">
            <a:off x="1532520" y="659736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56" name="CustomShape 81"/>
          <p:cNvSpPr/>
          <p:nvPr/>
        </p:nvSpPr>
        <p:spPr>
          <a:xfrm flipH="1">
            <a:off x="1314720" y="6379560"/>
            <a:ext cx="215280" cy="21528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57" name="PlaceHolder 8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Для правки текста заглавия щёлкните мышью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558" name="PlaceHolder 8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Для правки структуры щёлкните мышью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Второй уровень структуры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Третий уровень структуры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Четвёртый уровень структуры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Пятый уровень структуры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Шестой уровень структуры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Седьмой уровень структуры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png"/><Relationship Id="rId3" Type="http://schemas.openxmlformats.org/officeDocument/2006/relationships/image" Target="../media/image18.jpeg"/><Relationship Id="rId4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png"/><Relationship Id="rId3" Type="http://schemas.microsoft.com/office/2007/relationships/hdphoto" Target="../media/hdphoto1.wdp"/><Relationship Id="rId4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37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4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video" Target="../media/media10.mp4"/><Relationship Id="rId2" Type="http://schemas.microsoft.com/office/2007/relationships/media" Target="../media/media10.mp4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" descr=""/>
          <p:cNvPicPr/>
          <p:nvPr/>
        </p:nvPicPr>
        <p:blipFill>
          <a:blip r:embed="rId1"/>
          <a:stretch/>
        </p:blipFill>
        <p:spPr>
          <a:xfrm>
            <a:off x="2019240" y="154440"/>
            <a:ext cx="9370440" cy="2073600"/>
          </a:xfrm>
          <a:prstGeom prst="rect">
            <a:avLst/>
          </a:prstGeom>
          <a:ln w="0">
            <a:noFill/>
          </a:ln>
        </p:spPr>
      </p:pic>
      <p:pic>
        <p:nvPicPr>
          <p:cNvPr id="596" name="" descr=""/>
          <p:cNvPicPr/>
          <p:nvPr/>
        </p:nvPicPr>
        <p:blipFill>
          <a:blip r:embed="rId2"/>
          <a:stretch/>
        </p:blipFill>
        <p:spPr>
          <a:xfrm>
            <a:off x="2058840" y="2660760"/>
            <a:ext cx="9370080" cy="1224360"/>
          </a:xfrm>
          <a:prstGeom prst="rect">
            <a:avLst/>
          </a:prstGeom>
          <a:ln w="0">
            <a:noFill/>
          </a:ln>
        </p:spPr>
      </p:pic>
      <p:pic>
        <p:nvPicPr>
          <p:cNvPr id="597" name="" descr=""/>
          <p:cNvPicPr/>
          <p:nvPr/>
        </p:nvPicPr>
        <p:blipFill>
          <a:blip r:embed="rId3"/>
          <a:stretch/>
        </p:blipFill>
        <p:spPr>
          <a:xfrm>
            <a:off x="2971800" y="4023720"/>
            <a:ext cx="3675960" cy="2756880"/>
          </a:xfrm>
          <a:prstGeom prst="rect">
            <a:avLst/>
          </a:prstGeom>
          <a:ln w="0">
            <a:noFill/>
          </a:ln>
        </p:spPr>
      </p:pic>
      <p:pic>
        <p:nvPicPr>
          <p:cNvPr id="598" name="" descr=""/>
          <p:cNvPicPr/>
          <p:nvPr/>
        </p:nvPicPr>
        <p:blipFill>
          <a:blip r:embed="rId4"/>
          <a:stretch/>
        </p:blipFill>
        <p:spPr>
          <a:xfrm>
            <a:off x="7086600" y="4008600"/>
            <a:ext cx="3657600" cy="2743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CustomShape 1"/>
          <p:cNvSpPr/>
          <p:nvPr/>
        </p:nvSpPr>
        <p:spPr>
          <a:xfrm>
            <a:off x="1828800" y="308520"/>
            <a:ext cx="7542720" cy="682920"/>
          </a:xfrm>
          <a:prstGeom prst="horizontalScroll">
            <a:avLst>
              <a:gd name="adj" fmla="val 12500"/>
            </a:avLst>
          </a:prstGeom>
          <a:solidFill>
            <a:srgbClr val="ffd700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Перевіримо роботу</a:t>
            </a:r>
            <a:endParaRPr b="0" lang="en-US" sz="2200" spc="-1" strike="noStrike">
              <a:latin typeface="Arial"/>
            </a:endParaRPr>
          </a:p>
        </p:txBody>
      </p:sp>
      <p:pic>
        <p:nvPicPr>
          <p:cNvPr id="633" name="Рисунок 14_0" descr=""/>
          <p:cNvPicPr/>
          <p:nvPr/>
        </p:nvPicPr>
        <p:blipFill>
          <a:blip r:embed="rId1"/>
          <a:stretch/>
        </p:blipFill>
        <p:spPr>
          <a:xfrm>
            <a:off x="7858080" y="3087720"/>
            <a:ext cx="4332960" cy="3769200"/>
          </a:xfrm>
          <a:prstGeom prst="rect">
            <a:avLst/>
          </a:prstGeom>
          <a:ln w="0">
            <a:noFill/>
          </a:ln>
        </p:spPr>
      </p:pic>
      <p:sp>
        <p:nvSpPr>
          <p:cNvPr id="634" name="CustomShape 2"/>
          <p:cNvSpPr/>
          <p:nvPr/>
        </p:nvSpPr>
        <p:spPr>
          <a:xfrm>
            <a:off x="2621880" y="1407240"/>
            <a:ext cx="5378040" cy="649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i="1" lang="uk-UA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Власні назви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635" name="CustomShape 3"/>
          <p:cNvSpPr/>
          <p:nvPr/>
        </p:nvSpPr>
        <p:spPr>
          <a:xfrm>
            <a:off x="2057400" y="1828800"/>
            <a:ext cx="5256720" cy="365652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36" name="CustomShape 4"/>
          <p:cNvSpPr/>
          <p:nvPr/>
        </p:nvSpPr>
        <p:spPr>
          <a:xfrm>
            <a:off x="2874960" y="2652120"/>
            <a:ext cx="4210560" cy="23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i="1" lang="uk-UA" sz="3600" spc="-1" strike="noStrike">
                <a:solidFill>
                  <a:srgbClr val="000000"/>
                </a:solidFill>
                <a:latin typeface="Calibri"/>
                <a:ea typeface="DejaVu Sans"/>
              </a:rPr>
              <a:t>Сергій Корольов, Юрій Гагарін,</a:t>
            </a: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uk-UA" sz="3600" spc="-1" strike="noStrike">
                <a:solidFill>
                  <a:srgbClr val="000000"/>
                </a:solidFill>
                <a:latin typeface="Calibri"/>
                <a:ea typeface="DejaVu Sans"/>
              </a:rPr>
              <a:t>Павло Попович,</a:t>
            </a: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uk-UA" sz="3600" spc="-1" strike="noStrike">
                <a:solidFill>
                  <a:srgbClr val="000000"/>
                </a:solidFill>
                <a:latin typeface="Calibri"/>
                <a:ea typeface="DejaVu Sans"/>
              </a:rPr>
              <a:t>Житомир.</a:t>
            </a:r>
            <a:endParaRPr b="0" lang="en-US" sz="36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" descr=""/>
          <p:cNvPicPr/>
          <p:nvPr/>
        </p:nvPicPr>
        <p:blipFill>
          <a:blip r:embed="rId1"/>
          <a:stretch/>
        </p:blipFill>
        <p:spPr>
          <a:xfrm>
            <a:off x="2514600" y="146160"/>
            <a:ext cx="8914320" cy="4881960"/>
          </a:xfrm>
          <a:prstGeom prst="rect">
            <a:avLst/>
          </a:prstGeom>
          <a:ln w="0">
            <a:noFill/>
          </a:ln>
        </p:spPr>
      </p:pic>
      <p:sp>
        <p:nvSpPr>
          <p:cNvPr id="638" name="CustomShape 1"/>
          <p:cNvSpPr/>
          <p:nvPr/>
        </p:nvSpPr>
        <p:spPr>
          <a:xfrm>
            <a:off x="1828800" y="5257800"/>
            <a:ext cx="1045908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1900" spc="-1" strike="noStrike">
                <a:solidFill>
                  <a:srgbClr val="000000"/>
                </a:solidFill>
                <a:latin typeface="Arial"/>
                <a:ea typeface="DejaVu Sans"/>
              </a:rPr>
              <a:t>Друзі побували в музеї Космосу. Гаджика і Щебетунчика зацікавили космічні апарати.</a:t>
            </a:r>
            <a:endParaRPr b="0" lang="en-US" sz="1900" spc="-1" strike="noStrike">
              <a:latin typeface="Arial"/>
            </a:endParaRPr>
          </a:p>
        </p:txBody>
      </p:sp>
      <p:sp>
        <p:nvSpPr>
          <p:cNvPr id="639" name="CustomShape 2"/>
          <p:cNvSpPr/>
          <p:nvPr/>
        </p:nvSpPr>
        <p:spPr>
          <a:xfrm>
            <a:off x="1841760" y="5715000"/>
            <a:ext cx="801288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1900" spc="-1" strike="noStrike">
                <a:solidFill>
                  <a:srgbClr val="000000"/>
                </a:solidFill>
                <a:latin typeface="Arial"/>
                <a:ea typeface="DejaVu Sans"/>
              </a:rPr>
              <a:t>Читалочка дізналася про перших тварин, які побували в космосі.</a:t>
            </a:r>
            <a:endParaRPr b="0" lang="en-US" sz="1900" spc="-1" strike="noStrike">
              <a:latin typeface="Arial"/>
            </a:endParaRPr>
          </a:p>
        </p:txBody>
      </p:sp>
      <p:sp>
        <p:nvSpPr>
          <p:cNvPr id="640" name="CustomShape 3"/>
          <p:cNvSpPr/>
          <p:nvPr/>
        </p:nvSpPr>
        <p:spPr>
          <a:xfrm>
            <a:off x="1828800" y="6172200"/>
            <a:ext cx="8259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1900" spc="-1" strike="noStrike">
                <a:solidFill>
                  <a:srgbClr val="000000"/>
                </a:solidFill>
                <a:latin typeface="Arial"/>
                <a:ea typeface="DejaVu Sans"/>
              </a:rPr>
              <a:t>Родзинка розглядала чим харчуються космонавти під час польоту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  <p:timing>
    <p:tnLst>
      <p:par>
        <p:cTn id="72" dur="indefinite" restart="never" nodeType="tmRoot">
          <p:childTnLst>
            <p:seq>
              <p:cTn id="73" dur="indefinite" nodeType="mainSeq">
                <p:childTnLst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" descr=""/>
          <p:cNvPicPr/>
          <p:nvPr/>
        </p:nvPicPr>
        <p:blipFill>
          <a:blip r:embed="rId1"/>
          <a:stretch/>
        </p:blipFill>
        <p:spPr>
          <a:xfrm>
            <a:off x="1828800" y="0"/>
            <a:ext cx="9828720" cy="5301000"/>
          </a:xfrm>
          <a:prstGeom prst="rect">
            <a:avLst/>
          </a:prstGeom>
          <a:ln w="0">
            <a:noFill/>
          </a:ln>
        </p:spPr>
      </p:pic>
      <p:pic>
        <p:nvPicPr>
          <p:cNvPr id="642" name="Рисунок 12" descr=""/>
          <p:cNvPicPr/>
          <p:nvPr/>
        </p:nvPicPr>
        <p:blipFill>
          <a:blip r:embed="rId2"/>
          <a:srcRect l="3796" t="4228" r="4676" b="3957"/>
          <a:stretch/>
        </p:blipFill>
        <p:spPr>
          <a:xfrm flipH="1">
            <a:off x="1080" y="1371600"/>
            <a:ext cx="2314080" cy="2513520"/>
          </a:xfrm>
          <a:prstGeom prst="rect">
            <a:avLst/>
          </a:prstGeom>
          <a:ln w="0">
            <a:noFill/>
          </a:ln>
        </p:spPr>
      </p:pic>
      <p:pic>
        <p:nvPicPr>
          <p:cNvPr id="643" name="" descr=""/>
          <p:cNvPicPr/>
          <p:nvPr/>
        </p:nvPicPr>
        <p:blipFill>
          <a:blip r:embed="rId3"/>
          <a:stretch/>
        </p:blipFill>
        <p:spPr>
          <a:xfrm>
            <a:off x="1828800" y="5212800"/>
            <a:ext cx="9828720" cy="1599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CustomShape 1"/>
          <p:cNvSpPr/>
          <p:nvPr/>
        </p:nvSpPr>
        <p:spPr>
          <a:xfrm>
            <a:off x="3200400" y="1143000"/>
            <a:ext cx="8850960" cy="573048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45" name="CustomShape 2"/>
          <p:cNvSpPr/>
          <p:nvPr/>
        </p:nvSpPr>
        <p:spPr>
          <a:xfrm>
            <a:off x="4114800" y="2057400"/>
            <a:ext cx="7723080" cy="3929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Україна </a:t>
            </a:r>
            <a:r>
              <a:rPr b="1" i="1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– країна і астероїд.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Володимир — </a:t>
            </a:r>
            <a:r>
              <a:rPr b="1" i="1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князь і планети.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Леся Українка — </a:t>
            </a:r>
            <a:r>
              <a:rPr b="1" i="1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поетеса і планети.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Іван Франко — письменник і планети.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Тарас Шевченко — </a:t>
            </a:r>
            <a:r>
              <a:rPr b="1" i="1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поет і кратер.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Сергій Корольов — </a:t>
            </a:r>
            <a:r>
              <a:rPr b="1" i="1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конструктор і кратер.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Київ — </a:t>
            </a:r>
            <a:r>
              <a:rPr b="1" i="1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місто і зірка.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Полтава — </a:t>
            </a:r>
            <a:r>
              <a:rPr b="1" i="1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місто і зірка.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Одеса — </a:t>
            </a:r>
            <a:r>
              <a:rPr b="1" i="1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місто і зірка.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646" name="CustomShape 3"/>
          <p:cNvSpPr/>
          <p:nvPr/>
        </p:nvSpPr>
        <p:spPr>
          <a:xfrm>
            <a:off x="2514600" y="228600"/>
            <a:ext cx="6399720" cy="913320"/>
          </a:xfrm>
          <a:prstGeom prst="horizontalScroll">
            <a:avLst>
              <a:gd name="adj" fmla="val 12500"/>
            </a:avLst>
          </a:prstGeom>
          <a:solidFill>
            <a:srgbClr val="ffd700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cd"/>
                </a:solidFill>
                <a:latin typeface="Arial Black"/>
                <a:ea typeface="DejaVu Sans"/>
              </a:rPr>
              <a:t>Перевірте завдання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CustomShape 1"/>
          <p:cNvSpPr/>
          <p:nvPr/>
        </p:nvSpPr>
        <p:spPr>
          <a:xfrm>
            <a:off x="2057760" y="308520"/>
            <a:ext cx="4340520" cy="68292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Фізкультхвилинка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" descr=""/>
          <p:cNvPicPr/>
          <p:nvPr/>
        </p:nvPicPr>
        <p:blipFill>
          <a:blip r:embed="rId1"/>
          <a:stretch/>
        </p:blipFill>
        <p:spPr>
          <a:xfrm>
            <a:off x="2057400" y="351000"/>
            <a:ext cx="9852120" cy="4511880"/>
          </a:xfrm>
          <a:prstGeom prst="rect">
            <a:avLst/>
          </a:prstGeom>
          <a:ln w="0">
            <a:noFill/>
          </a:ln>
        </p:spPr>
      </p:pic>
      <p:pic>
        <p:nvPicPr>
          <p:cNvPr id="649" name="Рисунок 14" descr="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0" t="19511" r="54311" b="0"/>
          <a:stretch/>
        </p:blipFill>
        <p:spPr>
          <a:xfrm>
            <a:off x="1600200" y="3123720"/>
            <a:ext cx="1357920" cy="1904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Рисунок 14_1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0" t="19511" r="54311" b="0"/>
          <a:stretch/>
        </p:blipFill>
        <p:spPr>
          <a:xfrm>
            <a:off x="1842120" y="1294920"/>
            <a:ext cx="1357920" cy="1904760"/>
          </a:xfrm>
          <a:prstGeom prst="rect">
            <a:avLst/>
          </a:prstGeom>
          <a:ln w="0">
            <a:noFill/>
          </a:ln>
        </p:spPr>
      </p:pic>
      <p:sp>
        <p:nvSpPr>
          <p:cNvPr id="651" name="CustomShape 1"/>
          <p:cNvSpPr/>
          <p:nvPr/>
        </p:nvSpPr>
        <p:spPr>
          <a:xfrm>
            <a:off x="3200760" y="1143000"/>
            <a:ext cx="8850960" cy="573048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52" name="CustomShape 2"/>
          <p:cNvSpPr/>
          <p:nvPr/>
        </p:nvSpPr>
        <p:spPr>
          <a:xfrm>
            <a:off x="2514600" y="228600"/>
            <a:ext cx="6399720" cy="913320"/>
          </a:xfrm>
          <a:prstGeom prst="horizontalScroll">
            <a:avLst>
              <a:gd name="adj" fmla="val 12500"/>
            </a:avLst>
          </a:prstGeom>
          <a:solidFill>
            <a:srgbClr val="ffd700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cd"/>
                </a:solidFill>
                <a:latin typeface="Arial Black"/>
                <a:ea typeface="DejaVu Sans"/>
              </a:rPr>
              <a:t>Перевірте завдання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653" name="CustomShape 3"/>
          <p:cNvSpPr/>
          <p:nvPr/>
        </p:nvSpPr>
        <p:spPr>
          <a:xfrm>
            <a:off x="3870360" y="2286000"/>
            <a:ext cx="8181360" cy="319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uk-UA" sz="3600" spc="-1" strike="noStrike">
                <a:solidFill>
                  <a:srgbClr val="ffff00"/>
                </a:solidFill>
                <a:latin typeface="Calibri"/>
                <a:ea typeface="DejaVu Sans"/>
              </a:rPr>
              <a:t> </a:t>
            </a:r>
            <a:r>
              <a:rPr b="1" lang="uk-UA" sz="3600" spc="-1" strike="noStrike">
                <a:solidFill>
                  <a:srgbClr val="000000"/>
                </a:solidFill>
                <a:latin typeface="Calibri"/>
                <a:ea typeface="DejaVu Sans"/>
              </a:rPr>
              <a:t>    </a:t>
            </a:r>
            <a:r>
              <a:rPr b="1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Першим українцем у космосі був Павло Попович. Він літав у космос двічі. Звісно, його вважали радянським космонавтом. Була тоді країна Радянський Союз. Але народився і виріс він у містечку Узин, що на Київщині.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      </a:t>
            </a:r>
            <a:r>
              <a:rPr b="1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Першим космонавтом незалежної України став Леонід Каденюк .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  <p:timing>
    <p:tnLst>
      <p:par>
        <p:cTn id="86" dur="indefinite" restart="never" nodeType="tmRoot">
          <p:childTnLst>
            <p:seq>
              <p:cTn id="87" dur="indefinite" nodeType="mainSeq">
                <p:childTnLst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" descr=""/>
          <p:cNvPicPr/>
          <p:nvPr/>
        </p:nvPicPr>
        <p:blipFill>
          <a:blip r:embed="rId1"/>
          <a:stretch/>
        </p:blipFill>
        <p:spPr>
          <a:xfrm>
            <a:off x="1828800" y="2514600"/>
            <a:ext cx="4340880" cy="4340880"/>
          </a:xfrm>
          <a:prstGeom prst="rect">
            <a:avLst/>
          </a:prstGeom>
          <a:ln w="0">
            <a:noFill/>
          </a:ln>
        </p:spPr>
      </p:pic>
      <p:sp>
        <p:nvSpPr>
          <p:cNvPr id="655" name="CustomShape 1"/>
          <p:cNvSpPr/>
          <p:nvPr/>
        </p:nvSpPr>
        <p:spPr>
          <a:xfrm>
            <a:off x="6172200" y="228600"/>
            <a:ext cx="6017400" cy="3883680"/>
          </a:xfrm>
          <a:prstGeom prst="cloudCallout">
            <a:avLst>
              <a:gd name="adj1" fmla="val -47101"/>
              <a:gd name="adj2" fmla="val 71189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56" name="CustomShape 2"/>
          <p:cNvSpPr/>
          <p:nvPr/>
        </p:nvSpPr>
        <p:spPr>
          <a:xfrm>
            <a:off x="7543800" y="1481040"/>
            <a:ext cx="4008960" cy="171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uk-UA" sz="4000" spc="-1" strike="noStrike">
                <a:solidFill>
                  <a:srgbClr val="ffd700"/>
                </a:solidFill>
                <a:latin typeface="Calibri"/>
                <a:ea typeface="DejaVu Sans"/>
              </a:rPr>
              <a:t>Підручник с.83, </a:t>
            </a: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4000" spc="-1" strike="noStrike">
                <a:solidFill>
                  <a:srgbClr val="ffd700"/>
                </a:solidFill>
                <a:latin typeface="Calibri"/>
                <a:ea typeface="DejaVu Sans"/>
              </a:rPr>
              <a:t>вправа 7.</a:t>
            </a:r>
            <a:r>
              <a:rPr b="1" lang="uk-UA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</p:txBody>
      </p:sp>
      <p:sp>
        <p:nvSpPr>
          <p:cNvPr id="657" name="CustomShape 3"/>
          <p:cNvSpPr/>
          <p:nvPr/>
        </p:nvSpPr>
        <p:spPr>
          <a:xfrm>
            <a:off x="1829160" y="685800"/>
            <a:ext cx="4111920" cy="68292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Домашнє завдання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CustomShape 1"/>
          <p:cNvSpPr/>
          <p:nvPr/>
        </p:nvSpPr>
        <p:spPr>
          <a:xfrm>
            <a:off x="1829160" y="308520"/>
            <a:ext cx="6855120" cy="68292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Пояснення домашнього завдання</a:t>
            </a:r>
            <a:endParaRPr b="0" lang="en-US" sz="2200" spc="-1" strike="noStrike">
              <a:latin typeface="Arial"/>
            </a:endParaRPr>
          </a:p>
        </p:txBody>
      </p:sp>
      <p:pic>
        <p:nvPicPr>
          <p:cNvPr id="659" name="" descr=""/>
          <p:cNvPicPr/>
          <p:nvPr/>
        </p:nvPicPr>
        <p:blipFill>
          <a:blip r:embed="rId1"/>
          <a:stretch/>
        </p:blipFill>
        <p:spPr>
          <a:xfrm>
            <a:off x="2057400" y="1143000"/>
            <a:ext cx="10055520" cy="2971080"/>
          </a:xfrm>
          <a:prstGeom prst="rect">
            <a:avLst/>
          </a:prstGeom>
          <a:ln w="0">
            <a:noFill/>
          </a:ln>
        </p:spPr>
      </p:pic>
      <p:pic>
        <p:nvPicPr>
          <p:cNvPr id="660" name="" descr=""/>
          <p:cNvPicPr/>
          <p:nvPr/>
        </p:nvPicPr>
        <p:blipFill>
          <a:blip r:embed="rId2"/>
          <a:stretch/>
        </p:blipFill>
        <p:spPr>
          <a:xfrm>
            <a:off x="4343760" y="3715200"/>
            <a:ext cx="3885120" cy="2913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CustomShape 1"/>
          <p:cNvSpPr/>
          <p:nvPr/>
        </p:nvSpPr>
        <p:spPr>
          <a:xfrm>
            <a:off x="1829160" y="685800"/>
            <a:ext cx="4112280" cy="68328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Підсумок уроку</a:t>
            </a:r>
            <a:endParaRPr b="0" lang="en-US" sz="2200" spc="-1" strike="noStrike">
              <a:latin typeface="Arial"/>
            </a:endParaRPr>
          </a:p>
        </p:txBody>
      </p:sp>
      <p:pic>
        <p:nvPicPr>
          <p:cNvPr id="662" name="" descr=""/>
          <p:cNvPicPr/>
          <p:nvPr/>
        </p:nvPicPr>
        <p:blipFill>
          <a:blip r:embed="rId1"/>
          <a:stretch/>
        </p:blipFill>
        <p:spPr>
          <a:xfrm>
            <a:off x="1829160" y="2514960"/>
            <a:ext cx="4341240" cy="4341240"/>
          </a:xfrm>
          <a:prstGeom prst="rect">
            <a:avLst/>
          </a:prstGeom>
          <a:ln w="0">
            <a:noFill/>
          </a:ln>
        </p:spPr>
      </p:pic>
      <p:sp>
        <p:nvSpPr>
          <p:cNvPr id="663" name="CustomShape 2"/>
          <p:cNvSpPr/>
          <p:nvPr/>
        </p:nvSpPr>
        <p:spPr>
          <a:xfrm>
            <a:off x="6171480" y="700200"/>
            <a:ext cx="6017760" cy="3884040"/>
          </a:xfrm>
          <a:prstGeom prst="cloudCallout">
            <a:avLst>
              <a:gd name="adj1" fmla="val -47101"/>
              <a:gd name="adj2" fmla="val 71189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Що ж ви сьогодні нового дізналися?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Що найбільше запам’талось на уроці?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Що сподобалось?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З якими завданнями ще б хотіли попрацювати?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CustomShape 1"/>
          <p:cNvSpPr/>
          <p:nvPr/>
        </p:nvSpPr>
        <p:spPr>
          <a:xfrm>
            <a:off x="63360" y="-136440"/>
            <a:ext cx="301680" cy="30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00" name="CustomShape 2"/>
          <p:cNvSpPr/>
          <p:nvPr/>
        </p:nvSpPr>
        <p:spPr>
          <a:xfrm>
            <a:off x="2743200" y="1143000"/>
            <a:ext cx="8455320" cy="479772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ffd700"/>
                </a:solidFill>
                <a:latin typeface="Arial"/>
                <a:ea typeface="DejaVu Sans"/>
              </a:rPr>
              <a:t>Мовонько рідна, мово єдина!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ffd700"/>
                </a:solidFill>
                <a:latin typeface="Arial"/>
                <a:ea typeface="DejaVu Sans"/>
              </a:rPr>
              <a:t>Ти неповторна, як Україна!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ffd700"/>
                </a:solidFill>
                <a:latin typeface="Arial"/>
                <a:ea typeface="DejaVu Sans"/>
              </a:rPr>
              <a:t>З тобою будем жити-творити.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ffd700"/>
                </a:solidFill>
                <a:latin typeface="Arial"/>
                <a:ea typeface="DejaVu Sans"/>
              </a:rPr>
              <a:t>Просто не можна тебе не любити.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ffd700"/>
                </a:solidFill>
                <a:latin typeface="Arial"/>
                <a:ea typeface="DejaVu Sans"/>
              </a:rPr>
              <a:t>                                             </a:t>
            </a:r>
            <a:r>
              <a:rPr b="1" lang="en-US" sz="2800" spc="-1" strike="noStrike">
                <a:solidFill>
                  <a:srgbClr val="ffd700"/>
                </a:solidFill>
                <a:latin typeface="Arial"/>
                <a:ea typeface="DejaVu Sans"/>
              </a:rPr>
              <a:t>Г. Римар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601" name="CustomShape 3"/>
          <p:cNvSpPr/>
          <p:nvPr/>
        </p:nvSpPr>
        <p:spPr>
          <a:xfrm>
            <a:off x="1828800" y="308520"/>
            <a:ext cx="4340520" cy="68292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Організаційний момент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CustomShape 1"/>
          <p:cNvSpPr/>
          <p:nvPr/>
        </p:nvSpPr>
        <p:spPr>
          <a:xfrm rot="7200">
            <a:off x="1746000" y="2554560"/>
            <a:ext cx="4797720" cy="2937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03" name="CustomShape 2"/>
          <p:cNvSpPr/>
          <p:nvPr/>
        </p:nvSpPr>
        <p:spPr>
          <a:xfrm>
            <a:off x="1829160" y="228600"/>
            <a:ext cx="4340520" cy="68292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Повідомлення теми уроку</a:t>
            </a:r>
            <a:endParaRPr b="0" lang="en-US" sz="2200" spc="-1" strike="noStrike">
              <a:latin typeface="Arial"/>
            </a:endParaRPr>
          </a:p>
        </p:txBody>
      </p:sp>
      <p:pic>
        <p:nvPicPr>
          <p:cNvPr id="604" name="" descr=""/>
          <p:cNvPicPr/>
          <p:nvPr/>
        </p:nvPicPr>
        <p:blipFill>
          <a:blip r:embed="rId1"/>
          <a:stretch/>
        </p:blipFill>
        <p:spPr>
          <a:xfrm>
            <a:off x="7772040" y="2514600"/>
            <a:ext cx="4407480" cy="4340880"/>
          </a:xfrm>
          <a:prstGeom prst="rect">
            <a:avLst/>
          </a:prstGeom>
          <a:ln w="0">
            <a:noFill/>
          </a:ln>
        </p:spPr>
      </p:pic>
      <p:sp>
        <p:nvSpPr>
          <p:cNvPr id="605" name="CustomShape 3"/>
          <p:cNvSpPr/>
          <p:nvPr/>
        </p:nvSpPr>
        <p:spPr>
          <a:xfrm>
            <a:off x="458640" y="914400"/>
            <a:ext cx="8455680" cy="4113720"/>
          </a:xfrm>
          <a:prstGeom prst="cloudCallout">
            <a:avLst>
              <a:gd name="adj1" fmla="val 31902"/>
              <a:gd name="adj2" fmla="val 72708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06" name="CustomShape 4"/>
          <p:cNvSpPr/>
          <p:nvPr/>
        </p:nvSpPr>
        <p:spPr>
          <a:xfrm>
            <a:off x="2286000" y="1371600"/>
            <a:ext cx="5942520" cy="253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uk-UA" sz="3200" spc="-1" strike="noStrike">
                <a:solidFill>
                  <a:srgbClr val="ffd700"/>
                </a:solidFill>
                <a:latin typeface="Calibri"/>
                <a:ea typeface="DejaVu Sans"/>
              </a:rPr>
              <a:t>Сьогодні на уроці ми продовжимо розширювати знання про іменники, вивчимо правило і будемо вчитись записувати власні іменники з великої букви.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CustomShape 1"/>
          <p:cNvSpPr/>
          <p:nvPr/>
        </p:nvSpPr>
        <p:spPr>
          <a:xfrm>
            <a:off x="2514600" y="914400"/>
            <a:ext cx="7998840" cy="456984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08" name="CustomShape 2"/>
          <p:cNvSpPr/>
          <p:nvPr/>
        </p:nvSpPr>
        <p:spPr>
          <a:xfrm>
            <a:off x="3429000" y="1842840"/>
            <a:ext cx="6855840" cy="364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5400" spc="-1" strike="noStrike">
                <a:solidFill>
                  <a:srgbClr val="000000"/>
                </a:solidFill>
                <a:latin typeface="Calibri"/>
                <a:ea typeface="DejaVu Sans"/>
              </a:rPr>
              <a:t>Іменник</a:t>
            </a:r>
            <a:r>
              <a:rPr b="1" lang="en-US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 – це частина мови, яка означає предмет</a:t>
            </a: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і відповідає на питання хто? що?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609" name="CustomShape 3"/>
          <p:cNvSpPr/>
          <p:nvPr/>
        </p:nvSpPr>
        <p:spPr>
          <a:xfrm>
            <a:off x="1828800" y="308520"/>
            <a:ext cx="7542720" cy="682920"/>
          </a:xfrm>
          <a:prstGeom prst="horizontalScroll">
            <a:avLst>
              <a:gd name="adj" fmla="val 12500"/>
            </a:avLst>
          </a:prstGeom>
          <a:solidFill>
            <a:srgbClr val="ffd700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Пригадаємо, що таке іменник.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CustomShape 1"/>
          <p:cNvSpPr/>
          <p:nvPr/>
        </p:nvSpPr>
        <p:spPr>
          <a:xfrm>
            <a:off x="1609560" y="620640"/>
            <a:ext cx="1578600" cy="37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11" name="CustomShape 2"/>
          <p:cNvSpPr/>
          <p:nvPr/>
        </p:nvSpPr>
        <p:spPr>
          <a:xfrm>
            <a:off x="1828800" y="308520"/>
            <a:ext cx="4340520" cy="68292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Каліграфічна хвилинка</a:t>
            </a:r>
            <a:endParaRPr b="0" lang="en-US" sz="2200" spc="-1" strike="noStrike">
              <a:latin typeface="Arial"/>
            </a:endParaRPr>
          </a:p>
        </p:txBody>
      </p:sp>
      <p:pic>
        <p:nvPicPr>
          <p:cNvPr id="612" name="Рисунок 30_0" descr=""/>
          <p:cNvPicPr/>
          <p:nvPr/>
        </p:nvPicPr>
        <p:blipFill>
          <a:blip r:embed="rId1"/>
          <a:srcRect l="0" t="0" r="76471" b="78630"/>
          <a:stretch/>
        </p:blipFill>
        <p:spPr>
          <a:xfrm>
            <a:off x="318240" y="725400"/>
            <a:ext cx="11794680" cy="6139440"/>
          </a:xfrm>
          <a:prstGeom prst="rect">
            <a:avLst/>
          </a:prstGeom>
          <a:ln w="0">
            <a:noFill/>
          </a:ln>
        </p:spPr>
      </p:pic>
      <p:sp>
        <p:nvSpPr>
          <p:cNvPr id="613" name="CustomShape 3"/>
          <p:cNvSpPr/>
          <p:nvPr/>
        </p:nvSpPr>
        <p:spPr>
          <a:xfrm>
            <a:off x="4572000" y="1600200"/>
            <a:ext cx="4112640" cy="54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3600" spc="-1" strike="noStrike">
                <a:solidFill>
                  <a:srgbClr val="000000"/>
                </a:solidFill>
                <a:latin typeface="Calibri"/>
                <a:ea typeface="DejaVu Sans"/>
              </a:rPr>
              <a:t>Класна  робота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614" name="CustomShape 4"/>
          <p:cNvSpPr/>
          <p:nvPr/>
        </p:nvSpPr>
        <p:spPr>
          <a:xfrm>
            <a:off x="5784120" y="993600"/>
            <a:ext cx="1530360" cy="54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3600" spc="-1" strike="noStrike">
                <a:solidFill>
                  <a:srgbClr val="000000"/>
                </a:solidFill>
                <a:latin typeface="Calibri"/>
                <a:ea typeface="DejaVu Sans"/>
              </a:rPr>
              <a:t>Дата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615" name="CustomShape 5"/>
          <p:cNvSpPr/>
          <p:nvPr/>
        </p:nvSpPr>
        <p:spPr>
          <a:xfrm>
            <a:off x="2286000" y="2440080"/>
            <a:ext cx="8116920" cy="54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3600" spc="-1" strike="noStrike">
                <a:solidFill>
                  <a:srgbClr val="000000"/>
                </a:solidFill>
                <a:latin typeface="Calibri"/>
                <a:ea typeface="DejaVu Sans"/>
              </a:rPr>
              <a:t>Іменник – самостійна частина мови.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616" name="CustomShape 6"/>
          <p:cNvSpPr/>
          <p:nvPr/>
        </p:nvSpPr>
        <p:spPr>
          <a:xfrm>
            <a:off x="2286000" y="3110760"/>
            <a:ext cx="9209880" cy="54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3600" spc="-1" strike="noStrike">
                <a:solidFill>
                  <a:srgbClr val="000000"/>
                </a:solidFill>
                <a:latin typeface="Calibri"/>
                <a:ea typeface="DejaVu Sans"/>
              </a:rPr>
              <a:t>космонавт Леонід Костянтинович Каденюк</a:t>
            </a:r>
            <a:endParaRPr b="0" lang="en-US" sz="36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CustomShape 1"/>
          <p:cNvSpPr/>
          <p:nvPr/>
        </p:nvSpPr>
        <p:spPr>
          <a:xfrm>
            <a:off x="1601280" y="-227520"/>
            <a:ext cx="7770240" cy="388404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18" name="CustomShape 2"/>
          <p:cNvSpPr/>
          <p:nvPr/>
        </p:nvSpPr>
        <p:spPr>
          <a:xfrm>
            <a:off x="2287080" y="457200"/>
            <a:ext cx="6398640" cy="253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19" name="CustomShape 3"/>
          <p:cNvSpPr/>
          <p:nvPr/>
        </p:nvSpPr>
        <p:spPr>
          <a:xfrm>
            <a:off x="2286000" y="457200"/>
            <a:ext cx="6856920" cy="237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Леонід Каденюк - перший український астронавт, що розгорнув у космосі синьо-жовтий стяг.</a:t>
            </a: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</p:txBody>
      </p:sp>
      <p:pic>
        <p:nvPicPr>
          <p:cNvPr id="620" name="" descr=""/>
          <p:cNvPicPr/>
          <p:nvPr/>
        </p:nvPicPr>
        <p:blipFill>
          <a:blip r:embed="rId1"/>
          <a:stretch/>
        </p:blipFill>
        <p:spPr>
          <a:xfrm>
            <a:off x="5715000" y="2286360"/>
            <a:ext cx="6094440" cy="4570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CustomShape 1"/>
          <p:cNvSpPr/>
          <p:nvPr/>
        </p:nvSpPr>
        <p:spPr>
          <a:xfrm>
            <a:off x="1609560" y="620640"/>
            <a:ext cx="1578600" cy="37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22" name="CustomShape 2"/>
          <p:cNvSpPr/>
          <p:nvPr/>
        </p:nvSpPr>
        <p:spPr>
          <a:xfrm>
            <a:off x="1828800" y="308520"/>
            <a:ext cx="5483880" cy="68292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Робота зі словниковими словами</a:t>
            </a:r>
            <a:endParaRPr b="0" lang="en-US" sz="2200" spc="-1" strike="noStrike">
              <a:latin typeface="Arial"/>
            </a:endParaRPr>
          </a:p>
        </p:txBody>
      </p:sp>
      <p:pic>
        <p:nvPicPr>
          <p:cNvPr id="623" name="" descr=""/>
          <p:cNvPicPr/>
          <p:nvPr/>
        </p:nvPicPr>
        <p:blipFill>
          <a:blip r:embed="rId1"/>
          <a:stretch/>
        </p:blipFill>
        <p:spPr>
          <a:xfrm>
            <a:off x="0" y="2496240"/>
            <a:ext cx="4569480" cy="4359240"/>
          </a:xfrm>
          <a:prstGeom prst="rect">
            <a:avLst/>
          </a:prstGeom>
          <a:ln w="0">
            <a:noFill/>
          </a:ln>
        </p:spPr>
      </p:pic>
      <p:pic>
        <p:nvPicPr>
          <p:cNvPr id="624" name="Рисунок 30_3" descr=""/>
          <p:cNvPicPr/>
          <p:nvPr/>
        </p:nvPicPr>
        <p:blipFill>
          <a:blip r:embed="rId2"/>
          <a:srcRect l="0" t="0" r="76471" b="78630"/>
          <a:stretch/>
        </p:blipFill>
        <p:spPr>
          <a:xfrm>
            <a:off x="4843440" y="2514600"/>
            <a:ext cx="7041240" cy="3664800"/>
          </a:xfrm>
          <a:prstGeom prst="rect">
            <a:avLst/>
          </a:prstGeom>
          <a:ln w="0">
            <a:noFill/>
          </a:ln>
        </p:spPr>
      </p:pic>
      <p:sp>
        <p:nvSpPr>
          <p:cNvPr id="625" name="CustomShape 3"/>
          <p:cNvSpPr/>
          <p:nvPr/>
        </p:nvSpPr>
        <p:spPr>
          <a:xfrm>
            <a:off x="4572000" y="1143360"/>
            <a:ext cx="7542720" cy="1597320"/>
          </a:xfrm>
          <a:prstGeom prst="horizontalScroll">
            <a:avLst>
              <a:gd name="adj" fmla="val 12500"/>
            </a:avLst>
          </a:prstGeom>
          <a:solidFill>
            <a:srgbClr val="ffd700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cd"/>
                </a:solidFill>
                <a:latin typeface="Arial Black"/>
                <a:ea typeface="DejaVu Sans"/>
              </a:rPr>
              <a:t>Поділіть для переносу іменник КОСМОНАВТ. </a:t>
            </a:r>
            <a:endParaRPr b="0" lang="en-US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cd"/>
                </a:solidFill>
                <a:latin typeface="Arial Black"/>
                <a:ea typeface="DejaVu Sans"/>
              </a:rPr>
              <a:t>Складіть речення з цим словом.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626" name="CustomShape 4"/>
          <p:cNvSpPr/>
          <p:nvPr/>
        </p:nvSpPr>
        <p:spPr>
          <a:xfrm>
            <a:off x="5672160" y="2971800"/>
            <a:ext cx="3926520" cy="853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Ко - смо - навт.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latin typeface="Arial"/>
            </a:endParaRPr>
          </a:p>
        </p:txBody>
      </p:sp>
      <p:sp>
        <p:nvSpPr>
          <p:cNvPr id="627" name="CustomShape 5"/>
          <p:cNvSpPr/>
          <p:nvPr/>
        </p:nvSpPr>
        <p:spPr>
          <a:xfrm>
            <a:off x="5644080" y="3429000"/>
            <a:ext cx="6242040" cy="4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Леонід Каденюк – перший космонавт незалежної України.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  <p:timing>
    <p:tnLst>
      <p:par>
        <p:cTn id="47" dur="indefinite" restart="never" nodeType="tmRoot">
          <p:childTnLst>
            <p:seq>
              <p:cTn id="48" dur="indefinite" nodeType="mainSeq">
                <p:childTnLst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2781360" y="1297440"/>
            <a:ext cx="9154800" cy="5148000"/>
          </a:xfrm>
          <a:prstGeom prst="rect">
            <a:avLst/>
          </a:prstGeom>
          <a:ln w="0">
            <a:noFill/>
          </a:ln>
        </p:spPr>
      </p:pic>
      <p:sp>
        <p:nvSpPr>
          <p:cNvPr id="629" name="CustomShape 1"/>
          <p:cNvSpPr/>
          <p:nvPr/>
        </p:nvSpPr>
        <p:spPr>
          <a:xfrm>
            <a:off x="2286000" y="308520"/>
            <a:ext cx="4340520" cy="68292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Фізкультхвилинка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  <p:timing>
    <p:tnLst>
      <p:par>
        <p:cTn id="61" dur="indefinite" restart="never" nodeType="tmRoot">
          <p:childTnLst>
            <p:seq>
              <p:cTn id="62" dur="indefinite" nodeType="mainSeq">
                <p:childTnLst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7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6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" descr=""/>
          <p:cNvPicPr/>
          <p:nvPr/>
        </p:nvPicPr>
        <p:blipFill>
          <a:blip r:embed="rId1"/>
          <a:stretch/>
        </p:blipFill>
        <p:spPr>
          <a:xfrm>
            <a:off x="2201040" y="100800"/>
            <a:ext cx="9256320" cy="5322960"/>
          </a:xfrm>
          <a:prstGeom prst="rect">
            <a:avLst/>
          </a:prstGeom>
          <a:ln w="0">
            <a:noFill/>
          </a:ln>
        </p:spPr>
      </p:pic>
      <p:pic>
        <p:nvPicPr>
          <p:cNvPr id="631" name="" descr=""/>
          <p:cNvPicPr/>
          <p:nvPr/>
        </p:nvPicPr>
        <p:blipFill>
          <a:blip r:embed="rId2"/>
          <a:stretch/>
        </p:blipFill>
        <p:spPr>
          <a:xfrm rot="3600">
            <a:off x="2175840" y="5528880"/>
            <a:ext cx="9371520" cy="1287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39114</TotalTime>
  <Application>LibreOffice/7.0.0.3$Windows_X86_64 LibreOffice_project/8061b3e9204bef6b321a21033174034a5e2ea88e</Application>
  <Words>1165</Words>
  <Paragraphs>232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2018-01-05T16:38:53Z</dcterms:created>
  <dc:creator>Vasyl Tsupa</dc:creator>
  <dc:description/>
  <dc:language>en-US</dc:language>
  <cp:lastModifiedBy/>
  <dcterms:modified xsi:type="dcterms:W3CDTF">2023-09-10T22:53:45Z</dcterms:modified>
  <cp:revision>2540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2</vt:i4>
  </property>
  <property fmtid="{D5CDD505-2E9C-101B-9397-08002B2CF9AE}" pid="7" name="Notes">
    <vt:i4>0</vt:i4>
  </property>
  <property fmtid="{D5CDD505-2E9C-101B-9397-08002B2CF9AE}" pid="8" name="PresentationFormat">
    <vt:lpwstr>Широкий екран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29</vt:i4>
  </property>
</Properties>
</file>