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media/image1.png" ContentType="image/png"/>
  <Override PartName="/ppt/media/image7.jpeg" ContentType="image/jpeg"/>
  <Override PartName="/ppt/media/image2.jpeg" ContentType="image/jpeg"/>
  <Override PartName="/ppt/media/image3.png" ContentType="image/png"/>
  <Override PartName="/ppt/media/image4.jpeg" ContentType="image/jpeg"/>
  <Override PartName="/ppt/media/image5.jpeg" ContentType="image/jpeg"/>
  <Override PartName="/ppt/media/image6.png" ContentType="image/png"/>
  <Override PartName="/ppt/media/image8.jpeg" ContentType="image/jpeg"/>
  <Override PartName="/ppt/media/image9.png" ContentType="image/png"/>
  <Override PartName="/ppt/media/hdphoto1.wdp" ContentType="image/vnd.ms-photo"/>
  <Override PartName="/ppt/media/image10.jpeg" ContentType="image/jpeg"/>
  <Override PartName="/ppt/media/media11.mp4" ContentType="video/mp4"/>
  <Override PartName="/ppt/media/image12.png" ContentType="image/png"/>
  <Override PartName="/ppt/media/image18.jpeg" ContentType="image/jpeg"/>
  <Override PartName="/ppt/media/image13.jpeg" ContentType="image/jpeg"/>
  <Override PartName="/ppt/media/image14.png" ContentType="image/png"/>
  <Override PartName="/ppt/media/image15.jpeg" ContentType="image/jpeg"/>
  <Override PartName="/ppt/media/image16.jpeg" ContentType="image/jpeg"/>
  <Override PartName="/ppt/media/image17.png" ContentType="image/png"/>
  <Override PartName="/ppt/media/image19.jpeg" ContentType="image/jpeg"/>
  <Override PartName="/ppt/media/image20.png" ContentType="image/png"/>
  <Override PartName="/ppt/media/image21.jpeg" ContentType="image/jpeg"/>
  <Override PartName="/ppt/media/image2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653040" y="370440"/>
            <a:ext cx="8690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870840" y="588240"/>
            <a:ext cx="4334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1044720" y="849600"/>
            <a:ext cx="853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>
            <a:off x="870840" y="152640"/>
            <a:ext cx="4334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CustomShape 5"/>
          <p:cNvSpPr/>
          <p:nvPr/>
        </p:nvSpPr>
        <p:spPr>
          <a:xfrm>
            <a:off x="1044720" y="1154160"/>
            <a:ext cx="853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CustomShape 6"/>
          <p:cNvSpPr/>
          <p:nvPr/>
        </p:nvSpPr>
        <p:spPr>
          <a:xfrm flipH="1">
            <a:off x="650880" y="1633320"/>
            <a:ext cx="8686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CustomShape 7"/>
          <p:cNvSpPr/>
          <p:nvPr/>
        </p:nvSpPr>
        <p:spPr>
          <a:xfrm flipH="1">
            <a:off x="868320" y="1415520"/>
            <a:ext cx="433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CustomShape 8"/>
          <p:cNvSpPr/>
          <p:nvPr/>
        </p:nvSpPr>
        <p:spPr>
          <a:xfrm flipH="1">
            <a:off x="868320" y="1851120"/>
            <a:ext cx="433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" name="CustomShape 9"/>
          <p:cNvSpPr/>
          <p:nvPr/>
        </p:nvSpPr>
        <p:spPr>
          <a:xfrm flipH="1">
            <a:off x="1042560" y="2112120"/>
            <a:ext cx="853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" name="CustomShape 10"/>
          <p:cNvSpPr/>
          <p:nvPr/>
        </p:nvSpPr>
        <p:spPr>
          <a:xfrm flipH="1">
            <a:off x="1042560" y="2417040"/>
            <a:ext cx="853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" name="CustomShape 11"/>
          <p:cNvSpPr/>
          <p:nvPr/>
        </p:nvSpPr>
        <p:spPr>
          <a:xfrm>
            <a:off x="653040" y="2895840"/>
            <a:ext cx="8690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" name="CustomShape 12"/>
          <p:cNvSpPr/>
          <p:nvPr/>
        </p:nvSpPr>
        <p:spPr>
          <a:xfrm>
            <a:off x="870840" y="2678400"/>
            <a:ext cx="4334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" name="CustomShape 13"/>
          <p:cNvSpPr/>
          <p:nvPr/>
        </p:nvSpPr>
        <p:spPr>
          <a:xfrm>
            <a:off x="870840" y="3125160"/>
            <a:ext cx="4334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" name="CustomShape 14"/>
          <p:cNvSpPr/>
          <p:nvPr/>
        </p:nvSpPr>
        <p:spPr>
          <a:xfrm>
            <a:off x="1044720" y="3386160"/>
            <a:ext cx="853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" name="CustomShape 15"/>
          <p:cNvSpPr/>
          <p:nvPr/>
        </p:nvSpPr>
        <p:spPr>
          <a:xfrm>
            <a:off x="1044720" y="3691080"/>
            <a:ext cx="853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" name="CustomShape 16"/>
          <p:cNvSpPr/>
          <p:nvPr/>
        </p:nvSpPr>
        <p:spPr>
          <a:xfrm flipH="1">
            <a:off x="650880" y="4170240"/>
            <a:ext cx="8686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" name="CustomShape 17"/>
          <p:cNvSpPr/>
          <p:nvPr/>
        </p:nvSpPr>
        <p:spPr>
          <a:xfrm flipH="1">
            <a:off x="891000" y="3952440"/>
            <a:ext cx="433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7" name="CustomShape 18"/>
          <p:cNvSpPr/>
          <p:nvPr/>
        </p:nvSpPr>
        <p:spPr>
          <a:xfrm flipH="1">
            <a:off x="879840" y="4398840"/>
            <a:ext cx="4334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8" name="CustomShape 19"/>
          <p:cNvSpPr/>
          <p:nvPr/>
        </p:nvSpPr>
        <p:spPr>
          <a:xfrm flipH="1">
            <a:off x="1054080" y="4659840"/>
            <a:ext cx="849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9" name="CustomShape 20"/>
          <p:cNvSpPr/>
          <p:nvPr/>
        </p:nvSpPr>
        <p:spPr>
          <a:xfrm flipH="1">
            <a:off x="1054080" y="4964760"/>
            <a:ext cx="849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0" name="CustomShape 21"/>
          <p:cNvSpPr/>
          <p:nvPr/>
        </p:nvSpPr>
        <p:spPr>
          <a:xfrm>
            <a:off x="664200" y="5443560"/>
            <a:ext cx="8690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1" name="CustomShape 22"/>
          <p:cNvSpPr/>
          <p:nvPr/>
        </p:nvSpPr>
        <p:spPr>
          <a:xfrm>
            <a:off x="882000" y="5226120"/>
            <a:ext cx="4334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2" name="CustomShape 23"/>
          <p:cNvSpPr/>
          <p:nvPr/>
        </p:nvSpPr>
        <p:spPr>
          <a:xfrm>
            <a:off x="882000" y="5661360"/>
            <a:ext cx="4334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3" name="CustomShape 24"/>
          <p:cNvSpPr/>
          <p:nvPr/>
        </p:nvSpPr>
        <p:spPr>
          <a:xfrm>
            <a:off x="1056240" y="5922720"/>
            <a:ext cx="853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4" name="CustomShape 25"/>
          <p:cNvSpPr/>
          <p:nvPr/>
        </p:nvSpPr>
        <p:spPr>
          <a:xfrm>
            <a:off x="1056240" y="6227640"/>
            <a:ext cx="853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5" name="CustomShape 26"/>
          <p:cNvSpPr/>
          <p:nvPr/>
        </p:nvSpPr>
        <p:spPr>
          <a:xfrm flipH="1">
            <a:off x="662040" y="6706440"/>
            <a:ext cx="8690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6" name="CustomShape 27"/>
          <p:cNvSpPr/>
          <p:nvPr/>
        </p:nvSpPr>
        <p:spPr>
          <a:xfrm flipH="1">
            <a:off x="879840" y="6488640"/>
            <a:ext cx="4334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7" name="CustomShape 28"/>
          <p:cNvSpPr/>
          <p:nvPr/>
        </p:nvSpPr>
        <p:spPr>
          <a:xfrm>
            <a:off x="1523880" y="2613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8" name="CustomShape 29"/>
          <p:cNvSpPr/>
          <p:nvPr/>
        </p:nvSpPr>
        <p:spPr>
          <a:xfrm>
            <a:off x="1306080" y="4791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9" name="CustomShape 30"/>
          <p:cNvSpPr/>
          <p:nvPr/>
        </p:nvSpPr>
        <p:spPr>
          <a:xfrm>
            <a:off x="1306080" y="435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0" name="CustomShape 31"/>
          <p:cNvSpPr/>
          <p:nvPr/>
        </p:nvSpPr>
        <p:spPr>
          <a:xfrm>
            <a:off x="1131840" y="74052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1" name="CustomShape 32"/>
          <p:cNvSpPr/>
          <p:nvPr/>
        </p:nvSpPr>
        <p:spPr>
          <a:xfrm>
            <a:off x="1131840" y="104508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2" name="CustomShape 33"/>
          <p:cNvSpPr/>
          <p:nvPr/>
        </p:nvSpPr>
        <p:spPr>
          <a:xfrm flipH="1">
            <a:off x="1521000" y="152424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3" name="CustomShape 34"/>
          <p:cNvSpPr/>
          <p:nvPr/>
        </p:nvSpPr>
        <p:spPr>
          <a:xfrm flipH="1">
            <a:off x="1303560" y="130644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4" name="CustomShape 35"/>
          <p:cNvSpPr/>
          <p:nvPr/>
        </p:nvSpPr>
        <p:spPr>
          <a:xfrm flipH="1">
            <a:off x="1303560" y="174204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5" name="CustomShape 36"/>
          <p:cNvSpPr/>
          <p:nvPr/>
        </p:nvSpPr>
        <p:spPr>
          <a:xfrm flipH="1">
            <a:off x="1129320" y="200304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6" name="CustomShape 37"/>
          <p:cNvSpPr/>
          <p:nvPr/>
        </p:nvSpPr>
        <p:spPr>
          <a:xfrm flipH="1">
            <a:off x="1129320" y="23079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7" name="CustomShape 38"/>
          <p:cNvSpPr/>
          <p:nvPr/>
        </p:nvSpPr>
        <p:spPr>
          <a:xfrm>
            <a:off x="1523880" y="27867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" name="CustomShape 39"/>
          <p:cNvSpPr/>
          <p:nvPr/>
        </p:nvSpPr>
        <p:spPr>
          <a:xfrm>
            <a:off x="1306080" y="256932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9" name="CustomShape 40"/>
          <p:cNvSpPr/>
          <p:nvPr/>
        </p:nvSpPr>
        <p:spPr>
          <a:xfrm>
            <a:off x="1306080" y="301608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0" name="CustomShape 41"/>
          <p:cNvSpPr/>
          <p:nvPr/>
        </p:nvSpPr>
        <p:spPr>
          <a:xfrm>
            <a:off x="1131840" y="327708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CustomShape 42"/>
          <p:cNvSpPr/>
          <p:nvPr/>
        </p:nvSpPr>
        <p:spPr>
          <a:xfrm>
            <a:off x="1131840" y="358200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CustomShape 43"/>
          <p:cNvSpPr/>
          <p:nvPr/>
        </p:nvSpPr>
        <p:spPr>
          <a:xfrm flipH="1">
            <a:off x="1521000" y="40611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CustomShape 44"/>
          <p:cNvSpPr/>
          <p:nvPr/>
        </p:nvSpPr>
        <p:spPr>
          <a:xfrm flipH="1">
            <a:off x="1326240" y="38433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CustomShape 45"/>
          <p:cNvSpPr/>
          <p:nvPr/>
        </p:nvSpPr>
        <p:spPr>
          <a:xfrm flipH="1">
            <a:off x="1314720" y="42897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CustomShape 46"/>
          <p:cNvSpPr/>
          <p:nvPr/>
        </p:nvSpPr>
        <p:spPr>
          <a:xfrm flipH="1">
            <a:off x="1140480" y="45507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CustomShape 47"/>
          <p:cNvSpPr/>
          <p:nvPr/>
        </p:nvSpPr>
        <p:spPr>
          <a:xfrm flipH="1">
            <a:off x="1140480" y="485568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CustomShape 48"/>
          <p:cNvSpPr/>
          <p:nvPr/>
        </p:nvSpPr>
        <p:spPr>
          <a:xfrm>
            <a:off x="1535040" y="533448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CustomShape 49"/>
          <p:cNvSpPr/>
          <p:nvPr/>
        </p:nvSpPr>
        <p:spPr>
          <a:xfrm>
            <a:off x="1317240" y="511704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CustomShape 50"/>
          <p:cNvSpPr/>
          <p:nvPr/>
        </p:nvSpPr>
        <p:spPr>
          <a:xfrm>
            <a:off x="1317240" y="555228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CustomShape 51"/>
          <p:cNvSpPr/>
          <p:nvPr/>
        </p:nvSpPr>
        <p:spPr>
          <a:xfrm>
            <a:off x="1143360" y="581364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1" name="CustomShape 52"/>
          <p:cNvSpPr/>
          <p:nvPr/>
        </p:nvSpPr>
        <p:spPr>
          <a:xfrm>
            <a:off x="1143360" y="61185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2" name="CustomShape 53"/>
          <p:cNvSpPr/>
          <p:nvPr/>
        </p:nvSpPr>
        <p:spPr>
          <a:xfrm flipH="1">
            <a:off x="443880" y="65973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3" name="CustomShape 54"/>
          <p:cNvSpPr/>
          <p:nvPr/>
        </p:nvSpPr>
        <p:spPr>
          <a:xfrm flipH="1">
            <a:off x="661680" y="63795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4" name="CustomShape 55"/>
          <p:cNvSpPr/>
          <p:nvPr/>
        </p:nvSpPr>
        <p:spPr>
          <a:xfrm>
            <a:off x="435240" y="2613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5" name="CustomShape 56"/>
          <p:cNvSpPr/>
          <p:nvPr/>
        </p:nvSpPr>
        <p:spPr>
          <a:xfrm>
            <a:off x="653040" y="4791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6" name="CustomShape 57"/>
          <p:cNvSpPr/>
          <p:nvPr/>
        </p:nvSpPr>
        <p:spPr>
          <a:xfrm>
            <a:off x="653040" y="435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" name="CustomShape 58"/>
          <p:cNvSpPr/>
          <p:nvPr/>
        </p:nvSpPr>
        <p:spPr>
          <a:xfrm>
            <a:off x="826920" y="74052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8" name="CustomShape 59"/>
          <p:cNvSpPr/>
          <p:nvPr/>
        </p:nvSpPr>
        <p:spPr>
          <a:xfrm>
            <a:off x="826920" y="104508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9" name="CustomShape 60"/>
          <p:cNvSpPr/>
          <p:nvPr/>
        </p:nvSpPr>
        <p:spPr>
          <a:xfrm flipH="1">
            <a:off x="432720" y="152424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0" name="CustomShape 61"/>
          <p:cNvSpPr/>
          <p:nvPr/>
        </p:nvSpPr>
        <p:spPr>
          <a:xfrm flipH="1">
            <a:off x="650160" y="130644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1" name="CustomShape 62"/>
          <p:cNvSpPr/>
          <p:nvPr/>
        </p:nvSpPr>
        <p:spPr>
          <a:xfrm flipH="1">
            <a:off x="650160" y="174204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2" name="CustomShape 63"/>
          <p:cNvSpPr/>
          <p:nvPr/>
        </p:nvSpPr>
        <p:spPr>
          <a:xfrm flipH="1">
            <a:off x="824400" y="200304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3" name="CustomShape 64"/>
          <p:cNvSpPr/>
          <p:nvPr/>
        </p:nvSpPr>
        <p:spPr>
          <a:xfrm flipH="1">
            <a:off x="824400" y="23079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4" name="CustomShape 65"/>
          <p:cNvSpPr/>
          <p:nvPr/>
        </p:nvSpPr>
        <p:spPr>
          <a:xfrm>
            <a:off x="435240" y="27867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5" name="CustomShape 66"/>
          <p:cNvSpPr/>
          <p:nvPr/>
        </p:nvSpPr>
        <p:spPr>
          <a:xfrm>
            <a:off x="653040" y="256932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6" name="CustomShape 67"/>
          <p:cNvSpPr/>
          <p:nvPr/>
        </p:nvSpPr>
        <p:spPr>
          <a:xfrm>
            <a:off x="653040" y="301608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7" name="CustomShape 68"/>
          <p:cNvSpPr/>
          <p:nvPr/>
        </p:nvSpPr>
        <p:spPr>
          <a:xfrm>
            <a:off x="826920" y="327708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8" name="CustomShape 69"/>
          <p:cNvSpPr/>
          <p:nvPr/>
        </p:nvSpPr>
        <p:spPr>
          <a:xfrm>
            <a:off x="826920" y="358200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9" name="CustomShape 70"/>
          <p:cNvSpPr/>
          <p:nvPr/>
        </p:nvSpPr>
        <p:spPr>
          <a:xfrm flipH="1">
            <a:off x="432720" y="40611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0" name="CustomShape 71"/>
          <p:cNvSpPr/>
          <p:nvPr/>
        </p:nvSpPr>
        <p:spPr>
          <a:xfrm flipH="1">
            <a:off x="672840" y="38433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1" name="CustomShape 72"/>
          <p:cNvSpPr/>
          <p:nvPr/>
        </p:nvSpPr>
        <p:spPr>
          <a:xfrm flipH="1">
            <a:off x="661680" y="42897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2" name="CustomShape 73"/>
          <p:cNvSpPr/>
          <p:nvPr/>
        </p:nvSpPr>
        <p:spPr>
          <a:xfrm flipH="1">
            <a:off x="835920" y="45507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3" name="CustomShape 74"/>
          <p:cNvSpPr/>
          <p:nvPr/>
        </p:nvSpPr>
        <p:spPr>
          <a:xfrm flipH="1">
            <a:off x="835920" y="485568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4" name="CustomShape 75"/>
          <p:cNvSpPr/>
          <p:nvPr/>
        </p:nvSpPr>
        <p:spPr>
          <a:xfrm>
            <a:off x="446400" y="533448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5" name="CustomShape 76"/>
          <p:cNvSpPr/>
          <p:nvPr/>
        </p:nvSpPr>
        <p:spPr>
          <a:xfrm>
            <a:off x="664200" y="511704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6" name="CustomShape 77"/>
          <p:cNvSpPr/>
          <p:nvPr/>
        </p:nvSpPr>
        <p:spPr>
          <a:xfrm>
            <a:off x="664200" y="555228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7" name="CustomShape 78"/>
          <p:cNvSpPr/>
          <p:nvPr/>
        </p:nvSpPr>
        <p:spPr>
          <a:xfrm>
            <a:off x="838440" y="581364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8" name="CustomShape 79"/>
          <p:cNvSpPr/>
          <p:nvPr/>
        </p:nvSpPr>
        <p:spPr>
          <a:xfrm>
            <a:off x="838440" y="61185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9" name="CustomShape 80"/>
          <p:cNvSpPr/>
          <p:nvPr/>
        </p:nvSpPr>
        <p:spPr>
          <a:xfrm flipH="1">
            <a:off x="1532520" y="65973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0" name="CustomShape 81"/>
          <p:cNvSpPr/>
          <p:nvPr/>
        </p:nvSpPr>
        <p:spPr>
          <a:xfrm flipH="1">
            <a:off x="1314720" y="63795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PlaceHolder 8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Для правки текста заглавия щёлкните мышью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2" name="PlaceHolder 8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Для правки структуры щёлкните мышью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Второй уровень структуры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Третий уровень структуры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Четвёртый уровень структуры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Пятый уровень структуры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Шестой уровень структуры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Седьмой уровень структуры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653040" y="370440"/>
            <a:ext cx="8690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0" name="CustomShape 2"/>
          <p:cNvSpPr/>
          <p:nvPr/>
        </p:nvSpPr>
        <p:spPr>
          <a:xfrm>
            <a:off x="870840" y="588240"/>
            <a:ext cx="4334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CustomShape 3"/>
          <p:cNvSpPr/>
          <p:nvPr/>
        </p:nvSpPr>
        <p:spPr>
          <a:xfrm>
            <a:off x="1044720" y="849600"/>
            <a:ext cx="853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CustomShape 4"/>
          <p:cNvSpPr/>
          <p:nvPr/>
        </p:nvSpPr>
        <p:spPr>
          <a:xfrm>
            <a:off x="870840" y="152640"/>
            <a:ext cx="4334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CustomShape 5"/>
          <p:cNvSpPr/>
          <p:nvPr/>
        </p:nvSpPr>
        <p:spPr>
          <a:xfrm>
            <a:off x="1044720" y="1154160"/>
            <a:ext cx="853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CustomShape 6"/>
          <p:cNvSpPr/>
          <p:nvPr/>
        </p:nvSpPr>
        <p:spPr>
          <a:xfrm flipH="1">
            <a:off x="650880" y="1633320"/>
            <a:ext cx="8686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CustomShape 7"/>
          <p:cNvSpPr/>
          <p:nvPr/>
        </p:nvSpPr>
        <p:spPr>
          <a:xfrm flipH="1">
            <a:off x="868320" y="1415520"/>
            <a:ext cx="433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CustomShape 8"/>
          <p:cNvSpPr/>
          <p:nvPr/>
        </p:nvSpPr>
        <p:spPr>
          <a:xfrm flipH="1">
            <a:off x="868320" y="1851120"/>
            <a:ext cx="433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CustomShape 9"/>
          <p:cNvSpPr/>
          <p:nvPr/>
        </p:nvSpPr>
        <p:spPr>
          <a:xfrm flipH="1">
            <a:off x="1042560" y="2112120"/>
            <a:ext cx="853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CustomShape 10"/>
          <p:cNvSpPr/>
          <p:nvPr/>
        </p:nvSpPr>
        <p:spPr>
          <a:xfrm flipH="1">
            <a:off x="1042560" y="2417040"/>
            <a:ext cx="853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CustomShape 11"/>
          <p:cNvSpPr/>
          <p:nvPr/>
        </p:nvSpPr>
        <p:spPr>
          <a:xfrm>
            <a:off x="653040" y="2895840"/>
            <a:ext cx="8690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CustomShape 12"/>
          <p:cNvSpPr/>
          <p:nvPr/>
        </p:nvSpPr>
        <p:spPr>
          <a:xfrm>
            <a:off x="870840" y="2678400"/>
            <a:ext cx="4334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CustomShape 13"/>
          <p:cNvSpPr/>
          <p:nvPr/>
        </p:nvSpPr>
        <p:spPr>
          <a:xfrm>
            <a:off x="870840" y="3125160"/>
            <a:ext cx="4334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CustomShape 14"/>
          <p:cNvSpPr/>
          <p:nvPr/>
        </p:nvSpPr>
        <p:spPr>
          <a:xfrm>
            <a:off x="1044720" y="3386160"/>
            <a:ext cx="853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CustomShape 15"/>
          <p:cNvSpPr/>
          <p:nvPr/>
        </p:nvSpPr>
        <p:spPr>
          <a:xfrm>
            <a:off x="1044720" y="3691080"/>
            <a:ext cx="853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CustomShape 16"/>
          <p:cNvSpPr/>
          <p:nvPr/>
        </p:nvSpPr>
        <p:spPr>
          <a:xfrm flipH="1">
            <a:off x="650880" y="4170240"/>
            <a:ext cx="8686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CustomShape 17"/>
          <p:cNvSpPr/>
          <p:nvPr/>
        </p:nvSpPr>
        <p:spPr>
          <a:xfrm flipH="1">
            <a:off x="891000" y="3952440"/>
            <a:ext cx="433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CustomShape 18"/>
          <p:cNvSpPr/>
          <p:nvPr/>
        </p:nvSpPr>
        <p:spPr>
          <a:xfrm flipH="1">
            <a:off x="879840" y="4398840"/>
            <a:ext cx="4334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CustomShape 19"/>
          <p:cNvSpPr/>
          <p:nvPr/>
        </p:nvSpPr>
        <p:spPr>
          <a:xfrm flipH="1">
            <a:off x="1054080" y="4659840"/>
            <a:ext cx="849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CustomShape 20"/>
          <p:cNvSpPr/>
          <p:nvPr/>
        </p:nvSpPr>
        <p:spPr>
          <a:xfrm flipH="1">
            <a:off x="1054080" y="4964760"/>
            <a:ext cx="849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CustomShape 21"/>
          <p:cNvSpPr/>
          <p:nvPr/>
        </p:nvSpPr>
        <p:spPr>
          <a:xfrm>
            <a:off x="664200" y="5443560"/>
            <a:ext cx="8690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CustomShape 22"/>
          <p:cNvSpPr/>
          <p:nvPr/>
        </p:nvSpPr>
        <p:spPr>
          <a:xfrm>
            <a:off x="882000" y="5226120"/>
            <a:ext cx="4334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CustomShape 23"/>
          <p:cNvSpPr/>
          <p:nvPr/>
        </p:nvSpPr>
        <p:spPr>
          <a:xfrm>
            <a:off x="882000" y="5661360"/>
            <a:ext cx="4334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CustomShape 24"/>
          <p:cNvSpPr/>
          <p:nvPr/>
        </p:nvSpPr>
        <p:spPr>
          <a:xfrm>
            <a:off x="1056240" y="5922720"/>
            <a:ext cx="853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CustomShape 25"/>
          <p:cNvSpPr/>
          <p:nvPr/>
        </p:nvSpPr>
        <p:spPr>
          <a:xfrm>
            <a:off x="1056240" y="6227640"/>
            <a:ext cx="853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CustomShape 26"/>
          <p:cNvSpPr/>
          <p:nvPr/>
        </p:nvSpPr>
        <p:spPr>
          <a:xfrm flipH="1">
            <a:off x="662040" y="6706440"/>
            <a:ext cx="8690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CustomShape 27"/>
          <p:cNvSpPr/>
          <p:nvPr/>
        </p:nvSpPr>
        <p:spPr>
          <a:xfrm flipH="1">
            <a:off x="879840" y="6488640"/>
            <a:ext cx="4334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CustomShape 28"/>
          <p:cNvSpPr/>
          <p:nvPr/>
        </p:nvSpPr>
        <p:spPr>
          <a:xfrm>
            <a:off x="1523880" y="2613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CustomShape 29"/>
          <p:cNvSpPr/>
          <p:nvPr/>
        </p:nvSpPr>
        <p:spPr>
          <a:xfrm>
            <a:off x="1306080" y="4791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CustomShape 30"/>
          <p:cNvSpPr/>
          <p:nvPr/>
        </p:nvSpPr>
        <p:spPr>
          <a:xfrm>
            <a:off x="1306080" y="435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CustomShape 31"/>
          <p:cNvSpPr/>
          <p:nvPr/>
        </p:nvSpPr>
        <p:spPr>
          <a:xfrm>
            <a:off x="1131840" y="74052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CustomShape 32"/>
          <p:cNvSpPr/>
          <p:nvPr/>
        </p:nvSpPr>
        <p:spPr>
          <a:xfrm>
            <a:off x="1131840" y="104508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CustomShape 33"/>
          <p:cNvSpPr/>
          <p:nvPr/>
        </p:nvSpPr>
        <p:spPr>
          <a:xfrm flipH="1">
            <a:off x="1521000" y="152424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CustomShape 34"/>
          <p:cNvSpPr/>
          <p:nvPr/>
        </p:nvSpPr>
        <p:spPr>
          <a:xfrm flipH="1">
            <a:off x="1303560" y="130644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CustomShape 35"/>
          <p:cNvSpPr/>
          <p:nvPr/>
        </p:nvSpPr>
        <p:spPr>
          <a:xfrm flipH="1">
            <a:off x="1303560" y="174204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CustomShape 36"/>
          <p:cNvSpPr/>
          <p:nvPr/>
        </p:nvSpPr>
        <p:spPr>
          <a:xfrm flipH="1">
            <a:off x="1129320" y="200304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CustomShape 37"/>
          <p:cNvSpPr/>
          <p:nvPr/>
        </p:nvSpPr>
        <p:spPr>
          <a:xfrm flipH="1">
            <a:off x="1129320" y="23079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CustomShape 38"/>
          <p:cNvSpPr/>
          <p:nvPr/>
        </p:nvSpPr>
        <p:spPr>
          <a:xfrm>
            <a:off x="1523880" y="27867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CustomShape 39"/>
          <p:cNvSpPr/>
          <p:nvPr/>
        </p:nvSpPr>
        <p:spPr>
          <a:xfrm>
            <a:off x="1306080" y="256932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CustomShape 40"/>
          <p:cNvSpPr/>
          <p:nvPr/>
        </p:nvSpPr>
        <p:spPr>
          <a:xfrm>
            <a:off x="1306080" y="301608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CustomShape 41"/>
          <p:cNvSpPr/>
          <p:nvPr/>
        </p:nvSpPr>
        <p:spPr>
          <a:xfrm>
            <a:off x="1131840" y="327708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CustomShape 42"/>
          <p:cNvSpPr/>
          <p:nvPr/>
        </p:nvSpPr>
        <p:spPr>
          <a:xfrm>
            <a:off x="1131840" y="358200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CustomShape 43"/>
          <p:cNvSpPr/>
          <p:nvPr/>
        </p:nvSpPr>
        <p:spPr>
          <a:xfrm flipH="1">
            <a:off x="1521000" y="40611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CustomShape 44"/>
          <p:cNvSpPr/>
          <p:nvPr/>
        </p:nvSpPr>
        <p:spPr>
          <a:xfrm flipH="1">
            <a:off x="1326240" y="38433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CustomShape 45"/>
          <p:cNvSpPr/>
          <p:nvPr/>
        </p:nvSpPr>
        <p:spPr>
          <a:xfrm flipH="1">
            <a:off x="1314720" y="42897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CustomShape 46"/>
          <p:cNvSpPr/>
          <p:nvPr/>
        </p:nvSpPr>
        <p:spPr>
          <a:xfrm flipH="1">
            <a:off x="1140480" y="45507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CustomShape 47"/>
          <p:cNvSpPr/>
          <p:nvPr/>
        </p:nvSpPr>
        <p:spPr>
          <a:xfrm flipH="1">
            <a:off x="1140480" y="485568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CustomShape 48"/>
          <p:cNvSpPr/>
          <p:nvPr/>
        </p:nvSpPr>
        <p:spPr>
          <a:xfrm>
            <a:off x="1535040" y="533448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CustomShape 49"/>
          <p:cNvSpPr/>
          <p:nvPr/>
        </p:nvSpPr>
        <p:spPr>
          <a:xfrm>
            <a:off x="1317240" y="511704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CustomShape 50"/>
          <p:cNvSpPr/>
          <p:nvPr/>
        </p:nvSpPr>
        <p:spPr>
          <a:xfrm>
            <a:off x="1317240" y="555228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CustomShape 51"/>
          <p:cNvSpPr/>
          <p:nvPr/>
        </p:nvSpPr>
        <p:spPr>
          <a:xfrm>
            <a:off x="1143360" y="581364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CustomShape 52"/>
          <p:cNvSpPr/>
          <p:nvPr/>
        </p:nvSpPr>
        <p:spPr>
          <a:xfrm>
            <a:off x="1143360" y="61185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CustomShape 53"/>
          <p:cNvSpPr/>
          <p:nvPr/>
        </p:nvSpPr>
        <p:spPr>
          <a:xfrm flipH="1">
            <a:off x="443880" y="65973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CustomShape 54"/>
          <p:cNvSpPr/>
          <p:nvPr/>
        </p:nvSpPr>
        <p:spPr>
          <a:xfrm flipH="1">
            <a:off x="661680" y="63795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CustomShape 55"/>
          <p:cNvSpPr/>
          <p:nvPr/>
        </p:nvSpPr>
        <p:spPr>
          <a:xfrm>
            <a:off x="435240" y="2613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CustomShape 56"/>
          <p:cNvSpPr/>
          <p:nvPr/>
        </p:nvSpPr>
        <p:spPr>
          <a:xfrm>
            <a:off x="653040" y="4791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CustomShape 57"/>
          <p:cNvSpPr/>
          <p:nvPr/>
        </p:nvSpPr>
        <p:spPr>
          <a:xfrm>
            <a:off x="653040" y="435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CustomShape 58"/>
          <p:cNvSpPr/>
          <p:nvPr/>
        </p:nvSpPr>
        <p:spPr>
          <a:xfrm>
            <a:off x="826920" y="74052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CustomShape 59"/>
          <p:cNvSpPr/>
          <p:nvPr/>
        </p:nvSpPr>
        <p:spPr>
          <a:xfrm>
            <a:off x="826920" y="104508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CustomShape 60"/>
          <p:cNvSpPr/>
          <p:nvPr/>
        </p:nvSpPr>
        <p:spPr>
          <a:xfrm flipH="1">
            <a:off x="432720" y="152424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CustomShape 61"/>
          <p:cNvSpPr/>
          <p:nvPr/>
        </p:nvSpPr>
        <p:spPr>
          <a:xfrm flipH="1">
            <a:off x="650160" y="130644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CustomShape 62"/>
          <p:cNvSpPr/>
          <p:nvPr/>
        </p:nvSpPr>
        <p:spPr>
          <a:xfrm flipH="1">
            <a:off x="650160" y="174204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CustomShape 63"/>
          <p:cNvSpPr/>
          <p:nvPr/>
        </p:nvSpPr>
        <p:spPr>
          <a:xfrm flipH="1">
            <a:off x="824400" y="200304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CustomShape 64"/>
          <p:cNvSpPr/>
          <p:nvPr/>
        </p:nvSpPr>
        <p:spPr>
          <a:xfrm flipH="1">
            <a:off x="824400" y="23079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CustomShape 65"/>
          <p:cNvSpPr/>
          <p:nvPr/>
        </p:nvSpPr>
        <p:spPr>
          <a:xfrm>
            <a:off x="435240" y="27867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CustomShape 66"/>
          <p:cNvSpPr/>
          <p:nvPr/>
        </p:nvSpPr>
        <p:spPr>
          <a:xfrm>
            <a:off x="653040" y="256932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CustomShape 67"/>
          <p:cNvSpPr/>
          <p:nvPr/>
        </p:nvSpPr>
        <p:spPr>
          <a:xfrm>
            <a:off x="653040" y="301608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86" name="CustomShape 68"/>
          <p:cNvSpPr/>
          <p:nvPr/>
        </p:nvSpPr>
        <p:spPr>
          <a:xfrm>
            <a:off x="826920" y="327708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CustomShape 69"/>
          <p:cNvSpPr/>
          <p:nvPr/>
        </p:nvSpPr>
        <p:spPr>
          <a:xfrm>
            <a:off x="826920" y="358200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88" name="CustomShape 70"/>
          <p:cNvSpPr/>
          <p:nvPr/>
        </p:nvSpPr>
        <p:spPr>
          <a:xfrm flipH="1">
            <a:off x="432720" y="40611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CustomShape 71"/>
          <p:cNvSpPr/>
          <p:nvPr/>
        </p:nvSpPr>
        <p:spPr>
          <a:xfrm flipH="1">
            <a:off x="672840" y="38433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CustomShape 72"/>
          <p:cNvSpPr/>
          <p:nvPr/>
        </p:nvSpPr>
        <p:spPr>
          <a:xfrm flipH="1">
            <a:off x="661680" y="42897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CustomShape 73"/>
          <p:cNvSpPr/>
          <p:nvPr/>
        </p:nvSpPr>
        <p:spPr>
          <a:xfrm flipH="1">
            <a:off x="835920" y="45507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CustomShape 74"/>
          <p:cNvSpPr/>
          <p:nvPr/>
        </p:nvSpPr>
        <p:spPr>
          <a:xfrm flipH="1">
            <a:off x="835920" y="485568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93" name="CustomShape 75"/>
          <p:cNvSpPr/>
          <p:nvPr/>
        </p:nvSpPr>
        <p:spPr>
          <a:xfrm>
            <a:off x="446400" y="533448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94" name="CustomShape 76"/>
          <p:cNvSpPr/>
          <p:nvPr/>
        </p:nvSpPr>
        <p:spPr>
          <a:xfrm>
            <a:off x="664200" y="511704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95" name="CustomShape 77"/>
          <p:cNvSpPr/>
          <p:nvPr/>
        </p:nvSpPr>
        <p:spPr>
          <a:xfrm>
            <a:off x="664200" y="555228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CustomShape 78"/>
          <p:cNvSpPr/>
          <p:nvPr/>
        </p:nvSpPr>
        <p:spPr>
          <a:xfrm>
            <a:off x="838440" y="581364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CustomShape 79"/>
          <p:cNvSpPr/>
          <p:nvPr/>
        </p:nvSpPr>
        <p:spPr>
          <a:xfrm>
            <a:off x="838440" y="61185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CustomShape 80"/>
          <p:cNvSpPr/>
          <p:nvPr/>
        </p:nvSpPr>
        <p:spPr>
          <a:xfrm flipH="1">
            <a:off x="1532520" y="65973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CustomShape 81"/>
          <p:cNvSpPr/>
          <p:nvPr/>
        </p:nvSpPr>
        <p:spPr>
          <a:xfrm flipH="1">
            <a:off x="1314720" y="63795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PlaceHolder 8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Для правки текста заглавия щёлкните мышью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01" name="PlaceHolder 8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Для правки структуры щёлкните мышью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Второй уровень структуры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Третий уровень структуры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Четвёртый уровень структуры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Пятый уровень структуры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Шестой уровень структуры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Седьмой уровень структуры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653040" y="370440"/>
            <a:ext cx="8690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CustomShape 2"/>
          <p:cNvSpPr/>
          <p:nvPr/>
        </p:nvSpPr>
        <p:spPr>
          <a:xfrm>
            <a:off x="870840" y="588240"/>
            <a:ext cx="4334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40" name="CustomShape 3"/>
          <p:cNvSpPr/>
          <p:nvPr/>
        </p:nvSpPr>
        <p:spPr>
          <a:xfrm>
            <a:off x="1044720" y="849600"/>
            <a:ext cx="853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CustomShape 4"/>
          <p:cNvSpPr/>
          <p:nvPr/>
        </p:nvSpPr>
        <p:spPr>
          <a:xfrm>
            <a:off x="870840" y="152640"/>
            <a:ext cx="4334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CustomShape 5"/>
          <p:cNvSpPr/>
          <p:nvPr/>
        </p:nvSpPr>
        <p:spPr>
          <a:xfrm>
            <a:off x="1044720" y="1154160"/>
            <a:ext cx="853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CustomShape 6"/>
          <p:cNvSpPr/>
          <p:nvPr/>
        </p:nvSpPr>
        <p:spPr>
          <a:xfrm flipH="1">
            <a:off x="650880" y="1633320"/>
            <a:ext cx="8686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44" name="CustomShape 7"/>
          <p:cNvSpPr/>
          <p:nvPr/>
        </p:nvSpPr>
        <p:spPr>
          <a:xfrm flipH="1">
            <a:off x="868320" y="1415520"/>
            <a:ext cx="433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45" name="CustomShape 8"/>
          <p:cNvSpPr/>
          <p:nvPr/>
        </p:nvSpPr>
        <p:spPr>
          <a:xfrm flipH="1">
            <a:off x="868320" y="1851120"/>
            <a:ext cx="433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46" name="CustomShape 9"/>
          <p:cNvSpPr/>
          <p:nvPr/>
        </p:nvSpPr>
        <p:spPr>
          <a:xfrm flipH="1">
            <a:off x="1042560" y="2112120"/>
            <a:ext cx="853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CustomShape 10"/>
          <p:cNvSpPr/>
          <p:nvPr/>
        </p:nvSpPr>
        <p:spPr>
          <a:xfrm flipH="1">
            <a:off x="1042560" y="2417040"/>
            <a:ext cx="853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48" name="CustomShape 11"/>
          <p:cNvSpPr/>
          <p:nvPr/>
        </p:nvSpPr>
        <p:spPr>
          <a:xfrm>
            <a:off x="653040" y="2895840"/>
            <a:ext cx="8690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49" name="CustomShape 12"/>
          <p:cNvSpPr/>
          <p:nvPr/>
        </p:nvSpPr>
        <p:spPr>
          <a:xfrm>
            <a:off x="870840" y="2678400"/>
            <a:ext cx="4334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50" name="CustomShape 13"/>
          <p:cNvSpPr/>
          <p:nvPr/>
        </p:nvSpPr>
        <p:spPr>
          <a:xfrm>
            <a:off x="870840" y="3125160"/>
            <a:ext cx="4334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51" name="CustomShape 14"/>
          <p:cNvSpPr/>
          <p:nvPr/>
        </p:nvSpPr>
        <p:spPr>
          <a:xfrm>
            <a:off x="1044720" y="3386160"/>
            <a:ext cx="853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52" name="CustomShape 15"/>
          <p:cNvSpPr/>
          <p:nvPr/>
        </p:nvSpPr>
        <p:spPr>
          <a:xfrm>
            <a:off x="1044720" y="3691080"/>
            <a:ext cx="853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53" name="CustomShape 16"/>
          <p:cNvSpPr/>
          <p:nvPr/>
        </p:nvSpPr>
        <p:spPr>
          <a:xfrm flipH="1">
            <a:off x="650880" y="4170240"/>
            <a:ext cx="8686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54" name="CustomShape 17"/>
          <p:cNvSpPr/>
          <p:nvPr/>
        </p:nvSpPr>
        <p:spPr>
          <a:xfrm flipH="1">
            <a:off x="891000" y="3952440"/>
            <a:ext cx="433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55" name="CustomShape 18"/>
          <p:cNvSpPr/>
          <p:nvPr/>
        </p:nvSpPr>
        <p:spPr>
          <a:xfrm flipH="1">
            <a:off x="879840" y="4398840"/>
            <a:ext cx="4334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56" name="CustomShape 19"/>
          <p:cNvSpPr/>
          <p:nvPr/>
        </p:nvSpPr>
        <p:spPr>
          <a:xfrm flipH="1">
            <a:off x="1054080" y="4659840"/>
            <a:ext cx="849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57" name="CustomShape 20"/>
          <p:cNvSpPr/>
          <p:nvPr/>
        </p:nvSpPr>
        <p:spPr>
          <a:xfrm flipH="1">
            <a:off x="1054080" y="4964760"/>
            <a:ext cx="849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58" name="CustomShape 21"/>
          <p:cNvSpPr/>
          <p:nvPr/>
        </p:nvSpPr>
        <p:spPr>
          <a:xfrm>
            <a:off x="664200" y="5443560"/>
            <a:ext cx="8690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59" name="CustomShape 22"/>
          <p:cNvSpPr/>
          <p:nvPr/>
        </p:nvSpPr>
        <p:spPr>
          <a:xfrm>
            <a:off x="882000" y="5226120"/>
            <a:ext cx="4334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60" name="CustomShape 23"/>
          <p:cNvSpPr/>
          <p:nvPr/>
        </p:nvSpPr>
        <p:spPr>
          <a:xfrm>
            <a:off x="882000" y="5661360"/>
            <a:ext cx="4334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61" name="CustomShape 24"/>
          <p:cNvSpPr/>
          <p:nvPr/>
        </p:nvSpPr>
        <p:spPr>
          <a:xfrm>
            <a:off x="1056240" y="5922720"/>
            <a:ext cx="853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62" name="CustomShape 25"/>
          <p:cNvSpPr/>
          <p:nvPr/>
        </p:nvSpPr>
        <p:spPr>
          <a:xfrm>
            <a:off x="1056240" y="6227640"/>
            <a:ext cx="853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63" name="CustomShape 26"/>
          <p:cNvSpPr/>
          <p:nvPr/>
        </p:nvSpPr>
        <p:spPr>
          <a:xfrm flipH="1">
            <a:off x="662040" y="6706440"/>
            <a:ext cx="8690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64" name="CustomShape 27"/>
          <p:cNvSpPr/>
          <p:nvPr/>
        </p:nvSpPr>
        <p:spPr>
          <a:xfrm flipH="1">
            <a:off x="879840" y="6488640"/>
            <a:ext cx="4334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65" name="CustomShape 28"/>
          <p:cNvSpPr/>
          <p:nvPr/>
        </p:nvSpPr>
        <p:spPr>
          <a:xfrm>
            <a:off x="1523880" y="2613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66" name="CustomShape 29"/>
          <p:cNvSpPr/>
          <p:nvPr/>
        </p:nvSpPr>
        <p:spPr>
          <a:xfrm>
            <a:off x="1306080" y="4791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67" name="CustomShape 30"/>
          <p:cNvSpPr/>
          <p:nvPr/>
        </p:nvSpPr>
        <p:spPr>
          <a:xfrm>
            <a:off x="1306080" y="435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68" name="CustomShape 31"/>
          <p:cNvSpPr/>
          <p:nvPr/>
        </p:nvSpPr>
        <p:spPr>
          <a:xfrm>
            <a:off x="1131840" y="74052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69" name="CustomShape 32"/>
          <p:cNvSpPr/>
          <p:nvPr/>
        </p:nvSpPr>
        <p:spPr>
          <a:xfrm>
            <a:off x="1131840" y="104508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70" name="CustomShape 33"/>
          <p:cNvSpPr/>
          <p:nvPr/>
        </p:nvSpPr>
        <p:spPr>
          <a:xfrm flipH="1">
            <a:off x="1521000" y="152424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71" name="CustomShape 34"/>
          <p:cNvSpPr/>
          <p:nvPr/>
        </p:nvSpPr>
        <p:spPr>
          <a:xfrm flipH="1">
            <a:off x="1303560" y="130644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72" name="CustomShape 35"/>
          <p:cNvSpPr/>
          <p:nvPr/>
        </p:nvSpPr>
        <p:spPr>
          <a:xfrm flipH="1">
            <a:off x="1303560" y="174204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73" name="CustomShape 36"/>
          <p:cNvSpPr/>
          <p:nvPr/>
        </p:nvSpPr>
        <p:spPr>
          <a:xfrm flipH="1">
            <a:off x="1129320" y="200304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74" name="CustomShape 37"/>
          <p:cNvSpPr/>
          <p:nvPr/>
        </p:nvSpPr>
        <p:spPr>
          <a:xfrm flipH="1">
            <a:off x="1129320" y="23079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75" name="CustomShape 38"/>
          <p:cNvSpPr/>
          <p:nvPr/>
        </p:nvSpPr>
        <p:spPr>
          <a:xfrm>
            <a:off x="1523880" y="27867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76" name="CustomShape 39"/>
          <p:cNvSpPr/>
          <p:nvPr/>
        </p:nvSpPr>
        <p:spPr>
          <a:xfrm>
            <a:off x="1306080" y="256932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77" name="CustomShape 40"/>
          <p:cNvSpPr/>
          <p:nvPr/>
        </p:nvSpPr>
        <p:spPr>
          <a:xfrm>
            <a:off x="1306080" y="301608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78" name="CustomShape 41"/>
          <p:cNvSpPr/>
          <p:nvPr/>
        </p:nvSpPr>
        <p:spPr>
          <a:xfrm>
            <a:off x="1131840" y="327708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79" name="CustomShape 42"/>
          <p:cNvSpPr/>
          <p:nvPr/>
        </p:nvSpPr>
        <p:spPr>
          <a:xfrm>
            <a:off x="1131840" y="358200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80" name="CustomShape 43"/>
          <p:cNvSpPr/>
          <p:nvPr/>
        </p:nvSpPr>
        <p:spPr>
          <a:xfrm flipH="1">
            <a:off x="1521000" y="40611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81" name="CustomShape 44"/>
          <p:cNvSpPr/>
          <p:nvPr/>
        </p:nvSpPr>
        <p:spPr>
          <a:xfrm flipH="1">
            <a:off x="1326240" y="38433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82" name="CustomShape 45"/>
          <p:cNvSpPr/>
          <p:nvPr/>
        </p:nvSpPr>
        <p:spPr>
          <a:xfrm flipH="1">
            <a:off x="1314720" y="42897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83" name="CustomShape 46"/>
          <p:cNvSpPr/>
          <p:nvPr/>
        </p:nvSpPr>
        <p:spPr>
          <a:xfrm flipH="1">
            <a:off x="1140480" y="45507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84" name="CustomShape 47"/>
          <p:cNvSpPr/>
          <p:nvPr/>
        </p:nvSpPr>
        <p:spPr>
          <a:xfrm flipH="1">
            <a:off x="1140480" y="485568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85" name="CustomShape 48"/>
          <p:cNvSpPr/>
          <p:nvPr/>
        </p:nvSpPr>
        <p:spPr>
          <a:xfrm>
            <a:off x="1535040" y="533448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86" name="CustomShape 49"/>
          <p:cNvSpPr/>
          <p:nvPr/>
        </p:nvSpPr>
        <p:spPr>
          <a:xfrm>
            <a:off x="1317240" y="511704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87" name="CustomShape 50"/>
          <p:cNvSpPr/>
          <p:nvPr/>
        </p:nvSpPr>
        <p:spPr>
          <a:xfrm>
            <a:off x="1317240" y="555228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88" name="CustomShape 51"/>
          <p:cNvSpPr/>
          <p:nvPr/>
        </p:nvSpPr>
        <p:spPr>
          <a:xfrm>
            <a:off x="1143360" y="581364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89" name="CustomShape 52"/>
          <p:cNvSpPr/>
          <p:nvPr/>
        </p:nvSpPr>
        <p:spPr>
          <a:xfrm>
            <a:off x="1143360" y="61185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90" name="CustomShape 53"/>
          <p:cNvSpPr/>
          <p:nvPr/>
        </p:nvSpPr>
        <p:spPr>
          <a:xfrm flipH="1">
            <a:off x="443880" y="65973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91" name="CustomShape 54"/>
          <p:cNvSpPr/>
          <p:nvPr/>
        </p:nvSpPr>
        <p:spPr>
          <a:xfrm flipH="1">
            <a:off x="661680" y="63795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92" name="CustomShape 55"/>
          <p:cNvSpPr/>
          <p:nvPr/>
        </p:nvSpPr>
        <p:spPr>
          <a:xfrm>
            <a:off x="435240" y="2613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93" name="CustomShape 56"/>
          <p:cNvSpPr/>
          <p:nvPr/>
        </p:nvSpPr>
        <p:spPr>
          <a:xfrm>
            <a:off x="653040" y="4791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94" name="CustomShape 57"/>
          <p:cNvSpPr/>
          <p:nvPr/>
        </p:nvSpPr>
        <p:spPr>
          <a:xfrm>
            <a:off x="653040" y="435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95" name="CustomShape 58"/>
          <p:cNvSpPr/>
          <p:nvPr/>
        </p:nvSpPr>
        <p:spPr>
          <a:xfrm>
            <a:off x="826920" y="74052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96" name="CustomShape 59"/>
          <p:cNvSpPr/>
          <p:nvPr/>
        </p:nvSpPr>
        <p:spPr>
          <a:xfrm>
            <a:off x="826920" y="104508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97" name="CustomShape 60"/>
          <p:cNvSpPr/>
          <p:nvPr/>
        </p:nvSpPr>
        <p:spPr>
          <a:xfrm flipH="1">
            <a:off x="432720" y="152424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98" name="CustomShape 61"/>
          <p:cNvSpPr/>
          <p:nvPr/>
        </p:nvSpPr>
        <p:spPr>
          <a:xfrm flipH="1">
            <a:off x="650160" y="130644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99" name="CustomShape 62"/>
          <p:cNvSpPr/>
          <p:nvPr/>
        </p:nvSpPr>
        <p:spPr>
          <a:xfrm flipH="1">
            <a:off x="650160" y="174204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00" name="CustomShape 63"/>
          <p:cNvSpPr/>
          <p:nvPr/>
        </p:nvSpPr>
        <p:spPr>
          <a:xfrm flipH="1">
            <a:off x="824400" y="200304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01" name="CustomShape 64"/>
          <p:cNvSpPr/>
          <p:nvPr/>
        </p:nvSpPr>
        <p:spPr>
          <a:xfrm flipH="1">
            <a:off x="824400" y="23079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02" name="CustomShape 65"/>
          <p:cNvSpPr/>
          <p:nvPr/>
        </p:nvSpPr>
        <p:spPr>
          <a:xfrm>
            <a:off x="435240" y="27867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03" name="CustomShape 66"/>
          <p:cNvSpPr/>
          <p:nvPr/>
        </p:nvSpPr>
        <p:spPr>
          <a:xfrm>
            <a:off x="653040" y="256932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04" name="CustomShape 67"/>
          <p:cNvSpPr/>
          <p:nvPr/>
        </p:nvSpPr>
        <p:spPr>
          <a:xfrm>
            <a:off x="653040" y="301608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05" name="CustomShape 68"/>
          <p:cNvSpPr/>
          <p:nvPr/>
        </p:nvSpPr>
        <p:spPr>
          <a:xfrm>
            <a:off x="826920" y="327708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06" name="CustomShape 69"/>
          <p:cNvSpPr/>
          <p:nvPr/>
        </p:nvSpPr>
        <p:spPr>
          <a:xfrm>
            <a:off x="826920" y="358200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07" name="CustomShape 70"/>
          <p:cNvSpPr/>
          <p:nvPr/>
        </p:nvSpPr>
        <p:spPr>
          <a:xfrm flipH="1">
            <a:off x="432720" y="40611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08" name="CustomShape 71"/>
          <p:cNvSpPr/>
          <p:nvPr/>
        </p:nvSpPr>
        <p:spPr>
          <a:xfrm flipH="1">
            <a:off x="672840" y="38433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09" name="CustomShape 72"/>
          <p:cNvSpPr/>
          <p:nvPr/>
        </p:nvSpPr>
        <p:spPr>
          <a:xfrm flipH="1">
            <a:off x="661680" y="42897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10" name="CustomShape 73"/>
          <p:cNvSpPr/>
          <p:nvPr/>
        </p:nvSpPr>
        <p:spPr>
          <a:xfrm flipH="1">
            <a:off x="835920" y="45507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11" name="CustomShape 74"/>
          <p:cNvSpPr/>
          <p:nvPr/>
        </p:nvSpPr>
        <p:spPr>
          <a:xfrm flipH="1">
            <a:off x="835920" y="485568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12" name="CustomShape 75"/>
          <p:cNvSpPr/>
          <p:nvPr/>
        </p:nvSpPr>
        <p:spPr>
          <a:xfrm>
            <a:off x="446400" y="533448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13" name="CustomShape 76"/>
          <p:cNvSpPr/>
          <p:nvPr/>
        </p:nvSpPr>
        <p:spPr>
          <a:xfrm>
            <a:off x="664200" y="511704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14" name="CustomShape 77"/>
          <p:cNvSpPr/>
          <p:nvPr/>
        </p:nvSpPr>
        <p:spPr>
          <a:xfrm>
            <a:off x="664200" y="555228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15" name="CustomShape 78"/>
          <p:cNvSpPr/>
          <p:nvPr/>
        </p:nvSpPr>
        <p:spPr>
          <a:xfrm>
            <a:off x="838440" y="581364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16" name="CustomShape 79"/>
          <p:cNvSpPr/>
          <p:nvPr/>
        </p:nvSpPr>
        <p:spPr>
          <a:xfrm>
            <a:off x="838440" y="61185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17" name="CustomShape 80"/>
          <p:cNvSpPr/>
          <p:nvPr/>
        </p:nvSpPr>
        <p:spPr>
          <a:xfrm flipH="1">
            <a:off x="1532520" y="65973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18" name="CustomShape 81"/>
          <p:cNvSpPr/>
          <p:nvPr/>
        </p:nvSpPr>
        <p:spPr>
          <a:xfrm flipH="1">
            <a:off x="1314720" y="6379560"/>
            <a:ext cx="215640" cy="2156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19" name="PlaceHolder 8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Для правки текста заглавия щёлкните мышью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20" name="PlaceHolder 8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Для правки структуры щёлкните мышью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Второй уровень структуры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Третий уровень структуры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Четвёртый уровень структуры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Пятый уровень структуры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Шестой уровень структуры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Седьмой уровень структуры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CustomShape 1"/>
          <p:cNvSpPr/>
          <p:nvPr/>
        </p:nvSpPr>
        <p:spPr>
          <a:xfrm>
            <a:off x="653040" y="370440"/>
            <a:ext cx="8686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58" name="CustomShape 2"/>
          <p:cNvSpPr/>
          <p:nvPr/>
        </p:nvSpPr>
        <p:spPr>
          <a:xfrm>
            <a:off x="870840" y="588240"/>
            <a:ext cx="4330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59" name="CustomShape 3"/>
          <p:cNvSpPr/>
          <p:nvPr/>
        </p:nvSpPr>
        <p:spPr>
          <a:xfrm>
            <a:off x="1044720" y="849600"/>
            <a:ext cx="849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60" name="CustomShape 4"/>
          <p:cNvSpPr/>
          <p:nvPr/>
        </p:nvSpPr>
        <p:spPr>
          <a:xfrm>
            <a:off x="870840" y="152640"/>
            <a:ext cx="4330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61" name="CustomShape 5"/>
          <p:cNvSpPr/>
          <p:nvPr/>
        </p:nvSpPr>
        <p:spPr>
          <a:xfrm>
            <a:off x="1044720" y="1154160"/>
            <a:ext cx="849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62" name="CustomShape 6"/>
          <p:cNvSpPr/>
          <p:nvPr/>
        </p:nvSpPr>
        <p:spPr>
          <a:xfrm flipH="1">
            <a:off x="650880" y="1633320"/>
            <a:ext cx="8683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63" name="CustomShape 7"/>
          <p:cNvSpPr/>
          <p:nvPr/>
        </p:nvSpPr>
        <p:spPr>
          <a:xfrm flipH="1">
            <a:off x="868320" y="1415520"/>
            <a:ext cx="4334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64" name="CustomShape 8"/>
          <p:cNvSpPr/>
          <p:nvPr/>
        </p:nvSpPr>
        <p:spPr>
          <a:xfrm flipH="1">
            <a:off x="868320" y="1851120"/>
            <a:ext cx="4334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65" name="CustomShape 9"/>
          <p:cNvSpPr/>
          <p:nvPr/>
        </p:nvSpPr>
        <p:spPr>
          <a:xfrm flipH="1">
            <a:off x="1042560" y="2112120"/>
            <a:ext cx="849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66" name="CustomShape 10"/>
          <p:cNvSpPr/>
          <p:nvPr/>
        </p:nvSpPr>
        <p:spPr>
          <a:xfrm flipH="1">
            <a:off x="1042560" y="2417040"/>
            <a:ext cx="849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67" name="CustomShape 11"/>
          <p:cNvSpPr/>
          <p:nvPr/>
        </p:nvSpPr>
        <p:spPr>
          <a:xfrm>
            <a:off x="653040" y="2895840"/>
            <a:ext cx="8686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68" name="CustomShape 12"/>
          <p:cNvSpPr/>
          <p:nvPr/>
        </p:nvSpPr>
        <p:spPr>
          <a:xfrm>
            <a:off x="870840" y="2678400"/>
            <a:ext cx="4330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69" name="CustomShape 13"/>
          <p:cNvSpPr/>
          <p:nvPr/>
        </p:nvSpPr>
        <p:spPr>
          <a:xfrm>
            <a:off x="870840" y="3125160"/>
            <a:ext cx="4330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70" name="CustomShape 14"/>
          <p:cNvSpPr/>
          <p:nvPr/>
        </p:nvSpPr>
        <p:spPr>
          <a:xfrm>
            <a:off x="1044720" y="3386160"/>
            <a:ext cx="849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71" name="CustomShape 15"/>
          <p:cNvSpPr/>
          <p:nvPr/>
        </p:nvSpPr>
        <p:spPr>
          <a:xfrm>
            <a:off x="1044720" y="3691080"/>
            <a:ext cx="849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72" name="CustomShape 16"/>
          <p:cNvSpPr/>
          <p:nvPr/>
        </p:nvSpPr>
        <p:spPr>
          <a:xfrm flipH="1">
            <a:off x="650880" y="4170240"/>
            <a:ext cx="8683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73" name="CustomShape 17"/>
          <p:cNvSpPr/>
          <p:nvPr/>
        </p:nvSpPr>
        <p:spPr>
          <a:xfrm flipH="1">
            <a:off x="891000" y="3952440"/>
            <a:ext cx="4334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74" name="CustomShape 18"/>
          <p:cNvSpPr/>
          <p:nvPr/>
        </p:nvSpPr>
        <p:spPr>
          <a:xfrm flipH="1">
            <a:off x="879120" y="4398840"/>
            <a:ext cx="4330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75" name="CustomShape 19"/>
          <p:cNvSpPr/>
          <p:nvPr/>
        </p:nvSpPr>
        <p:spPr>
          <a:xfrm flipH="1">
            <a:off x="1053360" y="4659840"/>
            <a:ext cx="846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76" name="CustomShape 20"/>
          <p:cNvSpPr/>
          <p:nvPr/>
        </p:nvSpPr>
        <p:spPr>
          <a:xfrm flipH="1">
            <a:off x="1053360" y="4964760"/>
            <a:ext cx="846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77" name="CustomShape 21"/>
          <p:cNvSpPr/>
          <p:nvPr/>
        </p:nvSpPr>
        <p:spPr>
          <a:xfrm>
            <a:off x="664200" y="5443560"/>
            <a:ext cx="8686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78" name="CustomShape 22"/>
          <p:cNvSpPr/>
          <p:nvPr/>
        </p:nvSpPr>
        <p:spPr>
          <a:xfrm>
            <a:off x="882000" y="5226120"/>
            <a:ext cx="4330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79" name="CustomShape 23"/>
          <p:cNvSpPr/>
          <p:nvPr/>
        </p:nvSpPr>
        <p:spPr>
          <a:xfrm>
            <a:off x="882000" y="5661360"/>
            <a:ext cx="4330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0" name="CustomShape 24"/>
          <p:cNvSpPr/>
          <p:nvPr/>
        </p:nvSpPr>
        <p:spPr>
          <a:xfrm>
            <a:off x="1056240" y="5922720"/>
            <a:ext cx="849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1" name="CustomShape 25"/>
          <p:cNvSpPr/>
          <p:nvPr/>
        </p:nvSpPr>
        <p:spPr>
          <a:xfrm>
            <a:off x="1056240" y="6227640"/>
            <a:ext cx="849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2" name="CustomShape 26"/>
          <p:cNvSpPr/>
          <p:nvPr/>
        </p:nvSpPr>
        <p:spPr>
          <a:xfrm flipH="1">
            <a:off x="661320" y="6706440"/>
            <a:ext cx="8686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3" name="CustomShape 27"/>
          <p:cNvSpPr/>
          <p:nvPr/>
        </p:nvSpPr>
        <p:spPr>
          <a:xfrm flipH="1">
            <a:off x="879120" y="6488640"/>
            <a:ext cx="4330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4" name="CustomShape 28"/>
          <p:cNvSpPr/>
          <p:nvPr/>
        </p:nvSpPr>
        <p:spPr>
          <a:xfrm>
            <a:off x="1523880" y="261360"/>
            <a:ext cx="215280" cy="21528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5" name="CustomShape 29"/>
          <p:cNvSpPr/>
          <p:nvPr/>
        </p:nvSpPr>
        <p:spPr>
          <a:xfrm>
            <a:off x="1306080" y="479160"/>
            <a:ext cx="215280" cy="21528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6" name="CustomShape 30"/>
          <p:cNvSpPr/>
          <p:nvPr/>
        </p:nvSpPr>
        <p:spPr>
          <a:xfrm>
            <a:off x="1306080" y="43560"/>
            <a:ext cx="215280" cy="21528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7" name="CustomShape 31"/>
          <p:cNvSpPr/>
          <p:nvPr/>
        </p:nvSpPr>
        <p:spPr>
          <a:xfrm>
            <a:off x="1131840" y="740520"/>
            <a:ext cx="215280" cy="21528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8" name="CustomShape 32"/>
          <p:cNvSpPr/>
          <p:nvPr/>
        </p:nvSpPr>
        <p:spPr>
          <a:xfrm>
            <a:off x="1131840" y="1045080"/>
            <a:ext cx="215280" cy="21528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9" name="CustomShape 33"/>
          <p:cNvSpPr/>
          <p:nvPr/>
        </p:nvSpPr>
        <p:spPr>
          <a:xfrm flipH="1">
            <a:off x="1521000" y="1524240"/>
            <a:ext cx="215280" cy="21528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90" name="CustomShape 34"/>
          <p:cNvSpPr/>
          <p:nvPr/>
        </p:nvSpPr>
        <p:spPr>
          <a:xfrm flipH="1">
            <a:off x="1303560" y="1306440"/>
            <a:ext cx="215280" cy="21528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91" name="CustomShape 35"/>
          <p:cNvSpPr/>
          <p:nvPr/>
        </p:nvSpPr>
        <p:spPr>
          <a:xfrm flipH="1">
            <a:off x="1303560" y="1742040"/>
            <a:ext cx="215280" cy="21528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92" name="CustomShape 36"/>
          <p:cNvSpPr/>
          <p:nvPr/>
        </p:nvSpPr>
        <p:spPr>
          <a:xfrm flipH="1">
            <a:off x="1129320" y="2003040"/>
            <a:ext cx="215280" cy="21528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93" name="CustomShape 37"/>
          <p:cNvSpPr/>
          <p:nvPr/>
        </p:nvSpPr>
        <p:spPr>
          <a:xfrm flipH="1">
            <a:off x="1129320" y="2307960"/>
            <a:ext cx="215280" cy="21528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94" name="CustomShape 38"/>
          <p:cNvSpPr/>
          <p:nvPr/>
        </p:nvSpPr>
        <p:spPr>
          <a:xfrm>
            <a:off x="1523880" y="2786760"/>
            <a:ext cx="215280" cy="21528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95" name="CustomShape 39"/>
          <p:cNvSpPr/>
          <p:nvPr/>
        </p:nvSpPr>
        <p:spPr>
          <a:xfrm>
            <a:off x="1306080" y="2569320"/>
            <a:ext cx="215280" cy="21528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96" name="CustomShape 40"/>
          <p:cNvSpPr/>
          <p:nvPr/>
        </p:nvSpPr>
        <p:spPr>
          <a:xfrm>
            <a:off x="1306080" y="3016080"/>
            <a:ext cx="215280" cy="21528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97" name="CustomShape 41"/>
          <p:cNvSpPr/>
          <p:nvPr/>
        </p:nvSpPr>
        <p:spPr>
          <a:xfrm>
            <a:off x="1131840" y="3277080"/>
            <a:ext cx="215280" cy="21528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98" name="CustomShape 42"/>
          <p:cNvSpPr/>
          <p:nvPr/>
        </p:nvSpPr>
        <p:spPr>
          <a:xfrm>
            <a:off x="1131840" y="3582000"/>
            <a:ext cx="215280" cy="21528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99" name="CustomShape 43"/>
          <p:cNvSpPr/>
          <p:nvPr/>
        </p:nvSpPr>
        <p:spPr>
          <a:xfrm flipH="1">
            <a:off x="1521000" y="4061160"/>
            <a:ext cx="215280" cy="21528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00" name="CustomShape 44"/>
          <p:cNvSpPr/>
          <p:nvPr/>
        </p:nvSpPr>
        <p:spPr>
          <a:xfrm flipH="1">
            <a:off x="1326240" y="3843360"/>
            <a:ext cx="215280" cy="21528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01" name="CustomShape 45"/>
          <p:cNvSpPr/>
          <p:nvPr/>
        </p:nvSpPr>
        <p:spPr>
          <a:xfrm flipH="1">
            <a:off x="1314720" y="4289760"/>
            <a:ext cx="215280" cy="21528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02" name="CustomShape 46"/>
          <p:cNvSpPr/>
          <p:nvPr/>
        </p:nvSpPr>
        <p:spPr>
          <a:xfrm flipH="1">
            <a:off x="1140480" y="4550760"/>
            <a:ext cx="215280" cy="21528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03" name="CustomShape 47"/>
          <p:cNvSpPr/>
          <p:nvPr/>
        </p:nvSpPr>
        <p:spPr>
          <a:xfrm flipH="1">
            <a:off x="1140480" y="4855680"/>
            <a:ext cx="215280" cy="21528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04" name="CustomShape 48"/>
          <p:cNvSpPr/>
          <p:nvPr/>
        </p:nvSpPr>
        <p:spPr>
          <a:xfrm>
            <a:off x="1535040" y="5334480"/>
            <a:ext cx="215280" cy="21528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05" name="CustomShape 49"/>
          <p:cNvSpPr/>
          <p:nvPr/>
        </p:nvSpPr>
        <p:spPr>
          <a:xfrm>
            <a:off x="1317240" y="5117040"/>
            <a:ext cx="215280" cy="21528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06" name="CustomShape 50"/>
          <p:cNvSpPr/>
          <p:nvPr/>
        </p:nvSpPr>
        <p:spPr>
          <a:xfrm>
            <a:off x="1317240" y="5552280"/>
            <a:ext cx="215280" cy="21528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07" name="CustomShape 51"/>
          <p:cNvSpPr/>
          <p:nvPr/>
        </p:nvSpPr>
        <p:spPr>
          <a:xfrm>
            <a:off x="1143360" y="5813640"/>
            <a:ext cx="215280" cy="21528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08" name="CustomShape 52"/>
          <p:cNvSpPr/>
          <p:nvPr/>
        </p:nvSpPr>
        <p:spPr>
          <a:xfrm>
            <a:off x="1143360" y="6118560"/>
            <a:ext cx="215280" cy="21528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09" name="CustomShape 53"/>
          <p:cNvSpPr/>
          <p:nvPr/>
        </p:nvSpPr>
        <p:spPr>
          <a:xfrm flipH="1">
            <a:off x="443880" y="6597360"/>
            <a:ext cx="215280" cy="21528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0" name="CustomShape 54"/>
          <p:cNvSpPr/>
          <p:nvPr/>
        </p:nvSpPr>
        <p:spPr>
          <a:xfrm flipH="1">
            <a:off x="661680" y="6379560"/>
            <a:ext cx="215280" cy="21528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1" name="CustomShape 55"/>
          <p:cNvSpPr/>
          <p:nvPr/>
        </p:nvSpPr>
        <p:spPr>
          <a:xfrm>
            <a:off x="435240" y="261360"/>
            <a:ext cx="215280" cy="21528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2" name="CustomShape 56"/>
          <p:cNvSpPr/>
          <p:nvPr/>
        </p:nvSpPr>
        <p:spPr>
          <a:xfrm>
            <a:off x="653040" y="479160"/>
            <a:ext cx="215280" cy="21528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3" name="CustomShape 57"/>
          <p:cNvSpPr/>
          <p:nvPr/>
        </p:nvSpPr>
        <p:spPr>
          <a:xfrm>
            <a:off x="653040" y="43560"/>
            <a:ext cx="215280" cy="21528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4" name="CustomShape 58"/>
          <p:cNvSpPr/>
          <p:nvPr/>
        </p:nvSpPr>
        <p:spPr>
          <a:xfrm>
            <a:off x="826920" y="740520"/>
            <a:ext cx="215280" cy="21528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5" name="CustomShape 59"/>
          <p:cNvSpPr/>
          <p:nvPr/>
        </p:nvSpPr>
        <p:spPr>
          <a:xfrm>
            <a:off x="826920" y="1045080"/>
            <a:ext cx="215280" cy="21528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6" name="CustomShape 60"/>
          <p:cNvSpPr/>
          <p:nvPr/>
        </p:nvSpPr>
        <p:spPr>
          <a:xfrm flipH="1">
            <a:off x="432720" y="1524240"/>
            <a:ext cx="215280" cy="21528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7" name="CustomShape 61"/>
          <p:cNvSpPr/>
          <p:nvPr/>
        </p:nvSpPr>
        <p:spPr>
          <a:xfrm flipH="1">
            <a:off x="650160" y="1306440"/>
            <a:ext cx="215280" cy="21528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8" name="CustomShape 62"/>
          <p:cNvSpPr/>
          <p:nvPr/>
        </p:nvSpPr>
        <p:spPr>
          <a:xfrm flipH="1">
            <a:off x="650160" y="1742040"/>
            <a:ext cx="215280" cy="21528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9" name="CustomShape 63"/>
          <p:cNvSpPr/>
          <p:nvPr/>
        </p:nvSpPr>
        <p:spPr>
          <a:xfrm flipH="1">
            <a:off x="824400" y="2003040"/>
            <a:ext cx="215280" cy="21528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20" name="CustomShape 64"/>
          <p:cNvSpPr/>
          <p:nvPr/>
        </p:nvSpPr>
        <p:spPr>
          <a:xfrm flipH="1">
            <a:off x="824400" y="2307960"/>
            <a:ext cx="215280" cy="21528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21" name="CustomShape 65"/>
          <p:cNvSpPr/>
          <p:nvPr/>
        </p:nvSpPr>
        <p:spPr>
          <a:xfrm>
            <a:off x="435240" y="2786760"/>
            <a:ext cx="215280" cy="21528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22" name="CustomShape 66"/>
          <p:cNvSpPr/>
          <p:nvPr/>
        </p:nvSpPr>
        <p:spPr>
          <a:xfrm>
            <a:off x="653040" y="2569320"/>
            <a:ext cx="215280" cy="21528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23" name="CustomShape 67"/>
          <p:cNvSpPr/>
          <p:nvPr/>
        </p:nvSpPr>
        <p:spPr>
          <a:xfrm>
            <a:off x="653040" y="3016080"/>
            <a:ext cx="215280" cy="21528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24" name="CustomShape 68"/>
          <p:cNvSpPr/>
          <p:nvPr/>
        </p:nvSpPr>
        <p:spPr>
          <a:xfrm>
            <a:off x="826920" y="3277080"/>
            <a:ext cx="215280" cy="21528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25" name="CustomShape 69"/>
          <p:cNvSpPr/>
          <p:nvPr/>
        </p:nvSpPr>
        <p:spPr>
          <a:xfrm>
            <a:off x="826920" y="3582000"/>
            <a:ext cx="215280" cy="21528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26" name="CustomShape 70"/>
          <p:cNvSpPr/>
          <p:nvPr/>
        </p:nvSpPr>
        <p:spPr>
          <a:xfrm flipH="1">
            <a:off x="432720" y="4061160"/>
            <a:ext cx="215280" cy="21528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27" name="CustomShape 71"/>
          <p:cNvSpPr/>
          <p:nvPr/>
        </p:nvSpPr>
        <p:spPr>
          <a:xfrm flipH="1">
            <a:off x="672840" y="3843360"/>
            <a:ext cx="215280" cy="21528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28" name="CustomShape 72"/>
          <p:cNvSpPr/>
          <p:nvPr/>
        </p:nvSpPr>
        <p:spPr>
          <a:xfrm flipH="1">
            <a:off x="661680" y="4289760"/>
            <a:ext cx="215280" cy="21528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29" name="CustomShape 73"/>
          <p:cNvSpPr/>
          <p:nvPr/>
        </p:nvSpPr>
        <p:spPr>
          <a:xfrm flipH="1">
            <a:off x="835920" y="4550760"/>
            <a:ext cx="215280" cy="21528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30" name="CustomShape 74"/>
          <p:cNvSpPr/>
          <p:nvPr/>
        </p:nvSpPr>
        <p:spPr>
          <a:xfrm flipH="1">
            <a:off x="835920" y="4855680"/>
            <a:ext cx="215280" cy="21528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31" name="CustomShape 75"/>
          <p:cNvSpPr/>
          <p:nvPr/>
        </p:nvSpPr>
        <p:spPr>
          <a:xfrm>
            <a:off x="446400" y="5334480"/>
            <a:ext cx="215280" cy="21528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32" name="CustomShape 76"/>
          <p:cNvSpPr/>
          <p:nvPr/>
        </p:nvSpPr>
        <p:spPr>
          <a:xfrm>
            <a:off x="664200" y="5117040"/>
            <a:ext cx="215280" cy="21528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33" name="CustomShape 77"/>
          <p:cNvSpPr/>
          <p:nvPr/>
        </p:nvSpPr>
        <p:spPr>
          <a:xfrm>
            <a:off x="664200" y="5552280"/>
            <a:ext cx="215280" cy="21528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34" name="CustomShape 78"/>
          <p:cNvSpPr/>
          <p:nvPr/>
        </p:nvSpPr>
        <p:spPr>
          <a:xfrm>
            <a:off x="838440" y="5813640"/>
            <a:ext cx="215280" cy="21528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35" name="CustomShape 79"/>
          <p:cNvSpPr/>
          <p:nvPr/>
        </p:nvSpPr>
        <p:spPr>
          <a:xfrm>
            <a:off x="838440" y="6118560"/>
            <a:ext cx="215280" cy="21528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36" name="CustomShape 80"/>
          <p:cNvSpPr/>
          <p:nvPr/>
        </p:nvSpPr>
        <p:spPr>
          <a:xfrm flipH="1">
            <a:off x="1532520" y="6597360"/>
            <a:ext cx="215280" cy="21528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37" name="CustomShape 81"/>
          <p:cNvSpPr/>
          <p:nvPr/>
        </p:nvSpPr>
        <p:spPr>
          <a:xfrm flipH="1">
            <a:off x="1314720" y="6379560"/>
            <a:ext cx="215280" cy="21528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38" name="PlaceHolder 8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Для правки текста заглавия щёлкните мышью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39" name="PlaceHolder 8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Для правки структуры щёлкните мышью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Второй уровень структуры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Третий уровень структуры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Четвёртый уровень структуры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Пятый уровень структуры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Шестой уровень структуры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Седьмой уровень структуры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png"/><Relationship Id="rId3" Type="http://schemas.openxmlformats.org/officeDocument/2006/relationships/image" Target="../media/image21.jpeg"/><Relationship Id="rId4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microsoft.com/office/2007/relationships/hdphoto" Target="../media/hdphoto1.wdp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video" Target="../media/media11.mp4"/><Relationship Id="rId2" Type="http://schemas.microsoft.com/office/2007/relationships/media" Target="../media/media11.mp4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0e68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" descr=""/>
          <p:cNvPicPr/>
          <p:nvPr/>
        </p:nvPicPr>
        <p:blipFill>
          <a:blip r:embed="rId1"/>
          <a:stretch/>
        </p:blipFill>
        <p:spPr>
          <a:xfrm>
            <a:off x="2057400" y="0"/>
            <a:ext cx="9371520" cy="2074680"/>
          </a:xfrm>
          <a:prstGeom prst="rect">
            <a:avLst/>
          </a:prstGeom>
          <a:ln w="0">
            <a:noFill/>
          </a:ln>
        </p:spPr>
      </p:pic>
      <p:pic>
        <p:nvPicPr>
          <p:cNvPr id="477" name="" descr=""/>
          <p:cNvPicPr/>
          <p:nvPr/>
        </p:nvPicPr>
        <p:blipFill>
          <a:blip r:embed="rId2"/>
          <a:stretch/>
        </p:blipFill>
        <p:spPr>
          <a:xfrm>
            <a:off x="2057400" y="2286000"/>
            <a:ext cx="9371520" cy="1440360"/>
          </a:xfrm>
          <a:prstGeom prst="rect">
            <a:avLst/>
          </a:prstGeom>
          <a:ln w="0">
            <a:noFill/>
          </a:ln>
        </p:spPr>
      </p:pic>
      <p:pic>
        <p:nvPicPr>
          <p:cNvPr id="478" name="" descr=""/>
          <p:cNvPicPr/>
          <p:nvPr/>
        </p:nvPicPr>
        <p:blipFill>
          <a:blip r:embed="rId3"/>
          <a:stretch/>
        </p:blipFill>
        <p:spPr>
          <a:xfrm>
            <a:off x="3178440" y="3884760"/>
            <a:ext cx="2992680" cy="2972880"/>
          </a:xfrm>
          <a:prstGeom prst="rect">
            <a:avLst/>
          </a:prstGeom>
          <a:ln w="0">
            <a:noFill/>
          </a:ln>
        </p:spPr>
      </p:pic>
      <p:pic>
        <p:nvPicPr>
          <p:cNvPr id="479" name="" descr=""/>
          <p:cNvPicPr/>
          <p:nvPr/>
        </p:nvPicPr>
        <p:blipFill>
          <a:blip r:embed="rId4"/>
          <a:stretch/>
        </p:blipFill>
        <p:spPr>
          <a:xfrm>
            <a:off x="6611040" y="3886200"/>
            <a:ext cx="3904560" cy="2928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pull dir="d"/>
      </p:transition>
    </mc:Choice>
    <mc:Fallback>
      <p:transition spd="med">
        <p:pull dir="d"/>
      </p:transition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0e68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" descr=""/>
          <p:cNvPicPr/>
          <p:nvPr/>
        </p:nvPicPr>
        <p:blipFill>
          <a:blip r:embed="rId1"/>
          <a:stretch/>
        </p:blipFill>
        <p:spPr>
          <a:xfrm>
            <a:off x="1828800" y="228600"/>
            <a:ext cx="10098000" cy="2284920"/>
          </a:xfrm>
          <a:prstGeom prst="rect">
            <a:avLst/>
          </a:prstGeom>
          <a:ln w="0">
            <a:noFill/>
          </a:ln>
        </p:spPr>
      </p:pic>
      <p:pic>
        <p:nvPicPr>
          <p:cNvPr id="514" name="Рисунок 14" descr=""/>
          <p:cNvPicPr/>
          <p:nvPr/>
        </p:nvPicPr>
        <p:blipFill>
          <a:blip r:embed="rId2"/>
          <a:srcRect l="3796" t="4228" r="4676" b="3957"/>
          <a:stretch/>
        </p:blipFill>
        <p:spPr>
          <a:xfrm flipH="1">
            <a:off x="1080" y="228600"/>
            <a:ext cx="2011320" cy="2284920"/>
          </a:xfrm>
          <a:prstGeom prst="rect">
            <a:avLst/>
          </a:prstGeom>
          <a:ln w="0">
            <a:noFill/>
          </a:ln>
        </p:spPr>
      </p:pic>
      <p:sp>
        <p:nvSpPr>
          <p:cNvPr id="515" name="CustomShape 1"/>
          <p:cNvSpPr/>
          <p:nvPr/>
        </p:nvSpPr>
        <p:spPr>
          <a:xfrm>
            <a:off x="2286000" y="2971800"/>
            <a:ext cx="2970720" cy="54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i="1" lang="en-US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Чорне море,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516" name="CustomShape 2"/>
          <p:cNvSpPr/>
          <p:nvPr/>
        </p:nvSpPr>
        <p:spPr>
          <a:xfrm>
            <a:off x="4800600" y="2989800"/>
            <a:ext cx="7085520" cy="54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i="1" lang="en-US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художниця Катерина Білокур,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517" name="CustomShape 3"/>
          <p:cNvSpPr/>
          <p:nvPr/>
        </p:nvSpPr>
        <p:spPr>
          <a:xfrm>
            <a:off x="2286000" y="3567240"/>
            <a:ext cx="2970720" cy="54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i="1" lang="en-US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річка Дніпро,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518" name="CustomShape 4"/>
          <p:cNvSpPr/>
          <p:nvPr/>
        </p:nvSpPr>
        <p:spPr>
          <a:xfrm>
            <a:off x="5038920" y="3567240"/>
            <a:ext cx="4104000" cy="54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i="1" lang="en-US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село Калинівка.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519" name="CustomShape 5"/>
          <p:cNvSpPr/>
          <p:nvPr/>
        </p:nvSpPr>
        <p:spPr>
          <a:xfrm>
            <a:off x="4335480" y="2286000"/>
            <a:ext cx="5484600" cy="665640"/>
          </a:xfrm>
          <a:prstGeom prst="horizontalScroll">
            <a:avLst>
              <a:gd name="adj" fmla="val 12500"/>
            </a:avLst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ffd700"/>
                </a:solidFill>
                <a:latin typeface="Arial Black"/>
                <a:ea typeface="DejaVu Sans"/>
              </a:rPr>
              <a:t>Перевіримо роботу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pull dir="d"/>
      </p:transition>
    </mc:Choice>
    <mc:Fallback>
      <p:transition spd="med">
        <p:pull dir="d"/>
      </p:transition>
    </mc:Fallback>
  </mc:AlternateContent>
  <p:timing>
    <p:tnLst>
      <p:par>
        <p:cTn id="58" dur="indefinite" restart="never" nodeType="tmRoot">
          <p:childTnLst>
            <p:seq>
              <p:cTn id="59" dur="indefinite" nodeType="mainSeq">
                <p:childTnLst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0e68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" descr=""/>
          <p:cNvPicPr/>
          <p:nvPr/>
        </p:nvPicPr>
        <p:blipFill>
          <a:blip r:embed="rId1"/>
          <a:stretch/>
        </p:blipFill>
        <p:spPr>
          <a:xfrm>
            <a:off x="1828800" y="228600"/>
            <a:ext cx="9621720" cy="2056320"/>
          </a:xfrm>
          <a:prstGeom prst="rect">
            <a:avLst/>
          </a:prstGeom>
          <a:ln w="0">
            <a:noFill/>
          </a:ln>
        </p:spPr>
      </p:pic>
      <p:sp>
        <p:nvSpPr>
          <p:cNvPr id="521" name="CustomShape 1"/>
          <p:cNvSpPr/>
          <p:nvPr/>
        </p:nvSpPr>
        <p:spPr>
          <a:xfrm>
            <a:off x="2057760" y="2881800"/>
            <a:ext cx="8914320" cy="54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i="1" lang="en-US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Я живу в місті … . Мій будинок знаходиться на вулиці … . В моєму місті є річка ( море, гори) … . Вона називається … .</a:t>
            </a:r>
            <a:endParaRPr b="0" lang="en-US" sz="36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pull dir="d"/>
      </p:transition>
    </mc:Choice>
    <mc:Fallback>
      <p:transition spd="med">
        <p:pull dir="d"/>
      </p:transition>
    </mc:Fallback>
  </mc:AlternateContent>
  <p:timing>
    <p:tnLst>
      <p:par>
        <p:cTn id="76" dur="indefinite" restart="never" nodeType="tmRoot">
          <p:childTnLst>
            <p:seq>
              <p:cTn id="77" dur="indefinite" nodeType="mainSeq">
                <p:childTnLst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0e68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" descr=""/>
          <p:cNvPicPr/>
          <p:nvPr/>
        </p:nvPicPr>
        <p:blipFill>
          <a:blip r:embed="rId1"/>
          <a:stretch/>
        </p:blipFill>
        <p:spPr>
          <a:xfrm>
            <a:off x="1782720" y="228600"/>
            <a:ext cx="10103760" cy="1736280"/>
          </a:xfrm>
          <a:prstGeom prst="rect">
            <a:avLst/>
          </a:prstGeom>
          <a:ln w="0">
            <a:noFill/>
          </a:ln>
        </p:spPr>
      </p:pic>
      <p:pic>
        <p:nvPicPr>
          <p:cNvPr id="523" name="Рисунок 14_0" descr=""/>
          <p:cNvPicPr/>
          <p:nvPr/>
        </p:nvPicPr>
        <p:blipFill>
          <a:blip r:embed="rId2"/>
          <a:srcRect l="3796" t="4228" r="4676" b="3957"/>
          <a:stretch/>
        </p:blipFill>
        <p:spPr>
          <a:xfrm flipH="1">
            <a:off x="229320" y="1143000"/>
            <a:ext cx="2933280" cy="3186360"/>
          </a:xfrm>
          <a:prstGeom prst="rect">
            <a:avLst/>
          </a:prstGeom>
          <a:ln w="0">
            <a:noFill/>
          </a:ln>
        </p:spPr>
      </p:pic>
      <p:sp>
        <p:nvSpPr>
          <p:cNvPr id="524" name="CustomShape 1"/>
          <p:cNvSpPr/>
          <p:nvPr/>
        </p:nvSpPr>
        <p:spPr>
          <a:xfrm>
            <a:off x="3429000" y="2514600"/>
            <a:ext cx="8228880" cy="54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i="1" lang="en-US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Імена: …, …, … .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n-US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Міста: …, …, … .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n-US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Села: …, …, … .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n-US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Річки: …, …, … .</a:t>
            </a:r>
            <a:endParaRPr b="0" lang="en-US" sz="36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pull dir="d"/>
      </p:transition>
    </mc:Choice>
    <mc:Fallback>
      <p:transition spd="med">
        <p:pull dir="d"/>
      </p:transition>
    </mc:Fallback>
  </mc:AlternateContent>
  <p:timing>
    <p:tnLst>
      <p:par>
        <p:cTn id="82" dur="indefinite" restart="never" nodeType="tmRoot">
          <p:childTnLst>
            <p:seq>
              <p:cTn id="83" dur="indefinite" nodeType="mainSeq">
                <p:childTnLst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0e68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" descr=""/>
          <p:cNvPicPr/>
          <p:nvPr/>
        </p:nvPicPr>
        <p:blipFill>
          <a:blip r:embed="rId1"/>
          <a:stretch/>
        </p:blipFill>
        <p:spPr>
          <a:xfrm>
            <a:off x="1828800" y="2514600"/>
            <a:ext cx="4341600" cy="4341600"/>
          </a:xfrm>
          <a:prstGeom prst="rect">
            <a:avLst/>
          </a:prstGeom>
          <a:ln w="0">
            <a:noFill/>
          </a:ln>
        </p:spPr>
      </p:pic>
      <p:sp>
        <p:nvSpPr>
          <p:cNvPr id="526" name="CustomShape 1"/>
          <p:cNvSpPr/>
          <p:nvPr/>
        </p:nvSpPr>
        <p:spPr>
          <a:xfrm>
            <a:off x="6172200" y="228600"/>
            <a:ext cx="6018120" cy="3884400"/>
          </a:xfrm>
          <a:prstGeom prst="cloudCallout">
            <a:avLst>
              <a:gd name="adj1" fmla="val -47101"/>
              <a:gd name="adj2" fmla="val 71189"/>
            </a:avLst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27" name="CustomShape 2"/>
          <p:cNvSpPr/>
          <p:nvPr/>
        </p:nvSpPr>
        <p:spPr>
          <a:xfrm>
            <a:off x="7543800" y="1481040"/>
            <a:ext cx="4009680" cy="171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uk-UA" sz="4000" spc="-1" strike="noStrike">
                <a:solidFill>
                  <a:srgbClr val="ffd700"/>
                </a:solidFill>
                <a:latin typeface="Calibri"/>
                <a:ea typeface="DejaVu Sans"/>
              </a:rPr>
              <a:t>Підручник с.81, </a:t>
            </a:r>
            <a:endParaRPr b="0" lang="en-US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uk-UA" sz="4000" spc="-1" strike="noStrike">
                <a:solidFill>
                  <a:srgbClr val="ffd700"/>
                </a:solidFill>
                <a:latin typeface="Calibri"/>
                <a:ea typeface="DejaVu Sans"/>
              </a:rPr>
              <a:t>вправа 7.</a:t>
            </a:r>
            <a:r>
              <a:rPr b="1" lang="uk-UA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en-US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4000" spc="-1" strike="noStrike">
              <a:latin typeface="Arial"/>
            </a:endParaRPr>
          </a:p>
        </p:txBody>
      </p:sp>
      <p:sp>
        <p:nvSpPr>
          <p:cNvPr id="528" name="CustomShape 3"/>
          <p:cNvSpPr/>
          <p:nvPr/>
        </p:nvSpPr>
        <p:spPr>
          <a:xfrm>
            <a:off x="1829160" y="685800"/>
            <a:ext cx="4112640" cy="683640"/>
          </a:xfrm>
          <a:prstGeom prst="horizontalScroll">
            <a:avLst>
              <a:gd name="adj" fmla="val 12500"/>
            </a:avLst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latin typeface="Arial Black"/>
                <a:ea typeface="DejaVu Sans"/>
              </a:rPr>
              <a:t>Домашнє завдання</a:t>
            </a:r>
            <a:endParaRPr b="0" lang="en-US" sz="22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pull dir="d"/>
      </p:transition>
    </mc:Choice>
    <mc:Fallback>
      <p:transition spd="med">
        <p:pull dir="d"/>
      </p:transition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0e68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CustomShape 1"/>
          <p:cNvSpPr/>
          <p:nvPr/>
        </p:nvSpPr>
        <p:spPr>
          <a:xfrm>
            <a:off x="1829160" y="308520"/>
            <a:ext cx="6855840" cy="683640"/>
          </a:xfrm>
          <a:prstGeom prst="horizontalScroll">
            <a:avLst>
              <a:gd name="adj" fmla="val 12500"/>
            </a:avLst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latin typeface="Arial Black"/>
                <a:ea typeface="DejaVu Sans"/>
              </a:rPr>
              <a:t>Пояснення домашнього завдання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530" name="" descr=""/>
          <p:cNvPicPr/>
          <p:nvPr/>
        </p:nvPicPr>
        <p:blipFill>
          <a:blip r:embed="rId1"/>
          <a:stretch/>
        </p:blipFill>
        <p:spPr>
          <a:xfrm>
            <a:off x="2286000" y="1353600"/>
            <a:ext cx="9829080" cy="1802520"/>
          </a:xfrm>
          <a:prstGeom prst="rect">
            <a:avLst/>
          </a:prstGeom>
          <a:ln w="0">
            <a:noFill/>
          </a:ln>
        </p:spPr>
      </p:pic>
      <p:pic>
        <p:nvPicPr>
          <p:cNvPr id="531" name="Рисунок 1" descr=""/>
          <p:cNvPicPr/>
          <p:nvPr/>
        </p:nvPicPr>
        <p:blipFill>
          <a:blip r:embed="rId2"/>
          <a:stretch/>
        </p:blipFill>
        <p:spPr>
          <a:xfrm flipH="1">
            <a:off x="1337040" y="2164320"/>
            <a:ext cx="2320560" cy="3778560"/>
          </a:xfrm>
          <a:prstGeom prst="rect">
            <a:avLst/>
          </a:prstGeom>
          <a:ln w="0">
            <a:noFill/>
          </a:ln>
        </p:spPr>
      </p:pic>
      <p:pic>
        <p:nvPicPr>
          <p:cNvPr id="532" name="" descr=""/>
          <p:cNvPicPr/>
          <p:nvPr/>
        </p:nvPicPr>
        <p:blipFill>
          <a:blip r:embed="rId3"/>
          <a:stretch/>
        </p:blipFill>
        <p:spPr>
          <a:xfrm>
            <a:off x="4343400" y="3651840"/>
            <a:ext cx="7218360" cy="2291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pull dir="d"/>
      </p:transition>
    </mc:Choice>
    <mc:Fallback>
      <p:transition spd="med">
        <p:pull dir="d"/>
      </p:transition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0e68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CustomShape 1"/>
          <p:cNvSpPr/>
          <p:nvPr/>
        </p:nvSpPr>
        <p:spPr>
          <a:xfrm>
            <a:off x="1829160" y="685800"/>
            <a:ext cx="4112280" cy="683280"/>
          </a:xfrm>
          <a:prstGeom prst="horizontalScroll">
            <a:avLst>
              <a:gd name="adj" fmla="val 12500"/>
            </a:avLst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latin typeface="Arial Black"/>
                <a:ea typeface="DejaVu Sans"/>
              </a:rPr>
              <a:t>Підсумок уроку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534" name="" descr=""/>
          <p:cNvPicPr/>
          <p:nvPr/>
        </p:nvPicPr>
        <p:blipFill>
          <a:blip r:embed="rId1"/>
          <a:stretch/>
        </p:blipFill>
        <p:spPr>
          <a:xfrm>
            <a:off x="1829160" y="2514960"/>
            <a:ext cx="4341240" cy="4341240"/>
          </a:xfrm>
          <a:prstGeom prst="rect">
            <a:avLst/>
          </a:prstGeom>
          <a:ln w="0">
            <a:noFill/>
          </a:ln>
        </p:spPr>
      </p:pic>
      <p:sp>
        <p:nvSpPr>
          <p:cNvPr id="535" name="CustomShape 2"/>
          <p:cNvSpPr/>
          <p:nvPr/>
        </p:nvSpPr>
        <p:spPr>
          <a:xfrm>
            <a:off x="6171480" y="700200"/>
            <a:ext cx="6017760" cy="3884040"/>
          </a:xfrm>
          <a:prstGeom prst="cloudCallout">
            <a:avLst>
              <a:gd name="adj1" fmla="val -47101"/>
              <a:gd name="adj2" fmla="val 71189"/>
            </a:avLst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Що ж ви сьогодні нового дізналися?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Що найбільше запам’талось на уроці?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Що сподобалось?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З якими завданнями ще б хотіли попрацювати?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pull dir="d"/>
      </p:transition>
    </mc:Choice>
    <mc:Fallback>
      <p:transition spd="med">
        <p:pull dir="d"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0e68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CustomShape 1"/>
          <p:cNvSpPr/>
          <p:nvPr/>
        </p:nvSpPr>
        <p:spPr>
          <a:xfrm>
            <a:off x="63360" y="-136440"/>
            <a:ext cx="302400" cy="30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1" name="CustomShape 2"/>
          <p:cNvSpPr/>
          <p:nvPr/>
        </p:nvSpPr>
        <p:spPr>
          <a:xfrm>
            <a:off x="2743200" y="1143000"/>
            <a:ext cx="8456040" cy="4798440"/>
          </a:xfrm>
          <a:prstGeom prst="horizontalScroll">
            <a:avLst>
              <a:gd name="adj" fmla="val 12500"/>
            </a:avLst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d700"/>
                </a:solidFill>
                <a:latin typeface="Arial"/>
                <a:ea typeface="DejaVu Sans"/>
              </a:rPr>
              <a:t>Мова, наша мова, мова кольорова,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d700"/>
                </a:solidFill>
                <a:latin typeface="Arial"/>
                <a:ea typeface="DejaVu Sans"/>
              </a:rPr>
              <a:t>В ній гроза травнева, тиша вечорова.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d700"/>
                </a:solidFill>
                <a:latin typeface="Arial"/>
                <a:ea typeface="DejaVu Sans"/>
              </a:rPr>
              <a:t>Мова наша, мова — літ минулих повість,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d700"/>
                </a:solidFill>
                <a:latin typeface="Arial"/>
                <a:ea typeface="DejaVu Sans"/>
              </a:rPr>
              <a:t>Вічно юна мудрість, сива наша совість.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d700"/>
                </a:solidFill>
                <a:latin typeface="Arial"/>
                <a:ea typeface="DejaVu Sans"/>
              </a:rPr>
              <a:t>                                              </a:t>
            </a:r>
            <a:r>
              <a:rPr b="1" lang="en-US" sz="2800" spc="-1" strike="noStrike">
                <a:solidFill>
                  <a:srgbClr val="ffd700"/>
                </a:solidFill>
                <a:latin typeface="Arial"/>
                <a:ea typeface="DejaVu Sans"/>
              </a:rPr>
              <a:t>Ю.Рибчинський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482" name="CustomShape 3"/>
          <p:cNvSpPr/>
          <p:nvPr/>
        </p:nvSpPr>
        <p:spPr>
          <a:xfrm>
            <a:off x="1828800" y="308520"/>
            <a:ext cx="4341240" cy="683640"/>
          </a:xfrm>
          <a:prstGeom prst="horizontalScroll">
            <a:avLst>
              <a:gd name="adj" fmla="val 12500"/>
            </a:avLst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latin typeface="Arial Black"/>
                <a:ea typeface="DejaVu Sans"/>
              </a:rPr>
              <a:t>Організаційний момент</a:t>
            </a:r>
            <a:endParaRPr b="0" lang="en-US" sz="22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pull dir="d"/>
      </p:transition>
    </mc:Choice>
    <mc:Fallback>
      <p:transition spd="med">
        <p:pull dir="d"/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0e68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CustomShape 1"/>
          <p:cNvSpPr/>
          <p:nvPr/>
        </p:nvSpPr>
        <p:spPr>
          <a:xfrm rot="7200">
            <a:off x="1746000" y="2555280"/>
            <a:ext cx="4798440" cy="293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4" name="CustomShape 2"/>
          <p:cNvSpPr/>
          <p:nvPr/>
        </p:nvSpPr>
        <p:spPr>
          <a:xfrm>
            <a:off x="1829160" y="228600"/>
            <a:ext cx="4341240" cy="683640"/>
          </a:xfrm>
          <a:prstGeom prst="horizontalScroll">
            <a:avLst>
              <a:gd name="adj" fmla="val 12500"/>
            </a:avLst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latin typeface="Arial Black"/>
                <a:ea typeface="DejaVu Sans"/>
              </a:rPr>
              <a:t>Повідомлення теми уроку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485" name="" descr=""/>
          <p:cNvPicPr/>
          <p:nvPr/>
        </p:nvPicPr>
        <p:blipFill>
          <a:blip r:embed="rId1"/>
          <a:stretch/>
        </p:blipFill>
        <p:spPr>
          <a:xfrm>
            <a:off x="7772040" y="2514600"/>
            <a:ext cx="4408200" cy="4341600"/>
          </a:xfrm>
          <a:prstGeom prst="rect">
            <a:avLst/>
          </a:prstGeom>
          <a:ln w="0">
            <a:noFill/>
          </a:ln>
        </p:spPr>
      </p:pic>
      <p:sp>
        <p:nvSpPr>
          <p:cNvPr id="486" name="CustomShape 3"/>
          <p:cNvSpPr/>
          <p:nvPr/>
        </p:nvSpPr>
        <p:spPr>
          <a:xfrm>
            <a:off x="915120" y="1143000"/>
            <a:ext cx="7084800" cy="3427560"/>
          </a:xfrm>
          <a:prstGeom prst="cloudCallout">
            <a:avLst>
              <a:gd name="adj1" fmla="val 31902"/>
              <a:gd name="adj2" fmla="val 72708"/>
            </a:avLst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87" name="CustomShape 4"/>
          <p:cNvSpPr/>
          <p:nvPr/>
        </p:nvSpPr>
        <p:spPr>
          <a:xfrm>
            <a:off x="2057400" y="1371600"/>
            <a:ext cx="5027400" cy="253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uk-UA" sz="3200" spc="-1" strike="noStrike">
                <a:solidFill>
                  <a:srgbClr val="ffd700"/>
                </a:solidFill>
                <a:latin typeface="Calibri"/>
                <a:ea typeface="DejaVu Sans"/>
              </a:rPr>
              <a:t>Сьогодні на уроці ми  продовжимо знайомитись з іменниками,  будемо вчитись розрізняти власні і загальні іменники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pull dir="d"/>
      </p:transition>
    </mc:Choice>
    <mc:Fallback>
      <p:transition spd="med">
        <p:pull dir="d"/>
      </p:transition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0e68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CustomShape 1"/>
          <p:cNvSpPr/>
          <p:nvPr/>
        </p:nvSpPr>
        <p:spPr>
          <a:xfrm>
            <a:off x="2514600" y="914400"/>
            <a:ext cx="7999560" cy="4570560"/>
          </a:xfrm>
          <a:prstGeom prst="horizontalScroll">
            <a:avLst>
              <a:gd name="adj" fmla="val 12500"/>
            </a:avLst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89" name="CustomShape 2"/>
          <p:cNvSpPr/>
          <p:nvPr/>
        </p:nvSpPr>
        <p:spPr>
          <a:xfrm>
            <a:off x="3429000" y="1842840"/>
            <a:ext cx="6856560" cy="364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5400" spc="-1" strike="noStrike">
                <a:solidFill>
                  <a:srgbClr val="000000"/>
                </a:solidFill>
                <a:latin typeface="Calibri"/>
                <a:ea typeface="DejaVu Sans"/>
              </a:rPr>
              <a:t>Іменник</a:t>
            </a:r>
            <a:r>
              <a:rPr b="1" lang="en-US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 – це частина мови, яка означає назву предмета і відповідає на питання хто? що?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490" name="CustomShape 3"/>
          <p:cNvSpPr/>
          <p:nvPr/>
        </p:nvSpPr>
        <p:spPr>
          <a:xfrm>
            <a:off x="1828800" y="308520"/>
            <a:ext cx="4341240" cy="683640"/>
          </a:xfrm>
          <a:prstGeom prst="horizontalScroll">
            <a:avLst>
              <a:gd name="adj" fmla="val 12500"/>
            </a:avLst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latin typeface="Arial Black"/>
                <a:ea typeface="DejaVu Sans"/>
              </a:rPr>
              <a:t>Пригадаємо правило</a:t>
            </a:r>
            <a:endParaRPr b="0" lang="en-US" sz="22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pull dir="d"/>
      </p:transition>
    </mc:Choice>
    <mc:Fallback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0e68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CustomShape 1"/>
          <p:cNvSpPr/>
          <p:nvPr/>
        </p:nvSpPr>
        <p:spPr>
          <a:xfrm>
            <a:off x="1609560" y="620640"/>
            <a:ext cx="1579320" cy="37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2" name="CustomShape 2"/>
          <p:cNvSpPr/>
          <p:nvPr/>
        </p:nvSpPr>
        <p:spPr>
          <a:xfrm>
            <a:off x="1828800" y="308520"/>
            <a:ext cx="4341240" cy="683640"/>
          </a:xfrm>
          <a:prstGeom prst="horizontalScroll">
            <a:avLst>
              <a:gd name="adj" fmla="val 12500"/>
            </a:avLst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latin typeface="Arial Black"/>
                <a:ea typeface="DejaVu Sans"/>
              </a:rPr>
              <a:t>Каліграфічна хвилинка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493" name="Рисунок 30_0" descr=""/>
          <p:cNvPicPr/>
          <p:nvPr/>
        </p:nvPicPr>
        <p:blipFill>
          <a:blip r:embed="rId1"/>
          <a:srcRect l="0" t="0" r="76471" b="78630"/>
          <a:stretch/>
        </p:blipFill>
        <p:spPr>
          <a:xfrm>
            <a:off x="318240" y="716760"/>
            <a:ext cx="11795400" cy="6140160"/>
          </a:xfrm>
          <a:prstGeom prst="rect">
            <a:avLst/>
          </a:prstGeom>
          <a:ln w="0">
            <a:noFill/>
          </a:ln>
        </p:spPr>
      </p:pic>
      <p:sp>
        <p:nvSpPr>
          <p:cNvPr id="494" name="CustomShape 3"/>
          <p:cNvSpPr/>
          <p:nvPr/>
        </p:nvSpPr>
        <p:spPr>
          <a:xfrm>
            <a:off x="4572000" y="1600200"/>
            <a:ext cx="4113360" cy="54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i="1" lang="en-US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Класна  робота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495" name="CustomShape 4"/>
          <p:cNvSpPr/>
          <p:nvPr/>
        </p:nvSpPr>
        <p:spPr>
          <a:xfrm>
            <a:off x="5784120" y="993600"/>
            <a:ext cx="1988280" cy="54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i="1" lang="en-US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Дата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496" name="CustomShape 5"/>
          <p:cNvSpPr/>
          <p:nvPr/>
        </p:nvSpPr>
        <p:spPr>
          <a:xfrm>
            <a:off x="2237760" y="2334240"/>
            <a:ext cx="8914320" cy="54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i="1" lang="en-US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гори Карпати,  місто Київ,  кішка Мурка</a:t>
            </a:r>
            <a:endParaRPr b="0" lang="en-US" sz="36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pull dir="d"/>
      </p:transition>
    </mc:Choice>
    <mc:Fallback>
      <p:transition spd="med">
        <p:pull dir="d"/>
      </p:transition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0e68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" descr=""/>
          <p:cNvPicPr/>
          <p:nvPr/>
        </p:nvPicPr>
        <p:blipFill>
          <a:blip r:embed="rId1"/>
          <a:stretch/>
        </p:blipFill>
        <p:spPr>
          <a:xfrm>
            <a:off x="1828800" y="0"/>
            <a:ext cx="10057320" cy="4136040"/>
          </a:xfrm>
          <a:prstGeom prst="rect">
            <a:avLst/>
          </a:prstGeom>
          <a:ln w="0">
            <a:noFill/>
          </a:ln>
        </p:spPr>
      </p:pic>
      <p:sp>
        <p:nvSpPr>
          <p:cNvPr id="498" name="CustomShape 1"/>
          <p:cNvSpPr/>
          <p:nvPr/>
        </p:nvSpPr>
        <p:spPr>
          <a:xfrm>
            <a:off x="2057400" y="4343400"/>
            <a:ext cx="8914320" cy="54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i="1" lang="en-US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Світязь і Синевир – це озера.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499" name="CustomShape 2"/>
          <p:cNvSpPr/>
          <p:nvPr/>
        </p:nvSpPr>
        <p:spPr>
          <a:xfrm>
            <a:off x="2057400" y="5029200"/>
            <a:ext cx="11862720" cy="100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i="1" lang="en-US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Україна і Італія – це країни.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500" name="CustomShape 3"/>
          <p:cNvSpPr/>
          <p:nvPr/>
        </p:nvSpPr>
        <p:spPr>
          <a:xfrm>
            <a:off x="2057400" y="5623560"/>
            <a:ext cx="11862720" cy="100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i="1" lang="en-US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i="1" lang="en-US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Леся Українка і Грицько Бойко – це письменники.</a:t>
            </a:r>
            <a:endParaRPr b="0" lang="en-US" sz="36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pull dir="d"/>
      </p:transition>
    </mc:Choice>
    <mc:Fallback>
      <p:transition spd="med">
        <p:pull dir="d"/>
      </p:transition>
    </mc:Fallback>
  </mc:AlternateContent>
  <p:timing>
    <p:tnLst>
      <p:par>
        <p:cTn id="7" dur="indefinite" restart="never" nodeType="tmRoot">
          <p:childTnLst>
            <p:seq>
              <p:cTn id="8" dur="indefinite" nodeType="mainSeq"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0e68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CustomShape 1"/>
          <p:cNvSpPr/>
          <p:nvPr/>
        </p:nvSpPr>
        <p:spPr>
          <a:xfrm>
            <a:off x="3886200" y="720"/>
            <a:ext cx="5484600" cy="1140840"/>
          </a:xfrm>
          <a:prstGeom prst="horizontalScroll">
            <a:avLst>
              <a:gd name="adj" fmla="val 12500"/>
            </a:avLst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ffd700"/>
                </a:solidFill>
                <a:latin typeface="Arial Black"/>
                <a:ea typeface="DejaVu Sans"/>
              </a:rPr>
              <a:t>Запам’ятай!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502" name="" descr=""/>
          <p:cNvPicPr/>
          <p:nvPr/>
        </p:nvPicPr>
        <p:blipFill>
          <a:blip r:embed="rId1"/>
          <a:stretch/>
        </p:blipFill>
        <p:spPr>
          <a:xfrm>
            <a:off x="1828800" y="1600200"/>
            <a:ext cx="10189800" cy="3234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pull dir="d"/>
      </p:transition>
    </mc:Choice>
    <mc:Fallback>
      <p:transition spd="med">
        <p:pull dir="d"/>
      </p:transition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0e68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Рисунок 9_0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0" t="19511" r="54311" b="0"/>
          <a:stretch/>
        </p:blipFill>
        <p:spPr>
          <a:xfrm>
            <a:off x="1419840" y="-119160"/>
            <a:ext cx="1550880" cy="2175480"/>
          </a:xfrm>
          <a:prstGeom prst="rect">
            <a:avLst/>
          </a:prstGeom>
          <a:ln w="0">
            <a:noFill/>
          </a:ln>
        </p:spPr>
      </p:pic>
      <p:pic>
        <p:nvPicPr>
          <p:cNvPr id="504" name="" descr=""/>
          <p:cNvPicPr/>
          <p:nvPr/>
        </p:nvPicPr>
        <p:blipFill>
          <a:blip r:embed="rId3"/>
          <a:stretch/>
        </p:blipFill>
        <p:spPr>
          <a:xfrm>
            <a:off x="3227400" y="64080"/>
            <a:ext cx="7972920" cy="4814280"/>
          </a:xfrm>
          <a:prstGeom prst="rect">
            <a:avLst/>
          </a:prstGeom>
          <a:ln w="0">
            <a:noFill/>
          </a:ln>
        </p:spPr>
      </p:pic>
      <p:sp>
        <p:nvSpPr>
          <p:cNvPr id="505" name="CustomShape 1"/>
          <p:cNvSpPr/>
          <p:nvPr/>
        </p:nvSpPr>
        <p:spPr>
          <a:xfrm>
            <a:off x="2057400" y="4908960"/>
            <a:ext cx="8914320" cy="54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i="1" lang="en-US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Коростень – місто.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506" name="CustomShape 2"/>
          <p:cNvSpPr/>
          <p:nvPr/>
        </p:nvSpPr>
        <p:spPr>
          <a:xfrm>
            <a:off x="6172200" y="4908960"/>
            <a:ext cx="8914320" cy="54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i="1" lang="en-US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Житомирщина – край.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507" name="CustomShape 3"/>
          <p:cNvSpPr/>
          <p:nvPr/>
        </p:nvSpPr>
        <p:spPr>
          <a:xfrm>
            <a:off x="2057400" y="5396040"/>
            <a:ext cx="8914320" cy="54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i="1" lang="en-US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Мал - князь.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508" name="CustomShape 4"/>
          <p:cNvSpPr/>
          <p:nvPr/>
        </p:nvSpPr>
        <p:spPr>
          <a:xfrm>
            <a:off x="4572000" y="5396040"/>
            <a:ext cx="8914320" cy="54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i="1" lang="en-US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Ольга – княгиня.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509" name="CustomShape 5"/>
          <p:cNvSpPr/>
          <p:nvPr/>
        </p:nvSpPr>
        <p:spPr>
          <a:xfrm>
            <a:off x="8020440" y="5434560"/>
            <a:ext cx="8914320" cy="54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i="1" lang="en-US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Володимир - князь.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510" name="CustomShape 6"/>
          <p:cNvSpPr/>
          <p:nvPr/>
        </p:nvSpPr>
        <p:spPr>
          <a:xfrm>
            <a:off x="2057400" y="5853240"/>
            <a:ext cx="8914320" cy="54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i="1" lang="en-US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Київська Русь – держава. </a:t>
            </a:r>
            <a:endParaRPr b="0" lang="en-US" sz="36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pull dir="d"/>
      </p:transition>
    </mc:Choice>
    <mc:Fallback>
      <p:transition spd="med">
        <p:pull dir="d"/>
      </p:transition>
    </mc:Fallback>
  </mc:AlternateContent>
  <p:timing>
    <p:tnLst>
      <p:par>
        <p:cTn id="21" dur="indefinite" restart="never" nodeType="tmRoot">
          <p:childTnLst>
            <p:seq>
              <p:cTn id="22" dur="indefinite" nodeType="mainSeq">
                <p:childTnLst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0e68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Picture 1" descr="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r:embed="rId2"/>
              </p:ext>
            </p:extLst>
          </p:nvPr>
        </p:nvPicPr>
        <p:blipFill>
          <a:blip r:embed="rId3"/>
        </p:blipFill>
        <p:spPr>
          <a:xfrm>
            <a:off x="2398680" y="1215360"/>
            <a:ext cx="9458640" cy="5319360"/>
          </a:xfrm>
          <a:prstGeom prst="rect">
            <a:avLst/>
          </a:prstGeom>
          <a:ln w="0">
            <a:noFill/>
          </a:ln>
        </p:spPr>
      </p:pic>
      <p:sp>
        <p:nvSpPr>
          <p:cNvPr id="512" name="CustomShape 1"/>
          <p:cNvSpPr/>
          <p:nvPr/>
        </p:nvSpPr>
        <p:spPr>
          <a:xfrm>
            <a:off x="2057760" y="308520"/>
            <a:ext cx="4341240" cy="683640"/>
          </a:xfrm>
          <a:prstGeom prst="horizontalScroll">
            <a:avLst>
              <a:gd name="adj" fmla="val 12500"/>
            </a:avLst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latin typeface="Arial Black"/>
                <a:ea typeface="DejaVu Sans"/>
              </a:rPr>
              <a:t>Фізкультхвилинка</a:t>
            </a:r>
            <a:endParaRPr b="0" lang="en-US" sz="22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pull dir="d"/>
      </p:transition>
    </mc:Choice>
    <mc:Fallback>
      <p:transition spd="med">
        <p:pull dir="d"/>
      </p:transition>
    </mc:Fallback>
  </mc:AlternateContent>
  <p:timing>
    <p:tnLst>
      <p:par>
        <p:cTn id="47" dur="indefinite" restart="never" nodeType="tmRoot">
          <p:childTnLst>
            <p:seq>
              <p:cTn id="48" dur="indefinite" nodeType="mainSeq">
                <p:childTnLst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3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7" dur="1" fill="hold"/>
                                        <p:tgtEl>
                                          <p:spTgt spid="5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39053</TotalTime>
  <Application>LibreOffice/7.0.0.3$Windows_X86_64 LibreOffice_project/8061b3e9204bef6b321a21033174034a5e2ea88e</Application>
  <Words>1165</Words>
  <Paragraphs>232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2018-01-05T16:38:53Z</dcterms:created>
  <dc:creator>Vasyl Tsupa</dc:creator>
  <dc:description/>
  <dc:language>en-US</dc:language>
  <cp:lastModifiedBy/>
  <dcterms:modified xsi:type="dcterms:W3CDTF">2023-09-10T21:28:22Z</dcterms:modified>
  <cp:revision>2526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2</vt:i4>
  </property>
  <property fmtid="{D5CDD505-2E9C-101B-9397-08002B2CF9AE}" pid="7" name="Notes">
    <vt:i4>0</vt:i4>
  </property>
  <property fmtid="{D5CDD505-2E9C-101B-9397-08002B2CF9AE}" pid="8" name="PresentationFormat">
    <vt:lpwstr>Широкий екран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29</vt:i4>
  </property>
</Properties>
</file>