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88163" cy="100203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74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23FA-342C-4EE9-BAC5-CA8BCFA15C94}" type="datetimeFigureOut">
              <a:rPr lang="uk-UA" smtClean="0"/>
              <a:pPr/>
              <a:t>20.08.2023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3D0C-F986-410D-B77B-628A5FE143E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23FA-342C-4EE9-BAC5-CA8BCFA15C94}" type="datetimeFigureOut">
              <a:rPr lang="uk-UA" smtClean="0"/>
              <a:pPr/>
              <a:t>20.08.2023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3D0C-F986-410D-B77B-628A5FE143E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23FA-342C-4EE9-BAC5-CA8BCFA15C94}" type="datetimeFigureOut">
              <a:rPr lang="uk-UA" smtClean="0"/>
              <a:pPr/>
              <a:t>20.08.2023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3D0C-F986-410D-B77B-628A5FE143E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23FA-342C-4EE9-BAC5-CA8BCFA15C94}" type="datetimeFigureOut">
              <a:rPr lang="uk-UA" smtClean="0"/>
              <a:pPr/>
              <a:t>20.08.2023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3D0C-F986-410D-B77B-628A5FE143E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23FA-342C-4EE9-BAC5-CA8BCFA15C94}" type="datetimeFigureOut">
              <a:rPr lang="uk-UA" smtClean="0"/>
              <a:pPr/>
              <a:t>20.08.2023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3D0C-F986-410D-B77B-628A5FE143E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23FA-342C-4EE9-BAC5-CA8BCFA15C94}" type="datetimeFigureOut">
              <a:rPr lang="uk-UA" smtClean="0"/>
              <a:pPr/>
              <a:t>20.08.2023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3D0C-F986-410D-B77B-628A5FE143E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23FA-342C-4EE9-BAC5-CA8BCFA15C94}" type="datetimeFigureOut">
              <a:rPr lang="uk-UA" smtClean="0"/>
              <a:pPr/>
              <a:t>20.08.2023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3D0C-F986-410D-B77B-628A5FE143E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23FA-342C-4EE9-BAC5-CA8BCFA15C94}" type="datetimeFigureOut">
              <a:rPr lang="uk-UA" smtClean="0"/>
              <a:pPr/>
              <a:t>20.08.2023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3D0C-F986-410D-B77B-628A5FE143E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23FA-342C-4EE9-BAC5-CA8BCFA15C94}" type="datetimeFigureOut">
              <a:rPr lang="uk-UA" smtClean="0"/>
              <a:pPr/>
              <a:t>20.08.2023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3D0C-F986-410D-B77B-628A5FE143E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23FA-342C-4EE9-BAC5-CA8BCFA15C94}" type="datetimeFigureOut">
              <a:rPr lang="uk-UA" smtClean="0"/>
              <a:pPr/>
              <a:t>20.08.2023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3D0C-F986-410D-B77B-628A5FE143E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23FA-342C-4EE9-BAC5-CA8BCFA15C94}" type="datetimeFigureOut">
              <a:rPr lang="uk-UA" smtClean="0"/>
              <a:pPr/>
              <a:t>20.08.2023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3D0C-F986-410D-B77B-628A5FE143E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823FA-342C-4EE9-BAC5-CA8BCFA15C94}" type="datetimeFigureOut">
              <a:rPr lang="uk-UA" smtClean="0"/>
              <a:pPr/>
              <a:t>20.08.2023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E3D0C-F986-410D-B77B-628A5FE143E6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14.jpeg"/><Relationship Id="rId4" Type="http://schemas.openxmlformats.org/officeDocument/2006/relationships/image" Target="../media/image3.jpeg"/><Relationship Id="rId9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3.jpeg"/><Relationship Id="rId7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5.jpeg"/><Relationship Id="rId4" Type="http://schemas.openxmlformats.org/officeDocument/2006/relationships/image" Target="../media/image4.png"/><Relationship Id="rId9" Type="http://schemas.openxmlformats.org/officeDocument/2006/relationships/image" Target="../media/image17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8.jpeg"/><Relationship Id="rId7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image" Target="../media/image5.jpeg"/><Relationship Id="rId9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Вика\Desktop\26236.02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0" y="188640"/>
            <a:ext cx="3816424" cy="341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Вика\Desktop\26236.02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5148064" y="260648"/>
            <a:ext cx="3816424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Users\Вика\Desktop\26236.023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2987824" y="3429000"/>
            <a:ext cx="3816424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Рисунок 10" descr="http://lenagold.ru/fon/clipart/s/soln/solna21.png"/>
          <p:cNvPicPr>
            <a:picLocks noChangeAspect="1" noChangeArrowheads="1"/>
          </p:cNvPicPr>
          <p:nvPr/>
        </p:nvPicPr>
        <p:blipFill>
          <a:blip r:embed="rId3" cstate="print"/>
          <a:srcRect l="3552" r="46638" b="9435"/>
          <a:stretch>
            <a:fillRect/>
          </a:stretch>
        </p:blipFill>
        <p:spPr bwMode="auto">
          <a:xfrm>
            <a:off x="251520" y="980728"/>
            <a:ext cx="1181100" cy="838200"/>
          </a:xfrm>
          <a:prstGeom prst="rect">
            <a:avLst/>
          </a:prstGeom>
          <a:noFill/>
        </p:spPr>
      </p:pic>
      <p:pic>
        <p:nvPicPr>
          <p:cNvPr id="1027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2708920"/>
            <a:ext cx="447675" cy="447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7744" y="2420888"/>
            <a:ext cx="904875" cy="581025"/>
          </a:xfrm>
          <a:prstGeom prst="rect">
            <a:avLst/>
          </a:prstGeom>
          <a:noFill/>
        </p:spPr>
      </p:pic>
      <p:pic>
        <p:nvPicPr>
          <p:cNvPr id="1025" name="Рисунок 12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2915816" y="1052736"/>
            <a:ext cx="647700" cy="1009650"/>
          </a:xfrm>
          <a:prstGeom prst="rect">
            <a:avLst/>
          </a:prstGeom>
          <a:noFill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115616" y="1268760"/>
            <a:ext cx="1872208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3200400" algn="l"/>
              </a:tabLst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                     </a:t>
            </a:r>
            <a:r>
              <a:rPr lang="ru-RU" sz="3000" b="1" dirty="0" err="1" smtClean="0">
                <a:solidFill>
                  <a:srgbClr val="00206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С</a:t>
            </a:r>
            <a:r>
              <a:rPr lang="ru-RU" sz="3000" b="1" dirty="0" err="1" smtClean="0">
                <a:solidFill>
                  <a:srgbClr val="00206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ансевієрія</a:t>
            </a:r>
            <a:endParaRPr kumimoji="0" lang="uk-UA" sz="3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00400" algn="l"/>
              </a:tabLst>
            </a:pPr>
            <a:endParaRPr kumimoji="0" lang="uk-UA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2324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3790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00400" algn="l"/>
              </a:tabLst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7" name="Рисунок 10" descr="http://lenagold.ru/fon/clipart/s/soln/solna21.png"/>
          <p:cNvPicPr>
            <a:picLocks noChangeAspect="1" noChangeArrowheads="1"/>
          </p:cNvPicPr>
          <p:nvPr/>
        </p:nvPicPr>
        <p:blipFill>
          <a:blip r:embed="rId3" cstate="print"/>
          <a:srcRect l="3552" r="46638" b="9435"/>
          <a:stretch>
            <a:fillRect/>
          </a:stretch>
        </p:blipFill>
        <p:spPr bwMode="auto">
          <a:xfrm>
            <a:off x="5220072" y="1268760"/>
            <a:ext cx="1181100" cy="838200"/>
          </a:xfrm>
          <a:prstGeom prst="rect">
            <a:avLst/>
          </a:prstGeom>
          <a:noFill/>
        </p:spPr>
      </p:pic>
      <p:pic>
        <p:nvPicPr>
          <p:cNvPr id="1036" name="Picture 12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0152" y="2636912"/>
            <a:ext cx="447675" cy="447675"/>
          </a:xfrm>
          <a:prstGeom prst="rect">
            <a:avLst/>
          </a:prstGeom>
          <a:noFill/>
        </p:spPr>
      </p:pic>
      <p:pic>
        <p:nvPicPr>
          <p:cNvPr id="1035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00" y="2996952"/>
            <a:ext cx="504056" cy="447675"/>
          </a:xfrm>
          <a:prstGeom prst="rect">
            <a:avLst/>
          </a:prstGeom>
          <a:noFill/>
        </p:spPr>
      </p:pic>
      <p:pic>
        <p:nvPicPr>
          <p:cNvPr id="1034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24328" y="2708920"/>
            <a:ext cx="904875" cy="581025"/>
          </a:xfrm>
          <a:prstGeom prst="rect">
            <a:avLst/>
          </a:prstGeom>
          <a:noFill/>
        </p:spPr>
      </p:pic>
      <p:pic>
        <p:nvPicPr>
          <p:cNvPr id="1033" name="Рисунок 12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8013118" y="1124744"/>
            <a:ext cx="647700" cy="1009650"/>
          </a:xfrm>
          <a:prstGeom prst="rect">
            <a:avLst/>
          </a:prstGeom>
          <a:noFill/>
        </p:spPr>
      </p:pic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4716016" y="1844824"/>
            <a:ext cx="363589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</a:t>
            </a:r>
            <a:r>
              <a:rPr kumimoji="0" lang="uk-UA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Хлорофітум</a:t>
            </a:r>
            <a:endParaRPr kumimoji="0" lang="uk-UA" sz="3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pic>
        <p:nvPicPr>
          <p:cNvPr id="1043" name="Рисунок 5" descr="http://lenagold.ru/fon/clipart/s/soln/solna21.png"/>
          <p:cNvPicPr>
            <a:picLocks noChangeAspect="1" noChangeArrowheads="1"/>
          </p:cNvPicPr>
          <p:nvPr/>
        </p:nvPicPr>
        <p:blipFill>
          <a:blip r:embed="rId8" cstate="print"/>
          <a:srcRect l="62865" t="10378" r="3712" b="15094"/>
          <a:stretch>
            <a:fillRect/>
          </a:stretch>
        </p:blipFill>
        <p:spPr bwMode="auto">
          <a:xfrm>
            <a:off x="3275856" y="4509120"/>
            <a:ext cx="857250" cy="752475"/>
          </a:xfrm>
          <a:prstGeom prst="rect">
            <a:avLst/>
          </a:prstGeom>
          <a:noFill/>
        </p:spPr>
      </p:pic>
      <p:pic>
        <p:nvPicPr>
          <p:cNvPr id="1042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39952" y="6021288"/>
            <a:ext cx="447675" cy="447675"/>
          </a:xfrm>
          <a:prstGeom prst="rect">
            <a:avLst/>
          </a:prstGeom>
          <a:noFill/>
        </p:spPr>
      </p:pic>
      <p:pic>
        <p:nvPicPr>
          <p:cNvPr id="1041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5733256"/>
            <a:ext cx="904875" cy="581025"/>
          </a:xfrm>
          <a:prstGeom prst="rect">
            <a:avLst/>
          </a:prstGeom>
          <a:noFill/>
        </p:spPr>
      </p:pic>
      <p:pic>
        <p:nvPicPr>
          <p:cNvPr id="1040" name="Рисунок 15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5796136" y="4293096"/>
            <a:ext cx="723900" cy="1009650"/>
          </a:xfrm>
          <a:prstGeom prst="rect">
            <a:avLst/>
          </a:prstGeom>
          <a:noFill/>
        </p:spPr>
      </p:pic>
      <p:sp>
        <p:nvSpPr>
          <p:cNvPr id="1044" name="AutoShape 20"/>
          <p:cNvSpPr>
            <a:spLocks noChangeShapeType="1"/>
          </p:cNvSpPr>
          <p:nvPr/>
        </p:nvSpPr>
        <p:spPr bwMode="auto">
          <a:xfrm>
            <a:off x="5796136" y="4437112"/>
            <a:ext cx="800100" cy="8953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045" name="AutoShape 21"/>
          <p:cNvSpPr>
            <a:spLocks noChangeShapeType="1"/>
          </p:cNvSpPr>
          <p:nvPr/>
        </p:nvSpPr>
        <p:spPr bwMode="auto">
          <a:xfrm flipH="1">
            <a:off x="5796136" y="4437112"/>
            <a:ext cx="771525" cy="8953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0" y="1666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395536" y="249289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3563888" y="4797152"/>
            <a:ext cx="242245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Пеларгонія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   (герань)</a:t>
            </a:r>
            <a:endParaRPr kumimoji="0" lang="uk-UA" sz="3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pic>
        <p:nvPicPr>
          <p:cNvPr id="3074" name="Picture 2" descr="Сансевиерия Футура Суперба - купить Сансевиерию Футура Суперба, заказать  Сансевиерию и цветы в горшках в интернет магазине комнатных растений Флорен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6667" t="2777" r="11110" b="2777"/>
          <a:stretch>
            <a:fillRect/>
          </a:stretch>
        </p:blipFill>
        <p:spPr bwMode="auto">
          <a:xfrm>
            <a:off x="1428728" y="357166"/>
            <a:ext cx="1092581" cy="1428760"/>
          </a:xfrm>
          <a:prstGeom prst="rect">
            <a:avLst/>
          </a:prstGeom>
          <a:noFill/>
        </p:spPr>
      </p:pic>
      <p:pic>
        <p:nvPicPr>
          <p:cNvPr id="3076" name="Picture 4" descr="Хлорофитум хохлатый (Chlorophytum comosum)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50" y="571480"/>
            <a:ext cx="1571636" cy="1571636"/>
          </a:xfrm>
          <a:prstGeom prst="rect">
            <a:avLst/>
          </a:prstGeom>
          <a:noFill/>
        </p:spPr>
      </p:pic>
      <p:pic>
        <p:nvPicPr>
          <p:cNvPr id="3078" name="Picture 6" descr="Пеларгония зональная: происхождение, виды, сорта и особенности ухода за  геранью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CACCCB"/>
              </a:clrFrom>
              <a:clrTo>
                <a:srgbClr val="CACCC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3571876"/>
            <a:ext cx="1285884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Вика\Desktop\26236.02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0" y="0"/>
            <a:ext cx="3816424" cy="341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C:\Users\Вика\Desktop\26236.023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2627784" y="3446240"/>
            <a:ext cx="3816424" cy="341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C:\Users\Вика\Desktop\26236.023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4932040" y="332656"/>
            <a:ext cx="3816424" cy="341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Рисунок 10" descr="http://lenagold.ru/fon/clipart/s/soln/solna21.png"/>
          <p:cNvPicPr>
            <a:picLocks noChangeAspect="1" noChangeArrowheads="1"/>
          </p:cNvPicPr>
          <p:nvPr/>
        </p:nvPicPr>
        <p:blipFill>
          <a:blip r:embed="rId3" cstate="print"/>
          <a:srcRect l="3552" r="43317"/>
          <a:stretch>
            <a:fillRect/>
          </a:stretch>
        </p:blipFill>
        <p:spPr bwMode="auto">
          <a:xfrm>
            <a:off x="0" y="836712"/>
            <a:ext cx="1371600" cy="1009650"/>
          </a:xfrm>
          <a:prstGeom prst="rect">
            <a:avLst/>
          </a:prstGeom>
          <a:noFill/>
        </p:spPr>
      </p:pic>
      <p:pic>
        <p:nvPicPr>
          <p:cNvPr id="14342" name="Picture 6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2276872"/>
            <a:ext cx="447675" cy="447675"/>
          </a:xfrm>
          <a:prstGeom prst="rect">
            <a:avLst/>
          </a:prstGeom>
          <a:noFill/>
        </p:spPr>
      </p:pic>
      <p:pic>
        <p:nvPicPr>
          <p:cNvPr id="14341" name="Picture 5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9632" y="2420888"/>
            <a:ext cx="447675" cy="447675"/>
          </a:xfrm>
          <a:prstGeom prst="rect">
            <a:avLst/>
          </a:prstGeom>
          <a:noFill/>
        </p:spPr>
      </p:pic>
      <p:pic>
        <p:nvPicPr>
          <p:cNvPr id="14340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2780928"/>
            <a:ext cx="447675" cy="447675"/>
          </a:xfrm>
          <a:prstGeom prst="rect">
            <a:avLst/>
          </a:prstGeom>
          <a:noFill/>
        </p:spPr>
      </p:pic>
      <p:pic>
        <p:nvPicPr>
          <p:cNvPr id="14339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39752" y="2420888"/>
            <a:ext cx="904875" cy="581025"/>
          </a:xfrm>
          <a:prstGeom prst="rect">
            <a:avLst/>
          </a:prstGeom>
          <a:noFill/>
        </p:spPr>
      </p:pic>
      <p:pic>
        <p:nvPicPr>
          <p:cNvPr id="14338" name="Picture 2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2555776" y="836712"/>
            <a:ext cx="723900" cy="1009650"/>
          </a:xfrm>
          <a:prstGeom prst="rect">
            <a:avLst/>
          </a:prstGeom>
          <a:noFill/>
        </p:spPr>
      </p:pic>
      <p:pic>
        <p:nvPicPr>
          <p:cNvPr id="14337" name="Рисунок 13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3059832" y="908720"/>
            <a:ext cx="723900" cy="1009650"/>
          </a:xfrm>
          <a:prstGeom prst="rect">
            <a:avLst/>
          </a:prstGeom>
          <a:noFill/>
        </p:spPr>
      </p:pic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0" y="1466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0" y="3390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755576" y="1484784"/>
            <a:ext cx="172819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kumimoji="0" lang="uk-UA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Рео</a:t>
            </a:r>
            <a:endParaRPr kumimoji="0" lang="uk-UA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pic>
        <p:nvPicPr>
          <p:cNvPr id="14355" name="Рисунок 10" descr="http://lenagold.ru/fon/clipart/s/soln/solna21.png"/>
          <p:cNvPicPr>
            <a:picLocks noChangeAspect="1" noChangeArrowheads="1"/>
          </p:cNvPicPr>
          <p:nvPr/>
        </p:nvPicPr>
        <p:blipFill>
          <a:blip r:embed="rId3" cstate="print"/>
          <a:srcRect l="3552" r="43317"/>
          <a:stretch>
            <a:fillRect/>
          </a:stretch>
        </p:blipFill>
        <p:spPr bwMode="auto">
          <a:xfrm>
            <a:off x="5076056" y="1268760"/>
            <a:ext cx="1371600" cy="1009650"/>
          </a:xfrm>
          <a:prstGeom prst="rect">
            <a:avLst/>
          </a:prstGeom>
          <a:noFill/>
        </p:spPr>
      </p:pic>
      <p:pic>
        <p:nvPicPr>
          <p:cNvPr id="14354" name="Picture 18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84168" y="2636912"/>
            <a:ext cx="447675" cy="447675"/>
          </a:xfrm>
          <a:prstGeom prst="rect">
            <a:avLst/>
          </a:prstGeom>
          <a:noFill/>
        </p:spPr>
      </p:pic>
      <p:pic>
        <p:nvPicPr>
          <p:cNvPr id="14351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6296" y="2780928"/>
            <a:ext cx="904875" cy="581025"/>
          </a:xfrm>
          <a:prstGeom prst="rect">
            <a:avLst/>
          </a:prstGeom>
          <a:noFill/>
        </p:spPr>
      </p:pic>
      <p:pic>
        <p:nvPicPr>
          <p:cNvPr id="14350" name="Picture 14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7524328" y="1124744"/>
            <a:ext cx="619541" cy="864096"/>
          </a:xfrm>
          <a:prstGeom prst="rect">
            <a:avLst/>
          </a:prstGeom>
          <a:noFill/>
        </p:spPr>
      </p:pic>
      <p:pic>
        <p:nvPicPr>
          <p:cNvPr id="14349" name="Picture 13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7812360" y="1268760"/>
            <a:ext cx="723900" cy="1009650"/>
          </a:xfrm>
          <a:prstGeom prst="rect">
            <a:avLst/>
          </a:prstGeom>
          <a:noFill/>
        </p:spPr>
      </p:pic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0" y="1466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0" y="3390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0" y="5410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5868144" y="1772816"/>
            <a:ext cx="194421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Фікус</a:t>
            </a:r>
            <a:endParaRPr kumimoji="0" lang="uk-UA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pic>
        <p:nvPicPr>
          <p:cNvPr id="29" name="Picture 18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24128" y="2924944"/>
            <a:ext cx="447675" cy="447675"/>
          </a:xfrm>
          <a:prstGeom prst="rect">
            <a:avLst/>
          </a:prstGeom>
          <a:noFill/>
        </p:spPr>
      </p:pic>
      <p:pic>
        <p:nvPicPr>
          <p:cNvPr id="30" name="Picture 18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00192" y="3068960"/>
            <a:ext cx="447675" cy="447675"/>
          </a:xfrm>
          <a:prstGeom prst="rect">
            <a:avLst/>
          </a:prstGeom>
          <a:noFill/>
        </p:spPr>
      </p:pic>
      <p:pic>
        <p:nvPicPr>
          <p:cNvPr id="14368" name="Рисунок 10" descr="http://lenagold.ru/fon/clipart/s/soln/solna21.png"/>
          <p:cNvPicPr>
            <a:picLocks noChangeAspect="1" noChangeArrowheads="1"/>
          </p:cNvPicPr>
          <p:nvPr/>
        </p:nvPicPr>
        <p:blipFill>
          <a:blip r:embed="rId3" cstate="print"/>
          <a:srcRect l="3552" r="43317"/>
          <a:stretch>
            <a:fillRect/>
          </a:stretch>
        </p:blipFill>
        <p:spPr bwMode="auto">
          <a:xfrm>
            <a:off x="2699792" y="4293096"/>
            <a:ext cx="1371600" cy="1009650"/>
          </a:xfrm>
          <a:prstGeom prst="rect">
            <a:avLst/>
          </a:prstGeom>
          <a:noFill/>
        </p:spPr>
      </p:pic>
      <p:pic>
        <p:nvPicPr>
          <p:cNvPr id="14364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0032" y="5733256"/>
            <a:ext cx="904875" cy="581025"/>
          </a:xfrm>
          <a:prstGeom prst="rect">
            <a:avLst/>
          </a:prstGeom>
          <a:noFill/>
        </p:spPr>
      </p:pic>
      <p:pic>
        <p:nvPicPr>
          <p:cNvPr id="14363" name="Picture 27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5130140" y="4269674"/>
            <a:ext cx="723900" cy="1009650"/>
          </a:xfrm>
          <a:prstGeom prst="rect">
            <a:avLst/>
          </a:prstGeom>
          <a:noFill/>
        </p:spPr>
      </p:pic>
      <p:sp>
        <p:nvSpPr>
          <p:cNvPr id="14369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4370" name="Rectangle 34"/>
          <p:cNvSpPr>
            <a:spLocks noChangeArrowheads="1"/>
          </p:cNvSpPr>
          <p:nvPr/>
        </p:nvSpPr>
        <p:spPr bwMode="auto">
          <a:xfrm>
            <a:off x="0" y="1466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4371" name="Rectangle 35"/>
          <p:cNvSpPr>
            <a:spLocks noChangeArrowheads="1"/>
          </p:cNvSpPr>
          <p:nvPr/>
        </p:nvSpPr>
        <p:spPr bwMode="auto">
          <a:xfrm>
            <a:off x="0" y="3390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72" name="Rectangle 36"/>
          <p:cNvSpPr>
            <a:spLocks noChangeArrowheads="1"/>
          </p:cNvSpPr>
          <p:nvPr/>
        </p:nvSpPr>
        <p:spPr bwMode="auto">
          <a:xfrm>
            <a:off x="0" y="5410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73" name="Rectangle 37"/>
          <p:cNvSpPr>
            <a:spLocks noChangeArrowheads="1"/>
          </p:cNvSpPr>
          <p:nvPr/>
        </p:nvSpPr>
        <p:spPr bwMode="auto">
          <a:xfrm>
            <a:off x="3419872" y="4941168"/>
            <a:ext cx="208823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uk-UA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Гібіскус</a:t>
            </a:r>
            <a:endParaRPr kumimoji="0" lang="uk-UA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pic>
        <p:nvPicPr>
          <p:cNvPr id="44" name="Picture 5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3928" y="5877272"/>
            <a:ext cx="447675" cy="447675"/>
          </a:xfrm>
          <a:prstGeom prst="rect">
            <a:avLst/>
          </a:prstGeom>
          <a:noFill/>
        </p:spPr>
      </p:pic>
      <p:pic>
        <p:nvPicPr>
          <p:cNvPr id="45" name="Picture 5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6093296"/>
            <a:ext cx="447675" cy="447675"/>
          </a:xfrm>
          <a:prstGeom prst="rect">
            <a:avLst/>
          </a:prstGeom>
          <a:noFill/>
        </p:spPr>
      </p:pic>
      <p:pic>
        <p:nvPicPr>
          <p:cNvPr id="46" name="Picture 5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5856" y="5805264"/>
            <a:ext cx="447675" cy="447675"/>
          </a:xfrm>
          <a:prstGeom prst="rect">
            <a:avLst/>
          </a:prstGeom>
          <a:noFill/>
        </p:spPr>
      </p:pic>
      <p:pic>
        <p:nvPicPr>
          <p:cNvPr id="47" name="Picture 27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5508104" y="4365104"/>
            <a:ext cx="723900" cy="1009650"/>
          </a:xfrm>
          <a:prstGeom prst="rect">
            <a:avLst/>
          </a:prstGeom>
          <a:noFill/>
        </p:spPr>
      </p:pic>
      <p:sp>
        <p:nvSpPr>
          <p:cNvPr id="2050" name="AutoShape 2" descr="Цветок рео: выращивание. размножение и уход - Flowers.u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3" name="Picture 5" descr="Фікус - догляд | Cам собі агроном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428604"/>
            <a:ext cx="1214446" cy="1351706"/>
          </a:xfrm>
          <a:prstGeom prst="rect">
            <a:avLst/>
          </a:prstGeom>
          <a:noFill/>
        </p:spPr>
      </p:pic>
      <p:pic>
        <p:nvPicPr>
          <p:cNvPr id="2055" name="Picture 7" descr="Квітка рео: догляд в домашніх умовах, пересдка і розмноження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BE8D53"/>
              </a:clrFrom>
              <a:clrTo>
                <a:srgbClr val="BE8D53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214290"/>
            <a:ext cx="1285884" cy="12362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7" name="Picture 9" descr="Купити Гібіскус ᐉ Доставка по Києву, Україні | Орхидс Арт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DFDAD7"/>
              </a:clrFrom>
              <a:clrTo>
                <a:srgbClr val="DFDAD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3643314"/>
            <a:ext cx="1285884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Вика\Desktop\26236.023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2627784" y="3446240"/>
            <a:ext cx="3816424" cy="341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C:\Users\Вика\Desktop\26236.023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5076056" y="188640"/>
            <a:ext cx="3816424" cy="341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C:\Users\Вика\Desktop\26236.023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323528" y="188640"/>
            <a:ext cx="3816424" cy="341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2852936"/>
            <a:ext cx="447675" cy="447675"/>
          </a:xfrm>
          <a:prstGeom prst="rect">
            <a:avLst/>
          </a:prstGeom>
          <a:noFill/>
        </p:spPr>
      </p:pic>
      <p:pic>
        <p:nvPicPr>
          <p:cNvPr id="6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9632" y="2492896"/>
            <a:ext cx="447675" cy="447675"/>
          </a:xfrm>
          <a:prstGeom prst="rect">
            <a:avLst/>
          </a:prstGeom>
          <a:noFill/>
        </p:spPr>
      </p:pic>
      <p:pic>
        <p:nvPicPr>
          <p:cNvPr id="7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664" y="2852936"/>
            <a:ext cx="447675" cy="447675"/>
          </a:xfrm>
          <a:prstGeom prst="rect">
            <a:avLst/>
          </a:prstGeom>
          <a:noFill/>
        </p:spPr>
      </p:pic>
      <p:pic>
        <p:nvPicPr>
          <p:cNvPr id="8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2564904"/>
            <a:ext cx="904875" cy="581025"/>
          </a:xfrm>
          <a:prstGeom prst="rect">
            <a:avLst/>
          </a:prstGeom>
          <a:noFill/>
        </p:spPr>
      </p:pic>
      <p:pic>
        <p:nvPicPr>
          <p:cNvPr id="9" name="Picture 2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2843808" y="980728"/>
            <a:ext cx="723900" cy="1009650"/>
          </a:xfrm>
          <a:prstGeom prst="rect">
            <a:avLst/>
          </a:prstGeom>
          <a:noFill/>
        </p:spPr>
      </p:pic>
      <p:pic>
        <p:nvPicPr>
          <p:cNvPr id="10" name="Picture 2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3203848" y="1124744"/>
            <a:ext cx="723900" cy="1009650"/>
          </a:xfrm>
          <a:prstGeom prst="rect">
            <a:avLst/>
          </a:prstGeom>
          <a:noFill/>
        </p:spPr>
      </p:pic>
      <p:pic>
        <p:nvPicPr>
          <p:cNvPr id="11" name="Рисунок 10" descr="http://lenagold.ru/fon/clipart/s/soln/solna21.png"/>
          <p:cNvPicPr>
            <a:picLocks noChangeAspect="1" noChangeArrowheads="1"/>
          </p:cNvPicPr>
          <p:nvPr/>
        </p:nvPicPr>
        <p:blipFill>
          <a:blip r:embed="rId6" cstate="print"/>
          <a:srcRect l="3552" r="43317"/>
          <a:stretch>
            <a:fillRect/>
          </a:stretch>
        </p:blipFill>
        <p:spPr bwMode="auto">
          <a:xfrm>
            <a:off x="467544" y="1052736"/>
            <a:ext cx="1371600" cy="100965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403648" y="1142984"/>
            <a:ext cx="172819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sz="3200" b="1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r>
              <a:rPr lang="uk-UA" sz="3200" b="1" dirty="0" smtClean="0">
                <a:solidFill>
                  <a:srgbClr val="002060"/>
                </a:solidFill>
                <a:latin typeface="Monotype Corsiva" pitchFamily="66" charset="0"/>
              </a:rPr>
              <a:t>Аспарагус</a:t>
            </a:r>
            <a:endParaRPr lang="uk-UA" sz="3200" b="1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endParaRPr lang="uk-UA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84168" y="1700808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 err="1" smtClean="0">
                <a:solidFill>
                  <a:srgbClr val="002060"/>
                </a:solidFill>
                <a:latin typeface="Monotype Corsiva" pitchFamily="66" charset="0"/>
              </a:rPr>
              <a:t>Каланхоє</a:t>
            </a:r>
            <a:r>
              <a:rPr lang="uk-UA" dirty="0" smtClean="0"/>
              <a:t> </a:t>
            </a:r>
            <a:endParaRPr lang="uk-UA" dirty="0"/>
          </a:p>
        </p:txBody>
      </p:sp>
      <p:pic>
        <p:nvPicPr>
          <p:cNvPr id="15" name="Picture 2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8028384" y="1052736"/>
            <a:ext cx="723900" cy="1009650"/>
          </a:xfrm>
          <a:prstGeom prst="rect">
            <a:avLst/>
          </a:prstGeom>
          <a:noFill/>
        </p:spPr>
      </p:pic>
      <p:pic>
        <p:nvPicPr>
          <p:cNvPr id="16" name="Picture 2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7740352" y="980728"/>
            <a:ext cx="723900" cy="1009650"/>
          </a:xfrm>
          <a:prstGeom prst="rect">
            <a:avLst/>
          </a:prstGeom>
          <a:noFill/>
        </p:spPr>
      </p:pic>
      <p:pic>
        <p:nvPicPr>
          <p:cNvPr id="17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312" y="2636912"/>
            <a:ext cx="904875" cy="581025"/>
          </a:xfrm>
          <a:prstGeom prst="rect">
            <a:avLst/>
          </a:prstGeom>
          <a:noFill/>
        </p:spPr>
      </p:pic>
      <p:pic>
        <p:nvPicPr>
          <p:cNvPr id="18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0152" y="2924944"/>
            <a:ext cx="447675" cy="447675"/>
          </a:xfrm>
          <a:prstGeom prst="rect">
            <a:avLst/>
          </a:prstGeom>
          <a:noFill/>
        </p:spPr>
      </p:pic>
      <p:pic>
        <p:nvPicPr>
          <p:cNvPr id="19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00" y="2708920"/>
            <a:ext cx="447675" cy="447675"/>
          </a:xfrm>
          <a:prstGeom prst="rect">
            <a:avLst/>
          </a:prstGeom>
          <a:noFill/>
        </p:spPr>
      </p:pic>
      <p:pic>
        <p:nvPicPr>
          <p:cNvPr id="20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8144" y="2492896"/>
            <a:ext cx="447675" cy="447675"/>
          </a:xfrm>
          <a:prstGeom prst="rect">
            <a:avLst/>
          </a:prstGeom>
          <a:noFill/>
        </p:spPr>
      </p:pic>
      <p:pic>
        <p:nvPicPr>
          <p:cNvPr id="21" name="Рисунок 20" descr="http://lenagold.ru/fon/clipart/s/soln/solna21.png"/>
          <p:cNvPicPr>
            <a:picLocks noChangeAspect="1" noChangeArrowheads="1"/>
          </p:cNvPicPr>
          <p:nvPr/>
        </p:nvPicPr>
        <p:blipFill>
          <a:blip r:embed="rId6" cstate="print"/>
          <a:srcRect l="3552" r="43317"/>
          <a:stretch>
            <a:fillRect/>
          </a:stretch>
        </p:blipFill>
        <p:spPr bwMode="auto">
          <a:xfrm>
            <a:off x="5220072" y="908720"/>
            <a:ext cx="1371600" cy="100965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3779912" y="4797152"/>
            <a:ext cx="18722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rgbClr val="002060"/>
                </a:solidFill>
                <a:latin typeface="Monotype Corsiva" pitchFamily="66" charset="0"/>
              </a:rPr>
              <a:t>Золотий</a:t>
            </a:r>
          </a:p>
          <a:p>
            <a:r>
              <a:rPr lang="uk-UA" sz="3200" b="1" dirty="0" smtClean="0">
                <a:solidFill>
                  <a:srgbClr val="002060"/>
                </a:solidFill>
                <a:latin typeface="Monotype Corsiva" pitchFamily="66" charset="0"/>
              </a:rPr>
              <a:t>       вус </a:t>
            </a:r>
            <a:endParaRPr lang="uk-UA" sz="32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pic>
        <p:nvPicPr>
          <p:cNvPr id="23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1920" y="6093296"/>
            <a:ext cx="447675" cy="447675"/>
          </a:xfrm>
          <a:prstGeom prst="rect">
            <a:avLst/>
          </a:prstGeom>
          <a:noFill/>
        </p:spPr>
      </p:pic>
      <p:pic>
        <p:nvPicPr>
          <p:cNvPr id="24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1880" y="5877272"/>
            <a:ext cx="447675" cy="447675"/>
          </a:xfrm>
          <a:prstGeom prst="rect">
            <a:avLst/>
          </a:prstGeom>
          <a:noFill/>
        </p:spPr>
      </p:pic>
      <p:pic>
        <p:nvPicPr>
          <p:cNvPr id="25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5805264"/>
            <a:ext cx="904875" cy="581025"/>
          </a:xfrm>
          <a:prstGeom prst="rect">
            <a:avLst/>
          </a:prstGeom>
          <a:noFill/>
        </p:spPr>
      </p:pic>
      <p:pic>
        <p:nvPicPr>
          <p:cNvPr id="26" name="Рисунок 25" descr="http://lenagold.ru/fon/clipart/s/soln/solna21.png"/>
          <p:cNvPicPr>
            <a:picLocks noChangeAspect="1" noChangeArrowheads="1"/>
          </p:cNvPicPr>
          <p:nvPr/>
        </p:nvPicPr>
        <p:blipFill>
          <a:blip r:embed="rId6" cstate="print"/>
          <a:srcRect l="3552" r="43317"/>
          <a:stretch>
            <a:fillRect/>
          </a:stretch>
        </p:blipFill>
        <p:spPr bwMode="auto">
          <a:xfrm>
            <a:off x="2699792" y="4365104"/>
            <a:ext cx="1296144" cy="1009650"/>
          </a:xfrm>
          <a:prstGeom prst="rect">
            <a:avLst/>
          </a:prstGeom>
          <a:noFill/>
        </p:spPr>
      </p:pic>
      <p:pic>
        <p:nvPicPr>
          <p:cNvPr id="27" name="Picture 2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5580112" y="4293096"/>
            <a:ext cx="723900" cy="1009650"/>
          </a:xfrm>
          <a:prstGeom prst="rect">
            <a:avLst/>
          </a:prstGeom>
          <a:noFill/>
        </p:spPr>
      </p:pic>
      <p:pic>
        <p:nvPicPr>
          <p:cNvPr id="28" name="Picture 2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5292080" y="4293096"/>
            <a:ext cx="723900" cy="1009650"/>
          </a:xfrm>
          <a:prstGeom prst="rect">
            <a:avLst/>
          </a:prstGeom>
          <a:noFill/>
        </p:spPr>
      </p:pic>
      <p:pic>
        <p:nvPicPr>
          <p:cNvPr id="1026" name="Picture 2" descr="E:\asparagus_densi_sprengeri_35_12_asparagus-1100x1100.jp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214290"/>
            <a:ext cx="1428760" cy="1428760"/>
          </a:xfrm>
          <a:prstGeom prst="rect">
            <a:avLst/>
          </a:prstGeom>
          <a:noFill/>
        </p:spPr>
      </p:pic>
      <p:pic>
        <p:nvPicPr>
          <p:cNvPr id="1027" name="Picture 3" descr="E:\kalanhoe-1605690181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6666" t="8332" r="13889" b="5556"/>
          <a:stretch>
            <a:fillRect/>
          </a:stretch>
        </p:blipFill>
        <p:spPr bwMode="auto">
          <a:xfrm>
            <a:off x="6500826" y="285728"/>
            <a:ext cx="1214446" cy="1505913"/>
          </a:xfrm>
          <a:prstGeom prst="rect">
            <a:avLst/>
          </a:prstGeom>
          <a:noFill/>
        </p:spPr>
      </p:pic>
      <p:pic>
        <p:nvPicPr>
          <p:cNvPr id="1029" name="Picture 5" descr="Золотий вус – лікувальні властивості і протипоказання, рецепти та  застосування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EBE9EA"/>
              </a:clrFrom>
              <a:clrTo>
                <a:srgbClr val="EBE9EA">
                  <a:alpha val="0"/>
                </a:srgbClr>
              </a:clrTo>
            </a:clrChange>
          </a:blip>
          <a:srcRect l="18214" r="21785"/>
          <a:stretch>
            <a:fillRect/>
          </a:stretch>
        </p:blipFill>
        <p:spPr bwMode="auto">
          <a:xfrm>
            <a:off x="3714744" y="3571876"/>
            <a:ext cx="1543071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Вика\Desktop\26236.023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357158" y="0"/>
            <a:ext cx="3816424" cy="341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C:\Users\Вика\Desktop\26236.023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2357422" y="3357562"/>
            <a:ext cx="3786214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C:\Users\Вика\Desktop\26236.023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4929190" y="428604"/>
            <a:ext cx="3816424" cy="341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AutoShape 2" descr="Орхидея Мини (Phalaenopsis) &quot;Tiger&quot; купить почтой в Одессе, Киеве, Украине  | Agro-Mark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88" name="AutoShape 4" descr="Орхидея Мини (Phalaenopsis) &quot;Tiger&quot; купить почтой в Одессе, Киеве, Украине  | Agro-Mark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389" name="Picture 5" descr="E:\DSC_5489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EFF0EA"/>
              </a:clrFrom>
              <a:clrTo>
                <a:srgbClr val="EFF0E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357166"/>
            <a:ext cx="1500198" cy="1500198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357290" y="1643050"/>
            <a:ext cx="1923925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Monotype Corsiva" pitchFamily="66" charset="0"/>
              </a:rPr>
              <a:t>Орхідея</a:t>
            </a:r>
            <a:r>
              <a:rPr lang="ru-RU" sz="32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</a:p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Monotype Corsiva" pitchFamily="66" charset="0"/>
              </a:rPr>
              <a:t>фаленопсис</a:t>
            </a:r>
            <a:endParaRPr lang="ru-RU" sz="32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pic>
        <p:nvPicPr>
          <p:cNvPr id="9" name="Рисунок 13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3059832" y="908720"/>
            <a:ext cx="723900" cy="1009650"/>
          </a:xfrm>
          <a:prstGeom prst="rect">
            <a:avLst/>
          </a:prstGeom>
          <a:noFill/>
        </p:spPr>
      </p:pic>
      <p:pic>
        <p:nvPicPr>
          <p:cNvPr id="10" name="Рисунок 13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5000628" y="4143380"/>
            <a:ext cx="723900" cy="1009650"/>
          </a:xfrm>
          <a:prstGeom prst="rect">
            <a:avLst/>
          </a:prstGeom>
          <a:noFill/>
        </p:spPr>
      </p:pic>
      <p:pic>
        <p:nvPicPr>
          <p:cNvPr id="11" name="Рисунок 13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7715272" y="1214422"/>
            <a:ext cx="723900" cy="1009650"/>
          </a:xfrm>
          <a:prstGeom prst="rect">
            <a:avLst/>
          </a:prstGeom>
          <a:noFill/>
        </p:spPr>
      </p:pic>
      <p:pic>
        <p:nvPicPr>
          <p:cNvPr id="12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55776" y="2564904"/>
            <a:ext cx="904875" cy="581025"/>
          </a:xfrm>
          <a:prstGeom prst="rect">
            <a:avLst/>
          </a:prstGeom>
          <a:noFill/>
        </p:spPr>
      </p:pic>
      <p:pic>
        <p:nvPicPr>
          <p:cNvPr id="13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6314" y="5572140"/>
            <a:ext cx="904875" cy="581025"/>
          </a:xfrm>
          <a:prstGeom prst="rect">
            <a:avLst/>
          </a:prstGeom>
          <a:noFill/>
        </p:spPr>
      </p:pic>
      <p:pic>
        <p:nvPicPr>
          <p:cNvPr id="14" name="Рисунок 16" descr="http://lenagold.narod.ru/fon/clipart/l/lej/lejka3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72330" y="2786058"/>
            <a:ext cx="904875" cy="581025"/>
          </a:xfrm>
          <a:prstGeom prst="rect">
            <a:avLst/>
          </a:prstGeom>
          <a:noFill/>
        </p:spPr>
      </p:pic>
      <p:pic>
        <p:nvPicPr>
          <p:cNvPr id="15" name="Рисунок 14" descr="http://lenagold.ru/fon/clipart/s/soln/solna21.png"/>
          <p:cNvPicPr>
            <a:picLocks noChangeAspect="1" noChangeArrowheads="1"/>
          </p:cNvPicPr>
          <p:nvPr/>
        </p:nvPicPr>
        <p:blipFill>
          <a:blip r:embed="rId6" cstate="print"/>
          <a:srcRect l="3552" r="43317"/>
          <a:stretch>
            <a:fillRect/>
          </a:stretch>
        </p:blipFill>
        <p:spPr bwMode="auto">
          <a:xfrm>
            <a:off x="428596" y="1000108"/>
            <a:ext cx="1371600" cy="1009650"/>
          </a:xfrm>
          <a:prstGeom prst="rect">
            <a:avLst/>
          </a:prstGeom>
          <a:noFill/>
        </p:spPr>
      </p:pic>
      <p:pic>
        <p:nvPicPr>
          <p:cNvPr id="16" name="Рисунок 15" descr="http://lenagold.ru/fon/clipart/s/soln/solna21.png"/>
          <p:cNvPicPr>
            <a:picLocks noChangeAspect="1" noChangeArrowheads="1"/>
          </p:cNvPicPr>
          <p:nvPr/>
        </p:nvPicPr>
        <p:blipFill>
          <a:blip r:embed="rId6" cstate="print"/>
          <a:srcRect l="3552" r="43317"/>
          <a:stretch>
            <a:fillRect/>
          </a:stretch>
        </p:blipFill>
        <p:spPr bwMode="auto">
          <a:xfrm>
            <a:off x="2428860" y="4214818"/>
            <a:ext cx="1371600" cy="1009650"/>
          </a:xfrm>
          <a:prstGeom prst="rect">
            <a:avLst/>
          </a:prstGeom>
          <a:noFill/>
        </p:spPr>
      </p:pic>
      <p:pic>
        <p:nvPicPr>
          <p:cNvPr id="17" name="Рисунок 16" descr="http://lenagold.ru/fon/clipart/s/soln/solna21.png"/>
          <p:cNvPicPr>
            <a:picLocks noChangeAspect="1" noChangeArrowheads="1"/>
          </p:cNvPicPr>
          <p:nvPr/>
        </p:nvPicPr>
        <p:blipFill>
          <a:blip r:embed="rId6" cstate="print"/>
          <a:srcRect l="3552" r="43317"/>
          <a:stretch>
            <a:fillRect/>
          </a:stretch>
        </p:blipFill>
        <p:spPr bwMode="auto">
          <a:xfrm>
            <a:off x="5000628" y="1357298"/>
            <a:ext cx="1371600" cy="1009650"/>
          </a:xfrm>
          <a:prstGeom prst="rect">
            <a:avLst/>
          </a:prstGeom>
          <a:noFill/>
        </p:spPr>
      </p:pic>
      <p:pic>
        <p:nvPicPr>
          <p:cNvPr id="18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2643182"/>
            <a:ext cx="447675" cy="447675"/>
          </a:xfrm>
          <a:prstGeom prst="rect">
            <a:avLst/>
          </a:prstGeom>
          <a:noFill/>
        </p:spPr>
      </p:pic>
      <p:pic>
        <p:nvPicPr>
          <p:cNvPr id="19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3071810"/>
            <a:ext cx="447675" cy="447675"/>
          </a:xfrm>
          <a:prstGeom prst="rect">
            <a:avLst/>
          </a:prstGeom>
          <a:noFill/>
        </p:spPr>
      </p:pic>
      <p:pic>
        <p:nvPicPr>
          <p:cNvPr id="20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5715016"/>
            <a:ext cx="447675" cy="447675"/>
          </a:xfrm>
          <a:prstGeom prst="rect">
            <a:avLst/>
          </a:prstGeom>
          <a:noFill/>
        </p:spPr>
      </p:pic>
      <p:pic>
        <p:nvPicPr>
          <p:cNvPr id="16390" name="Picture 6" descr="E:\242643_1.jpe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500042"/>
            <a:ext cx="1214446" cy="1297249"/>
          </a:xfrm>
          <a:prstGeom prst="rect">
            <a:avLst/>
          </a:prstGeom>
          <a:noFill/>
        </p:spPr>
      </p:pic>
      <p:pic>
        <p:nvPicPr>
          <p:cNvPr id="22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46" y="2857496"/>
            <a:ext cx="447675" cy="447675"/>
          </a:xfrm>
          <a:prstGeom prst="rect">
            <a:avLst/>
          </a:prstGeom>
          <a:noFill/>
        </p:spPr>
      </p:pic>
      <p:sp>
        <p:nvSpPr>
          <p:cNvPr id="23" name="Прямоугольник 22"/>
          <p:cNvSpPr/>
          <p:nvPr/>
        </p:nvSpPr>
        <p:spPr>
          <a:xfrm>
            <a:off x="6357950" y="2000240"/>
            <a:ext cx="109998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err="1" smtClean="0">
                <a:solidFill>
                  <a:srgbClr val="002060"/>
                </a:solidFill>
                <a:latin typeface="Monotype Corsiva" pitchFamily="66" charset="0"/>
              </a:rPr>
              <a:t>Алоє</a:t>
            </a:r>
            <a:endParaRPr lang="ru-RU" sz="40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pic>
        <p:nvPicPr>
          <p:cNvPr id="16392" name="Picture 8" descr="Амариліс і його догляд | Cам собі агроном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3500438"/>
            <a:ext cx="1071570" cy="1404868"/>
          </a:xfrm>
          <a:prstGeom prst="rect">
            <a:avLst/>
          </a:prstGeom>
          <a:noFill/>
        </p:spPr>
      </p:pic>
      <p:pic>
        <p:nvPicPr>
          <p:cNvPr id="25" name="Рисунок 1" descr="https://encrypted-tbn1.google.com/images?q=tbn:ANd9GcQPDKtsv-LEXfiH2Y03xbD3tqIq1K7DCvewJwfDFcsNUfWc-YGC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5929330"/>
            <a:ext cx="447675" cy="447675"/>
          </a:xfrm>
          <a:prstGeom prst="rect">
            <a:avLst/>
          </a:prstGeom>
          <a:noFill/>
        </p:spPr>
      </p:pic>
      <p:pic>
        <p:nvPicPr>
          <p:cNvPr id="26" name="Рисунок 13" descr="http://babytoys.ua/products_pictures/melissa-and-doug-bryzgalka-cherepashki-8326-B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89" t="-4167" r="23529"/>
          <a:stretch>
            <a:fillRect/>
          </a:stretch>
        </p:blipFill>
        <p:spPr bwMode="auto">
          <a:xfrm>
            <a:off x="5286380" y="4286256"/>
            <a:ext cx="723900" cy="1009650"/>
          </a:xfrm>
          <a:prstGeom prst="rect">
            <a:avLst/>
          </a:prstGeom>
          <a:noFill/>
        </p:spPr>
      </p:pic>
      <p:sp>
        <p:nvSpPr>
          <p:cNvPr id="27" name="Прямоугольник 26"/>
          <p:cNvSpPr/>
          <p:nvPr/>
        </p:nvSpPr>
        <p:spPr>
          <a:xfrm>
            <a:off x="3357554" y="4929198"/>
            <a:ext cx="18309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Monotype Corsiva" pitchFamily="66" charset="0"/>
              </a:rPr>
              <a:t>Амариліс</a:t>
            </a:r>
            <a:endParaRPr lang="ru-RU" sz="36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28</Words>
  <Application>Microsoft Office PowerPoint</Application>
  <PresentationFormat>Экран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Вика</dc:creator>
  <cp:lastModifiedBy>админ</cp:lastModifiedBy>
  <cp:revision>6</cp:revision>
  <dcterms:created xsi:type="dcterms:W3CDTF">2020-08-20T17:31:56Z</dcterms:created>
  <dcterms:modified xsi:type="dcterms:W3CDTF">2023-08-20T10:45:26Z</dcterms:modified>
</cp:coreProperties>
</file>