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88163" cy="100203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488F3-BE83-4A9E-B62C-80FA7B3949FB}" type="datetimeFigureOut">
              <a:rPr lang="uk-UA" smtClean="0"/>
              <a:pPr/>
              <a:t>23.08.2023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3763-6132-45CA-B4B7-7DD491D206A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488F3-BE83-4A9E-B62C-80FA7B3949FB}" type="datetimeFigureOut">
              <a:rPr lang="uk-UA" smtClean="0"/>
              <a:pPr/>
              <a:t>23.08.2023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3763-6132-45CA-B4B7-7DD491D206A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488F3-BE83-4A9E-B62C-80FA7B3949FB}" type="datetimeFigureOut">
              <a:rPr lang="uk-UA" smtClean="0"/>
              <a:pPr/>
              <a:t>23.08.2023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3763-6132-45CA-B4B7-7DD491D206A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488F3-BE83-4A9E-B62C-80FA7B3949FB}" type="datetimeFigureOut">
              <a:rPr lang="uk-UA" smtClean="0"/>
              <a:pPr/>
              <a:t>23.08.2023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3763-6132-45CA-B4B7-7DD491D206A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488F3-BE83-4A9E-B62C-80FA7B3949FB}" type="datetimeFigureOut">
              <a:rPr lang="uk-UA" smtClean="0"/>
              <a:pPr/>
              <a:t>23.08.2023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3763-6132-45CA-B4B7-7DD491D206A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488F3-BE83-4A9E-B62C-80FA7B3949FB}" type="datetimeFigureOut">
              <a:rPr lang="uk-UA" smtClean="0"/>
              <a:pPr/>
              <a:t>23.08.2023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3763-6132-45CA-B4B7-7DD491D206A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488F3-BE83-4A9E-B62C-80FA7B3949FB}" type="datetimeFigureOut">
              <a:rPr lang="uk-UA" smtClean="0"/>
              <a:pPr/>
              <a:t>23.08.2023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3763-6132-45CA-B4B7-7DD491D206A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488F3-BE83-4A9E-B62C-80FA7B3949FB}" type="datetimeFigureOut">
              <a:rPr lang="uk-UA" smtClean="0"/>
              <a:pPr/>
              <a:t>23.08.2023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3763-6132-45CA-B4B7-7DD491D206A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488F3-BE83-4A9E-B62C-80FA7B3949FB}" type="datetimeFigureOut">
              <a:rPr lang="uk-UA" smtClean="0"/>
              <a:pPr/>
              <a:t>23.08.2023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3763-6132-45CA-B4B7-7DD491D206A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488F3-BE83-4A9E-B62C-80FA7B3949FB}" type="datetimeFigureOut">
              <a:rPr lang="uk-UA" smtClean="0"/>
              <a:pPr/>
              <a:t>23.08.2023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3763-6132-45CA-B4B7-7DD491D206A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488F3-BE83-4A9E-B62C-80FA7B3949FB}" type="datetimeFigureOut">
              <a:rPr lang="uk-UA" smtClean="0"/>
              <a:pPr/>
              <a:t>23.08.2023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3763-6132-45CA-B4B7-7DD491D206A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488F3-BE83-4A9E-B62C-80FA7B3949FB}" type="datetimeFigureOut">
              <a:rPr lang="uk-UA" smtClean="0"/>
              <a:pPr/>
              <a:t>23.08.2023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13763-6132-45CA-B4B7-7DD491D206A8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3.jpeg"/><Relationship Id="rId7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5.png"/><Relationship Id="rId7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11" Type="http://schemas.openxmlformats.org/officeDocument/2006/relationships/image" Target="../media/image16.jpeg"/><Relationship Id="rId5" Type="http://schemas.openxmlformats.org/officeDocument/2006/relationships/image" Target="../media/image4.png"/><Relationship Id="rId10" Type="http://schemas.openxmlformats.org/officeDocument/2006/relationships/image" Target="../media/image15.jpeg"/><Relationship Id="rId4" Type="http://schemas.openxmlformats.org/officeDocument/2006/relationships/image" Target="../media/image6.jpeg"/><Relationship Id="rId9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C:\Users\Вика\Desktop\26236.023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>
            <a:off x="357158" y="0"/>
            <a:ext cx="3816424" cy="341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Вика\Desktop\26236.023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>
            <a:off x="2357422" y="3357562"/>
            <a:ext cx="3786214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Вика\Desktop\26236.023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>
            <a:off x="4929190" y="428604"/>
            <a:ext cx="3816424" cy="341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AutoShape 2" descr="Орхидея Мини (Phalaenopsis) &quot;Tiger&quot; купить почтой в Одессе, Киеве, Украине  | Agro-Mark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4" descr="Орхидея Мини (Phalaenopsis) &quot;Tiger&quot; купить почтой в Одессе, Киеве, Украине  | Agro-Mark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2" name="Picture 5" descr="E:\DSC_5489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EFF0EA"/>
              </a:clrFrom>
              <a:clrTo>
                <a:srgbClr val="EFF0E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357166"/>
            <a:ext cx="1500198" cy="1500198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1357290" y="1643050"/>
            <a:ext cx="1923925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err="1" smtClean="0">
                <a:solidFill>
                  <a:srgbClr val="002060"/>
                </a:solidFill>
                <a:latin typeface="Monotype Corsiva" pitchFamily="66" charset="0"/>
              </a:rPr>
              <a:t>Орхідея</a:t>
            </a:r>
            <a:r>
              <a:rPr lang="ru-RU" sz="3200" b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</a:p>
          <a:p>
            <a:pPr algn="ctr"/>
            <a:r>
              <a:rPr lang="ru-RU" sz="3200" b="1" dirty="0" err="1" smtClean="0">
                <a:solidFill>
                  <a:srgbClr val="002060"/>
                </a:solidFill>
                <a:latin typeface="Monotype Corsiva" pitchFamily="66" charset="0"/>
              </a:rPr>
              <a:t>фаленопсис</a:t>
            </a:r>
            <a:endParaRPr lang="ru-RU" sz="32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pic>
        <p:nvPicPr>
          <p:cNvPr id="14" name="Рисунок 13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3059832" y="908720"/>
            <a:ext cx="723900" cy="1009650"/>
          </a:xfrm>
          <a:prstGeom prst="rect">
            <a:avLst/>
          </a:prstGeom>
          <a:noFill/>
        </p:spPr>
      </p:pic>
      <p:pic>
        <p:nvPicPr>
          <p:cNvPr id="15" name="Рисунок 13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5000628" y="4143380"/>
            <a:ext cx="723900" cy="1009650"/>
          </a:xfrm>
          <a:prstGeom prst="rect">
            <a:avLst/>
          </a:prstGeom>
          <a:noFill/>
        </p:spPr>
      </p:pic>
      <p:pic>
        <p:nvPicPr>
          <p:cNvPr id="16" name="Рисунок 13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7715272" y="1214422"/>
            <a:ext cx="723900" cy="1009650"/>
          </a:xfrm>
          <a:prstGeom prst="rect">
            <a:avLst/>
          </a:prstGeom>
          <a:noFill/>
        </p:spPr>
      </p:pic>
      <p:pic>
        <p:nvPicPr>
          <p:cNvPr id="17" name="Рисунок 16" descr="http://lenagold.narod.ru/fon/clipart/l/lej/lejka3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55776" y="2564904"/>
            <a:ext cx="904875" cy="581025"/>
          </a:xfrm>
          <a:prstGeom prst="rect">
            <a:avLst/>
          </a:prstGeom>
          <a:noFill/>
        </p:spPr>
      </p:pic>
      <p:pic>
        <p:nvPicPr>
          <p:cNvPr id="18" name="Рисунок 16" descr="http://lenagold.narod.ru/fon/clipart/l/lej/lejka3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6314" y="5572140"/>
            <a:ext cx="904875" cy="581025"/>
          </a:xfrm>
          <a:prstGeom prst="rect">
            <a:avLst/>
          </a:prstGeom>
          <a:noFill/>
        </p:spPr>
      </p:pic>
      <p:pic>
        <p:nvPicPr>
          <p:cNvPr id="19" name="Рисунок 16" descr="http://lenagold.narod.ru/fon/clipart/l/lej/lejka3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72330" y="2786058"/>
            <a:ext cx="904875" cy="581025"/>
          </a:xfrm>
          <a:prstGeom prst="rect">
            <a:avLst/>
          </a:prstGeom>
          <a:noFill/>
        </p:spPr>
      </p:pic>
      <p:pic>
        <p:nvPicPr>
          <p:cNvPr id="20" name="Рисунок 19" descr="http://lenagold.ru/fon/clipart/s/soln/solna21.png"/>
          <p:cNvPicPr>
            <a:picLocks noChangeAspect="1" noChangeArrowheads="1"/>
          </p:cNvPicPr>
          <p:nvPr/>
        </p:nvPicPr>
        <p:blipFill>
          <a:blip r:embed="rId6" cstate="print"/>
          <a:srcRect l="3552" r="43317"/>
          <a:stretch>
            <a:fillRect/>
          </a:stretch>
        </p:blipFill>
        <p:spPr bwMode="auto">
          <a:xfrm>
            <a:off x="428596" y="1000108"/>
            <a:ext cx="1371600" cy="1009650"/>
          </a:xfrm>
          <a:prstGeom prst="rect">
            <a:avLst/>
          </a:prstGeom>
          <a:noFill/>
        </p:spPr>
      </p:pic>
      <p:pic>
        <p:nvPicPr>
          <p:cNvPr id="21" name="Рисунок 20" descr="http://lenagold.ru/fon/clipart/s/soln/solna21.png"/>
          <p:cNvPicPr>
            <a:picLocks noChangeAspect="1" noChangeArrowheads="1"/>
          </p:cNvPicPr>
          <p:nvPr/>
        </p:nvPicPr>
        <p:blipFill>
          <a:blip r:embed="rId6" cstate="print"/>
          <a:srcRect l="3552" r="43317"/>
          <a:stretch>
            <a:fillRect/>
          </a:stretch>
        </p:blipFill>
        <p:spPr bwMode="auto">
          <a:xfrm>
            <a:off x="2428860" y="4214818"/>
            <a:ext cx="1371600" cy="1009650"/>
          </a:xfrm>
          <a:prstGeom prst="rect">
            <a:avLst/>
          </a:prstGeom>
          <a:noFill/>
        </p:spPr>
      </p:pic>
      <p:pic>
        <p:nvPicPr>
          <p:cNvPr id="22" name="Рисунок 21" descr="http://lenagold.ru/fon/clipart/s/soln/solna21.png"/>
          <p:cNvPicPr>
            <a:picLocks noChangeAspect="1" noChangeArrowheads="1"/>
          </p:cNvPicPr>
          <p:nvPr/>
        </p:nvPicPr>
        <p:blipFill>
          <a:blip r:embed="rId6" cstate="print"/>
          <a:srcRect l="3552" r="43317"/>
          <a:stretch>
            <a:fillRect/>
          </a:stretch>
        </p:blipFill>
        <p:spPr bwMode="auto">
          <a:xfrm>
            <a:off x="5000628" y="1357298"/>
            <a:ext cx="1371600" cy="1009650"/>
          </a:xfrm>
          <a:prstGeom prst="rect">
            <a:avLst/>
          </a:prstGeom>
          <a:noFill/>
        </p:spPr>
      </p:pic>
      <p:pic>
        <p:nvPicPr>
          <p:cNvPr id="23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2643182"/>
            <a:ext cx="447675" cy="447675"/>
          </a:xfrm>
          <a:prstGeom prst="rect">
            <a:avLst/>
          </a:prstGeom>
          <a:noFill/>
        </p:spPr>
      </p:pic>
      <p:pic>
        <p:nvPicPr>
          <p:cNvPr id="27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46" y="2857496"/>
            <a:ext cx="447675" cy="447675"/>
          </a:xfrm>
          <a:prstGeom prst="rect">
            <a:avLst/>
          </a:prstGeom>
          <a:noFill/>
        </p:spPr>
      </p:pic>
      <p:sp>
        <p:nvSpPr>
          <p:cNvPr id="28" name="Прямоугольник 27"/>
          <p:cNvSpPr/>
          <p:nvPr/>
        </p:nvSpPr>
        <p:spPr>
          <a:xfrm>
            <a:off x="5724128" y="1772816"/>
            <a:ext cx="2153154" cy="16927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err="1" smtClean="0">
                <a:solidFill>
                  <a:srgbClr val="002060"/>
                </a:solidFill>
                <a:latin typeface="Monotype Corsiva" pitchFamily="66" charset="0"/>
              </a:rPr>
              <a:t>Орхідея</a:t>
            </a:r>
            <a:r>
              <a:rPr lang="ru-RU" sz="3200" b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</a:p>
          <a:p>
            <a:pPr algn="ctr"/>
            <a:r>
              <a:rPr lang="ru-RU" sz="3200" b="1" dirty="0" err="1" smtClean="0">
                <a:solidFill>
                  <a:srgbClr val="002060"/>
                </a:solidFill>
                <a:latin typeface="Monotype Corsiva" pitchFamily="66" charset="0"/>
              </a:rPr>
              <a:t>фаленопсис</a:t>
            </a:r>
            <a:endParaRPr lang="ru-RU" sz="3200" b="1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endParaRPr lang="ru-RU" sz="40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pic>
        <p:nvPicPr>
          <p:cNvPr id="30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5856" y="5805264"/>
            <a:ext cx="447675" cy="447675"/>
          </a:xfrm>
          <a:prstGeom prst="rect">
            <a:avLst/>
          </a:prstGeom>
          <a:noFill/>
        </p:spPr>
      </p:pic>
      <p:sp>
        <p:nvSpPr>
          <p:cNvPr id="32" name="Прямоугольник 31"/>
          <p:cNvSpPr/>
          <p:nvPr/>
        </p:nvSpPr>
        <p:spPr>
          <a:xfrm>
            <a:off x="3419872" y="4653136"/>
            <a:ext cx="1925527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err="1" smtClean="0">
                <a:solidFill>
                  <a:srgbClr val="002060"/>
                </a:solidFill>
                <a:latin typeface="Monotype Corsiva" pitchFamily="66" charset="0"/>
              </a:rPr>
              <a:t>Орхідея</a:t>
            </a:r>
            <a:r>
              <a:rPr lang="ru-RU" sz="3200" b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</a:p>
          <a:p>
            <a:pPr algn="ctr"/>
            <a:r>
              <a:rPr lang="ru-RU" sz="3200" b="1" dirty="0" err="1" smtClean="0">
                <a:solidFill>
                  <a:srgbClr val="002060"/>
                </a:solidFill>
                <a:latin typeface="Monotype Corsiva" pitchFamily="66" charset="0"/>
              </a:rPr>
              <a:t>фаленопсис</a:t>
            </a:r>
            <a:endParaRPr lang="ru-RU" sz="32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pic>
        <p:nvPicPr>
          <p:cNvPr id="33" name="Picture 5" descr="E:\DSC_5489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EFF0EA"/>
              </a:clrFrom>
              <a:clrTo>
                <a:srgbClr val="EFF0E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896" y="3356992"/>
            <a:ext cx="1500198" cy="1500198"/>
          </a:xfrm>
          <a:prstGeom prst="rect">
            <a:avLst/>
          </a:prstGeom>
          <a:noFill/>
        </p:spPr>
      </p:pic>
      <p:pic>
        <p:nvPicPr>
          <p:cNvPr id="34" name="Picture 5" descr="E:\DSC_5489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EFF0EA"/>
              </a:clrFrom>
              <a:clrTo>
                <a:srgbClr val="EFF0E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56176" y="404664"/>
            <a:ext cx="1500198" cy="15001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Вика\Desktop\26236.023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>
            <a:off x="357158" y="0"/>
            <a:ext cx="3816424" cy="341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C:\Users\Вика\Desktop\26236.023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>
            <a:off x="2357422" y="3357562"/>
            <a:ext cx="3786214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C:\Users\Вика\Desktop\26236.023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>
            <a:off x="4929190" y="428604"/>
            <a:ext cx="3816424" cy="341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AutoShape 2" descr="Орхидея Мини (Phalaenopsis) &quot;Tiger&quot; купить почтой в Одессе, Киеве, Украине  | Agro-Mark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Орхидея Мини (Phalaenopsis) &quot;Tiger&quot; купить почтой в Одессе, Киеве, Украине  | Agro-Mark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366908" y="1643050"/>
            <a:ext cx="1904689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Monotype Corsiva" pitchFamily="66" charset="0"/>
              </a:rPr>
              <a:t>Виноград </a:t>
            </a:r>
          </a:p>
          <a:p>
            <a:pPr algn="ctr"/>
            <a:r>
              <a:rPr lang="ru-RU" sz="3200" b="1" dirty="0" err="1" smtClean="0">
                <a:solidFill>
                  <a:srgbClr val="002060"/>
                </a:solidFill>
                <a:latin typeface="Monotype Corsiva" pitchFamily="66" charset="0"/>
              </a:rPr>
              <a:t>кімнатний</a:t>
            </a:r>
            <a:endParaRPr lang="ru-RU" sz="32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pic>
        <p:nvPicPr>
          <p:cNvPr id="9" name="Рисунок 13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2987824" y="764704"/>
            <a:ext cx="723900" cy="1009650"/>
          </a:xfrm>
          <a:prstGeom prst="rect">
            <a:avLst/>
          </a:prstGeom>
          <a:noFill/>
        </p:spPr>
      </p:pic>
      <p:pic>
        <p:nvPicPr>
          <p:cNvPr id="10" name="Рисунок 13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5000628" y="4143380"/>
            <a:ext cx="723900" cy="1009650"/>
          </a:xfrm>
          <a:prstGeom prst="rect">
            <a:avLst/>
          </a:prstGeom>
          <a:noFill/>
        </p:spPr>
      </p:pic>
      <p:pic>
        <p:nvPicPr>
          <p:cNvPr id="11" name="Рисунок 13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7668344" y="1196752"/>
            <a:ext cx="723900" cy="1009650"/>
          </a:xfrm>
          <a:prstGeom prst="rect">
            <a:avLst/>
          </a:prstGeom>
          <a:noFill/>
        </p:spPr>
      </p:pic>
      <p:pic>
        <p:nvPicPr>
          <p:cNvPr id="12" name="Рисунок 16" descr="http://lenagold.narod.ru/fon/clipart/l/lej/lejka3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2564904"/>
            <a:ext cx="904875" cy="581025"/>
          </a:xfrm>
          <a:prstGeom prst="rect">
            <a:avLst/>
          </a:prstGeom>
          <a:noFill/>
        </p:spPr>
      </p:pic>
      <p:pic>
        <p:nvPicPr>
          <p:cNvPr id="13" name="Рисунок 16" descr="http://lenagold.narod.ru/fon/clipart/l/lej/lejka3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6314" y="5572140"/>
            <a:ext cx="904875" cy="581025"/>
          </a:xfrm>
          <a:prstGeom prst="rect">
            <a:avLst/>
          </a:prstGeom>
          <a:noFill/>
        </p:spPr>
      </p:pic>
      <p:pic>
        <p:nvPicPr>
          <p:cNvPr id="14" name="Рисунок 16" descr="http://lenagold.narod.ru/fon/clipart/l/lej/lejka3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72330" y="2786058"/>
            <a:ext cx="904875" cy="581025"/>
          </a:xfrm>
          <a:prstGeom prst="rect">
            <a:avLst/>
          </a:prstGeom>
          <a:noFill/>
        </p:spPr>
      </p:pic>
      <p:pic>
        <p:nvPicPr>
          <p:cNvPr id="15" name="Рисунок 14" descr="http://lenagold.ru/fon/clipart/s/soln/solna21.png"/>
          <p:cNvPicPr>
            <a:picLocks noChangeAspect="1" noChangeArrowheads="1"/>
          </p:cNvPicPr>
          <p:nvPr/>
        </p:nvPicPr>
        <p:blipFill>
          <a:blip r:embed="rId5" cstate="print"/>
          <a:srcRect l="3552" r="43317"/>
          <a:stretch>
            <a:fillRect/>
          </a:stretch>
        </p:blipFill>
        <p:spPr bwMode="auto">
          <a:xfrm>
            <a:off x="428596" y="1000108"/>
            <a:ext cx="1371600" cy="1009650"/>
          </a:xfrm>
          <a:prstGeom prst="rect">
            <a:avLst/>
          </a:prstGeom>
          <a:noFill/>
        </p:spPr>
      </p:pic>
      <p:pic>
        <p:nvPicPr>
          <p:cNvPr id="16" name="Рисунок 15" descr="http://lenagold.ru/fon/clipart/s/soln/solna21.png"/>
          <p:cNvPicPr>
            <a:picLocks noChangeAspect="1" noChangeArrowheads="1"/>
          </p:cNvPicPr>
          <p:nvPr/>
        </p:nvPicPr>
        <p:blipFill>
          <a:blip r:embed="rId5" cstate="print"/>
          <a:srcRect l="3552" r="43317"/>
          <a:stretch>
            <a:fillRect/>
          </a:stretch>
        </p:blipFill>
        <p:spPr bwMode="auto">
          <a:xfrm>
            <a:off x="2428860" y="4214818"/>
            <a:ext cx="1371600" cy="1009650"/>
          </a:xfrm>
          <a:prstGeom prst="rect">
            <a:avLst/>
          </a:prstGeom>
          <a:noFill/>
        </p:spPr>
      </p:pic>
      <p:pic>
        <p:nvPicPr>
          <p:cNvPr id="17" name="Рисунок 16" descr="http://lenagold.ru/fon/clipart/s/soln/solna21.png"/>
          <p:cNvPicPr>
            <a:picLocks noChangeAspect="1" noChangeArrowheads="1"/>
          </p:cNvPicPr>
          <p:nvPr/>
        </p:nvPicPr>
        <p:blipFill>
          <a:blip r:embed="rId5" cstate="print"/>
          <a:srcRect l="3552" r="43317"/>
          <a:stretch>
            <a:fillRect/>
          </a:stretch>
        </p:blipFill>
        <p:spPr bwMode="auto">
          <a:xfrm>
            <a:off x="5000628" y="1357298"/>
            <a:ext cx="1371600" cy="1009650"/>
          </a:xfrm>
          <a:prstGeom prst="rect">
            <a:avLst/>
          </a:prstGeom>
          <a:noFill/>
        </p:spPr>
      </p:pic>
      <p:pic>
        <p:nvPicPr>
          <p:cNvPr id="18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2643182"/>
            <a:ext cx="447675" cy="447675"/>
          </a:xfrm>
          <a:prstGeom prst="rect">
            <a:avLst/>
          </a:prstGeom>
          <a:noFill/>
        </p:spPr>
      </p:pic>
      <p:pic>
        <p:nvPicPr>
          <p:cNvPr id="19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98" y="3071810"/>
            <a:ext cx="447675" cy="447675"/>
          </a:xfrm>
          <a:prstGeom prst="rect">
            <a:avLst/>
          </a:prstGeom>
          <a:noFill/>
        </p:spPr>
      </p:pic>
      <p:pic>
        <p:nvPicPr>
          <p:cNvPr id="20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5715016"/>
            <a:ext cx="447675" cy="447675"/>
          </a:xfrm>
          <a:prstGeom prst="rect">
            <a:avLst/>
          </a:prstGeom>
          <a:noFill/>
        </p:spPr>
      </p:pic>
      <p:pic>
        <p:nvPicPr>
          <p:cNvPr id="22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46" y="2857496"/>
            <a:ext cx="447675" cy="447675"/>
          </a:xfrm>
          <a:prstGeom prst="rect">
            <a:avLst/>
          </a:prstGeom>
          <a:noFill/>
        </p:spPr>
      </p:pic>
      <p:sp>
        <p:nvSpPr>
          <p:cNvPr id="23" name="Прямоугольник 22"/>
          <p:cNvSpPr/>
          <p:nvPr/>
        </p:nvSpPr>
        <p:spPr>
          <a:xfrm>
            <a:off x="6012160" y="1988840"/>
            <a:ext cx="21291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Аспарагус</a:t>
            </a:r>
            <a:endParaRPr lang="ru-RU" sz="40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pic>
        <p:nvPicPr>
          <p:cNvPr id="24" name="Picture 8" descr="Амариліс і його догляд | Cам собі агроном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3500438"/>
            <a:ext cx="1071570" cy="1404868"/>
          </a:xfrm>
          <a:prstGeom prst="rect">
            <a:avLst/>
          </a:prstGeom>
          <a:noFill/>
        </p:spPr>
      </p:pic>
      <p:pic>
        <p:nvPicPr>
          <p:cNvPr id="25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5929330"/>
            <a:ext cx="447675" cy="447675"/>
          </a:xfrm>
          <a:prstGeom prst="rect">
            <a:avLst/>
          </a:prstGeom>
          <a:noFill/>
        </p:spPr>
      </p:pic>
      <p:pic>
        <p:nvPicPr>
          <p:cNvPr id="26" name="Рисунок 13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5286380" y="4286256"/>
            <a:ext cx="723900" cy="1009650"/>
          </a:xfrm>
          <a:prstGeom prst="rect">
            <a:avLst/>
          </a:prstGeom>
          <a:noFill/>
        </p:spPr>
      </p:pic>
      <p:sp>
        <p:nvSpPr>
          <p:cNvPr id="27" name="Прямоугольник 26"/>
          <p:cNvSpPr/>
          <p:nvPr/>
        </p:nvSpPr>
        <p:spPr>
          <a:xfrm>
            <a:off x="3357554" y="4929198"/>
            <a:ext cx="18309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Monotype Corsiva" pitchFamily="66" charset="0"/>
              </a:rPr>
              <a:t>Амариліс</a:t>
            </a:r>
            <a:endParaRPr lang="ru-RU" sz="36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pic>
        <p:nvPicPr>
          <p:cNvPr id="28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2420888"/>
            <a:ext cx="447675" cy="447675"/>
          </a:xfrm>
          <a:prstGeom prst="rect">
            <a:avLst/>
          </a:prstGeom>
          <a:noFill/>
        </p:spPr>
      </p:pic>
      <p:pic>
        <p:nvPicPr>
          <p:cNvPr id="29" name="Рисунок 13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3347864" y="908720"/>
            <a:ext cx="723900" cy="1009650"/>
          </a:xfrm>
          <a:prstGeom prst="rect">
            <a:avLst/>
          </a:prstGeom>
          <a:noFill/>
        </p:spPr>
      </p:pic>
      <p:pic>
        <p:nvPicPr>
          <p:cNvPr id="30" name="Рисунок 13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7956376" y="1268760"/>
            <a:ext cx="723900" cy="1009650"/>
          </a:xfrm>
          <a:prstGeom prst="rect">
            <a:avLst/>
          </a:prstGeom>
          <a:noFill/>
        </p:spPr>
      </p:pic>
      <p:pic>
        <p:nvPicPr>
          <p:cNvPr id="2050" name="Picture 2" descr="Цисус - купити в Києві, ціна на Цисус з доставкою по Україні в інтернет  магазині кімнатних рослин Флорен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0"/>
            <a:ext cx="1714512" cy="1714512"/>
          </a:xfrm>
          <a:prstGeom prst="rect">
            <a:avLst/>
          </a:prstGeom>
          <a:noFill/>
        </p:spPr>
      </p:pic>
      <p:pic>
        <p:nvPicPr>
          <p:cNvPr id="31" name="Picture 2" descr="E:\asparagus_densi_sprengeri_35_12_asparagus-1100x1100.jp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500042"/>
            <a:ext cx="1428760" cy="14287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Вика\Desktop\26236.023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>
            <a:off x="357158" y="0"/>
            <a:ext cx="3816424" cy="341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C:\Users\Вика\Desktop\26236.023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>
            <a:off x="2357422" y="3357562"/>
            <a:ext cx="3786214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C:\Users\Вика\Desktop\26236.023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>
            <a:off x="4929190" y="428604"/>
            <a:ext cx="3816424" cy="341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AutoShape 2" descr="Орхидея Мини (Phalaenopsis) &quot;Tiger&quot; купить почтой в Одессе, Киеве, Украине  | Agro-Mark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Орхидея Мини (Phalaenopsis) &quot;Tiger&quot; купить почтой в Одессе, Киеве, Украине  | Agro-Mark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746020" y="1643050"/>
            <a:ext cx="11464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>
                <a:solidFill>
                  <a:srgbClr val="002060"/>
                </a:solidFill>
                <a:latin typeface="Monotype Corsiva" pitchFamily="66" charset="0"/>
              </a:rPr>
              <a:t>Ц</a:t>
            </a:r>
            <a:r>
              <a:rPr lang="ru-RU" sz="3200" b="1" smtClean="0">
                <a:solidFill>
                  <a:srgbClr val="002060"/>
                </a:solidFill>
                <a:latin typeface="Monotype Corsiva" pitchFamily="66" charset="0"/>
              </a:rPr>
              <a:t>икас</a:t>
            </a:r>
            <a:endParaRPr lang="ru-RU" sz="32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pic>
        <p:nvPicPr>
          <p:cNvPr id="9" name="Рисунок 13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3059832" y="908720"/>
            <a:ext cx="723900" cy="1009650"/>
          </a:xfrm>
          <a:prstGeom prst="rect">
            <a:avLst/>
          </a:prstGeom>
          <a:noFill/>
        </p:spPr>
      </p:pic>
      <p:pic>
        <p:nvPicPr>
          <p:cNvPr id="10" name="Рисунок 13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5000628" y="4143380"/>
            <a:ext cx="723900" cy="1009650"/>
          </a:xfrm>
          <a:prstGeom prst="rect">
            <a:avLst/>
          </a:prstGeom>
          <a:noFill/>
        </p:spPr>
      </p:pic>
      <p:pic>
        <p:nvPicPr>
          <p:cNvPr id="11" name="Рисунок 13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7715272" y="1214422"/>
            <a:ext cx="723900" cy="1009650"/>
          </a:xfrm>
          <a:prstGeom prst="rect">
            <a:avLst/>
          </a:prstGeom>
          <a:noFill/>
        </p:spPr>
      </p:pic>
      <p:pic>
        <p:nvPicPr>
          <p:cNvPr id="12" name="Рисунок 16" descr="http://lenagold.narod.ru/fon/clipart/l/lej/lejka3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2564904"/>
            <a:ext cx="904875" cy="581025"/>
          </a:xfrm>
          <a:prstGeom prst="rect">
            <a:avLst/>
          </a:prstGeom>
          <a:noFill/>
        </p:spPr>
      </p:pic>
      <p:pic>
        <p:nvPicPr>
          <p:cNvPr id="13" name="Рисунок 16" descr="http://lenagold.narod.ru/fon/clipart/l/lej/lejka3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6314" y="5572140"/>
            <a:ext cx="904875" cy="581025"/>
          </a:xfrm>
          <a:prstGeom prst="rect">
            <a:avLst/>
          </a:prstGeom>
          <a:noFill/>
        </p:spPr>
      </p:pic>
      <p:pic>
        <p:nvPicPr>
          <p:cNvPr id="14" name="Рисунок 16" descr="http://lenagold.narod.ru/fon/clipart/l/lej/lejka3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72330" y="2786058"/>
            <a:ext cx="904875" cy="581025"/>
          </a:xfrm>
          <a:prstGeom prst="rect">
            <a:avLst/>
          </a:prstGeom>
          <a:noFill/>
        </p:spPr>
      </p:pic>
      <p:pic>
        <p:nvPicPr>
          <p:cNvPr id="15" name="Рисунок 14" descr="http://lenagold.ru/fon/clipart/s/soln/solna21.png"/>
          <p:cNvPicPr>
            <a:picLocks noChangeAspect="1" noChangeArrowheads="1"/>
          </p:cNvPicPr>
          <p:nvPr/>
        </p:nvPicPr>
        <p:blipFill>
          <a:blip r:embed="rId5" cstate="print"/>
          <a:srcRect l="3552" r="43317"/>
          <a:stretch>
            <a:fillRect/>
          </a:stretch>
        </p:blipFill>
        <p:spPr bwMode="auto">
          <a:xfrm>
            <a:off x="428596" y="1000108"/>
            <a:ext cx="1371600" cy="1009650"/>
          </a:xfrm>
          <a:prstGeom prst="rect">
            <a:avLst/>
          </a:prstGeom>
          <a:noFill/>
        </p:spPr>
      </p:pic>
      <p:pic>
        <p:nvPicPr>
          <p:cNvPr id="16" name="Рисунок 15" descr="http://lenagold.ru/fon/clipart/s/soln/solna21.png"/>
          <p:cNvPicPr>
            <a:picLocks noChangeAspect="1" noChangeArrowheads="1"/>
          </p:cNvPicPr>
          <p:nvPr/>
        </p:nvPicPr>
        <p:blipFill>
          <a:blip r:embed="rId5" cstate="print"/>
          <a:srcRect l="3552" r="43317"/>
          <a:stretch>
            <a:fillRect/>
          </a:stretch>
        </p:blipFill>
        <p:spPr bwMode="auto">
          <a:xfrm>
            <a:off x="2428860" y="4214818"/>
            <a:ext cx="1371600" cy="1009650"/>
          </a:xfrm>
          <a:prstGeom prst="rect">
            <a:avLst/>
          </a:prstGeom>
          <a:noFill/>
        </p:spPr>
      </p:pic>
      <p:pic>
        <p:nvPicPr>
          <p:cNvPr id="17" name="Рисунок 16" descr="http://lenagold.ru/fon/clipart/s/soln/solna21.png"/>
          <p:cNvPicPr>
            <a:picLocks noChangeAspect="1" noChangeArrowheads="1"/>
          </p:cNvPicPr>
          <p:nvPr/>
        </p:nvPicPr>
        <p:blipFill>
          <a:blip r:embed="rId5" cstate="print"/>
          <a:srcRect l="3552" r="43317"/>
          <a:stretch>
            <a:fillRect/>
          </a:stretch>
        </p:blipFill>
        <p:spPr bwMode="auto">
          <a:xfrm>
            <a:off x="5000628" y="1357298"/>
            <a:ext cx="1371600" cy="1009650"/>
          </a:xfrm>
          <a:prstGeom prst="rect">
            <a:avLst/>
          </a:prstGeom>
          <a:noFill/>
        </p:spPr>
      </p:pic>
      <p:pic>
        <p:nvPicPr>
          <p:cNvPr id="18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2643182"/>
            <a:ext cx="447675" cy="447675"/>
          </a:xfrm>
          <a:prstGeom prst="rect">
            <a:avLst/>
          </a:prstGeom>
          <a:noFill/>
        </p:spPr>
      </p:pic>
      <p:pic>
        <p:nvPicPr>
          <p:cNvPr id="19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98" y="3071810"/>
            <a:ext cx="447675" cy="447675"/>
          </a:xfrm>
          <a:prstGeom prst="rect">
            <a:avLst/>
          </a:prstGeom>
          <a:noFill/>
        </p:spPr>
      </p:pic>
      <p:pic>
        <p:nvPicPr>
          <p:cNvPr id="20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5715016"/>
            <a:ext cx="447675" cy="447675"/>
          </a:xfrm>
          <a:prstGeom prst="rect">
            <a:avLst/>
          </a:prstGeom>
          <a:noFill/>
        </p:spPr>
      </p:pic>
      <p:pic>
        <p:nvPicPr>
          <p:cNvPr id="21" name="Picture 6" descr="E:\242643_1.jpe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74" y="500042"/>
            <a:ext cx="1214446" cy="1297249"/>
          </a:xfrm>
          <a:prstGeom prst="rect">
            <a:avLst/>
          </a:prstGeom>
          <a:noFill/>
        </p:spPr>
      </p:pic>
      <p:pic>
        <p:nvPicPr>
          <p:cNvPr id="22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46" y="2857496"/>
            <a:ext cx="447675" cy="447675"/>
          </a:xfrm>
          <a:prstGeom prst="rect">
            <a:avLst/>
          </a:prstGeom>
          <a:noFill/>
        </p:spPr>
      </p:pic>
      <p:sp>
        <p:nvSpPr>
          <p:cNvPr id="23" name="Прямоугольник 22"/>
          <p:cNvSpPr/>
          <p:nvPr/>
        </p:nvSpPr>
        <p:spPr>
          <a:xfrm>
            <a:off x="6357950" y="2000240"/>
            <a:ext cx="109998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err="1" smtClean="0">
                <a:solidFill>
                  <a:srgbClr val="002060"/>
                </a:solidFill>
                <a:latin typeface="Monotype Corsiva" pitchFamily="66" charset="0"/>
              </a:rPr>
              <a:t>Алоє</a:t>
            </a:r>
            <a:endParaRPr lang="ru-RU" sz="40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pic>
        <p:nvPicPr>
          <p:cNvPr id="24" name="Picture 8" descr="Амариліс і його догляд | Cам собі агроном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3500438"/>
            <a:ext cx="1071570" cy="1404868"/>
          </a:xfrm>
          <a:prstGeom prst="rect">
            <a:avLst/>
          </a:prstGeom>
          <a:noFill/>
        </p:spPr>
      </p:pic>
      <p:pic>
        <p:nvPicPr>
          <p:cNvPr id="25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5929330"/>
            <a:ext cx="447675" cy="447675"/>
          </a:xfrm>
          <a:prstGeom prst="rect">
            <a:avLst/>
          </a:prstGeom>
          <a:noFill/>
        </p:spPr>
      </p:pic>
      <p:pic>
        <p:nvPicPr>
          <p:cNvPr id="26" name="Рисунок 13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5286380" y="4286256"/>
            <a:ext cx="723900" cy="1009650"/>
          </a:xfrm>
          <a:prstGeom prst="rect">
            <a:avLst/>
          </a:prstGeom>
          <a:noFill/>
        </p:spPr>
      </p:pic>
      <p:sp>
        <p:nvSpPr>
          <p:cNvPr id="27" name="Прямоугольник 26"/>
          <p:cNvSpPr/>
          <p:nvPr/>
        </p:nvSpPr>
        <p:spPr>
          <a:xfrm>
            <a:off x="3357554" y="4929198"/>
            <a:ext cx="18309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Monotype Corsiva" pitchFamily="66" charset="0"/>
              </a:rPr>
              <a:t>Амариліс</a:t>
            </a:r>
            <a:endParaRPr lang="ru-RU" sz="36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pic>
        <p:nvPicPr>
          <p:cNvPr id="1026" name="Picture 2" descr="Цикас: уход в домашних условиях, пересадка и размножение, виды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285728"/>
            <a:ext cx="1327364" cy="1143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Вика\Desktop\26236.02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0" y="188640"/>
            <a:ext cx="3816424" cy="341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C:\Users\Вика\Desktop\26236.02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5148064" y="260648"/>
            <a:ext cx="3816424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C:\Users\Вика\Desktop\26236.023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>
            <a:off x="2987824" y="3429000"/>
            <a:ext cx="3816424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10" descr="http://lenagold.ru/fon/clipart/s/soln/solna21.png"/>
          <p:cNvPicPr>
            <a:picLocks noChangeAspect="1" noChangeArrowheads="1"/>
          </p:cNvPicPr>
          <p:nvPr/>
        </p:nvPicPr>
        <p:blipFill>
          <a:blip r:embed="rId3" cstate="print"/>
          <a:srcRect l="3552" r="46638" b="9435"/>
          <a:stretch>
            <a:fillRect/>
          </a:stretch>
        </p:blipFill>
        <p:spPr bwMode="auto">
          <a:xfrm>
            <a:off x="251520" y="980728"/>
            <a:ext cx="1181100" cy="838200"/>
          </a:xfrm>
          <a:prstGeom prst="rect">
            <a:avLst/>
          </a:prstGeom>
          <a:noFill/>
        </p:spPr>
      </p:pic>
      <p:pic>
        <p:nvPicPr>
          <p:cNvPr id="6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600" y="2708920"/>
            <a:ext cx="447675" cy="447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16" descr="http://lenagold.narod.ru/fon/clipart/l/lej/lejka3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67744" y="2420888"/>
            <a:ext cx="904875" cy="581025"/>
          </a:xfrm>
          <a:prstGeom prst="rect">
            <a:avLst/>
          </a:prstGeom>
          <a:noFill/>
        </p:spPr>
      </p:pic>
      <p:pic>
        <p:nvPicPr>
          <p:cNvPr id="8" name="Рисунок 12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2915816" y="1052736"/>
            <a:ext cx="647700" cy="1009650"/>
          </a:xfrm>
          <a:prstGeom prst="rect">
            <a:avLst/>
          </a:prstGeom>
          <a:noFill/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115616" y="1268760"/>
            <a:ext cx="21705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3200400" algn="l"/>
              </a:tabLst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                     </a:t>
            </a:r>
            <a:r>
              <a:rPr lang="ru-RU" sz="3000" b="1" dirty="0" err="1" smtClean="0">
                <a:solidFill>
                  <a:srgbClr val="002060"/>
                </a:solidFill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Спатифілум</a:t>
            </a:r>
            <a:endParaRPr kumimoji="0" lang="uk-UA" sz="3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00400" algn="l"/>
              </a:tabLst>
            </a:pPr>
            <a:endParaRPr kumimoji="0" lang="uk-UA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0" y="2324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3790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00400" algn="l"/>
              </a:tabLst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Рисунок 10" descr="http://lenagold.ru/fon/clipart/s/soln/solna21.png"/>
          <p:cNvPicPr>
            <a:picLocks noChangeAspect="1" noChangeArrowheads="1"/>
          </p:cNvPicPr>
          <p:nvPr/>
        </p:nvPicPr>
        <p:blipFill>
          <a:blip r:embed="rId3" cstate="print"/>
          <a:srcRect l="3552" r="46638" b="9435"/>
          <a:stretch>
            <a:fillRect/>
          </a:stretch>
        </p:blipFill>
        <p:spPr bwMode="auto">
          <a:xfrm>
            <a:off x="5220072" y="1268760"/>
            <a:ext cx="1181100" cy="838200"/>
          </a:xfrm>
          <a:prstGeom prst="rect">
            <a:avLst/>
          </a:prstGeom>
          <a:noFill/>
        </p:spPr>
      </p:pic>
      <p:pic>
        <p:nvPicPr>
          <p:cNvPr id="14" name="Picture 12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0152" y="2636912"/>
            <a:ext cx="447675" cy="447675"/>
          </a:xfrm>
          <a:prstGeom prst="rect">
            <a:avLst/>
          </a:prstGeom>
          <a:noFill/>
        </p:spPr>
      </p:pic>
      <p:pic>
        <p:nvPicPr>
          <p:cNvPr id="15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2200" y="2996952"/>
            <a:ext cx="504056" cy="447675"/>
          </a:xfrm>
          <a:prstGeom prst="rect">
            <a:avLst/>
          </a:prstGeom>
          <a:noFill/>
        </p:spPr>
      </p:pic>
      <p:pic>
        <p:nvPicPr>
          <p:cNvPr id="16" name="Рисунок 16" descr="http://lenagold.narod.ru/fon/clipart/l/lej/lejka3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24328" y="2708920"/>
            <a:ext cx="904875" cy="581025"/>
          </a:xfrm>
          <a:prstGeom prst="rect">
            <a:avLst/>
          </a:prstGeom>
          <a:noFill/>
        </p:spPr>
      </p:pic>
      <p:pic>
        <p:nvPicPr>
          <p:cNvPr id="17" name="Рисунок 12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8013118" y="1124744"/>
            <a:ext cx="647700" cy="1009650"/>
          </a:xfrm>
          <a:prstGeom prst="rect">
            <a:avLst/>
          </a:prstGeom>
          <a:noFill/>
        </p:spPr>
      </p:pic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4716016" y="1844824"/>
            <a:ext cx="363589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</a:t>
            </a:r>
            <a:r>
              <a:rPr kumimoji="0" lang="uk-UA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Хлорофітум</a:t>
            </a:r>
            <a:endParaRPr kumimoji="0" lang="uk-UA" sz="3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pic>
        <p:nvPicPr>
          <p:cNvPr id="20" name="Рисунок 5" descr="http://lenagold.ru/fon/clipart/s/soln/solna21.png"/>
          <p:cNvPicPr>
            <a:picLocks noChangeAspect="1" noChangeArrowheads="1"/>
          </p:cNvPicPr>
          <p:nvPr/>
        </p:nvPicPr>
        <p:blipFill>
          <a:blip r:embed="rId8" cstate="print"/>
          <a:srcRect l="62865" t="10378" r="3712" b="15094"/>
          <a:stretch>
            <a:fillRect/>
          </a:stretch>
        </p:blipFill>
        <p:spPr bwMode="auto">
          <a:xfrm>
            <a:off x="3275856" y="4509120"/>
            <a:ext cx="857250" cy="752475"/>
          </a:xfrm>
          <a:prstGeom prst="rect">
            <a:avLst/>
          </a:prstGeom>
          <a:noFill/>
        </p:spPr>
      </p:pic>
      <p:pic>
        <p:nvPicPr>
          <p:cNvPr id="21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39952" y="6021288"/>
            <a:ext cx="447675" cy="447675"/>
          </a:xfrm>
          <a:prstGeom prst="rect">
            <a:avLst/>
          </a:prstGeom>
          <a:noFill/>
        </p:spPr>
      </p:pic>
      <p:pic>
        <p:nvPicPr>
          <p:cNvPr id="22" name="Рисунок 16" descr="http://lenagold.narod.ru/fon/clipart/l/lej/lejka3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064" y="5733256"/>
            <a:ext cx="904875" cy="581025"/>
          </a:xfrm>
          <a:prstGeom prst="rect">
            <a:avLst/>
          </a:prstGeom>
          <a:noFill/>
        </p:spPr>
      </p:pic>
      <p:pic>
        <p:nvPicPr>
          <p:cNvPr id="23" name="Рисунок 15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5796136" y="4293096"/>
            <a:ext cx="723900" cy="1009650"/>
          </a:xfrm>
          <a:prstGeom prst="rect">
            <a:avLst/>
          </a:prstGeom>
          <a:noFill/>
        </p:spPr>
      </p:pic>
      <p:sp>
        <p:nvSpPr>
          <p:cNvPr id="24" name="AutoShape 20"/>
          <p:cNvSpPr>
            <a:spLocks noChangeShapeType="1"/>
          </p:cNvSpPr>
          <p:nvPr/>
        </p:nvSpPr>
        <p:spPr bwMode="auto">
          <a:xfrm>
            <a:off x="5796136" y="4437112"/>
            <a:ext cx="800100" cy="8953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25" name="AutoShape 21"/>
          <p:cNvSpPr>
            <a:spLocks noChangeShapeType="1"/>
          </p:cNvSpPr>
          <p:nvPr/>
        </p:nvSpPr>
        <p:spPr bwMode="auto">
          <a:xfrm flipH="1">
            <a:off x="5796136" y="4437112"/>
            <a:ext cx="771525" cy="8953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26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7" name="Rectangle 23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0" y="1666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9" name="Rectangle 25"/>
          <p:cNvSpPr>
            <a:spLocks noChangeArrowheads="1"/>
          </p:cNvSpPr>
          <p:nvPr/>
        </p:nvSpPr>
        <p:spPr bwMode="auto">
          <a:xfrm>
            <a:off x="395536" y="249289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0" name="Rectangle 26"/>
          <p:cNvSpPr>
            <a:spLocks noChangeArrowheads="1"/>
          </p:cNvSpPr>
          <p:nvPr/>
        </p:nvSpPr>
        <p:spPr bwMode="auto">
          <a:xfrm>
            <a:off x="3563888" y="4797152"/>
            <a:ext cx="242245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Пеларгонія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   (герань)</a:t>
            </a:r>
            <a:endParaRPr kumimoji="0" lang="uk-UA" sz="3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pic>
        <p:nvPicPr>
          <p:cNvPr id="32" name="Picture 4" descr="Хлорофитум хохлатый (Chlorophytum comosum)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57950" y="571480"/>
            <a:ext cx="1571636" cy="1571636"/>
          </a:xfrm>
          <a:prstGeom prst="rect">
            <a:avLst/>
          </a:prstGeom>
          <a:noFill/>
        </p:spPr>
      </p:pic>
      <p:pic>
        <p:nvPicPr>
          <p:cNvPr id="33" name="Picture 6" descr="Пеларгония зональная: происхождение, виды, сорта и особенности ухода за  геранью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CACCCB"/>
              </a:clrFrom>
              <a:clrTo>
                <a:srgbClr val="CACCC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6" y="3571876"/>
            <a:ext cx="1285884" cy="1285884"/>
          </a:xfrm>
          <a:prstGeom prst="rect">
            <a:avLst/>
          </a:prstGeom>
          <a:noFill/>
        </p:spPr>
      </p:pic>
      <p:pic>
        <p:nvPicPr>
          <p:cNvPr id="34" name="Рисунок 12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2643174" y="928670"/>
            <a:ext cx="647700" cy="1009650"/>
          </a:xfrm>
          <a:prstGeom prst="rect">
            <a:avLst/>
          </a:prstGeom>
          <a:noFill/>
        </p:spPr>
      </p:pic>
      <p:pic>
        <p:nvPicPr>
          <p:cNvPr id="35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24000" y="2861320"/>
            <a:ext cx="447675" cy="447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86" name="Picture 2" descr="Спатифілум міні купити за вигідною ціною, замовити Спатіфілум у Києві з  доставкою по всій Україні в інтернет магазині букетів та подарунків  ProFlowers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142852"/>
            <a:ext cx="1785950" cy="1785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24</Words>
  <Application>Microsoft Office PowerPoint</Application>
  <PresentationFormat>Экран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Sveta</dc:creator>
  <cp:lastModifiedBy>админ</cp:lastModifiedBy>
  <cp:revision>4</cp:revision>
  <dcterms:created xsi:type="dcterms:W3CDTF">2023-08-22T04:30:55Z</dcterms:created>
  <dcterms:modified xsi:type="dcterms:W3CDTF">2023-08-23T07:12:09Z</dcterms:modified>
</cp:coreProperties>
</file>