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1" r:id="rId6"/>
    <p:sldId id="262" r:id="rId7"/>
    <p:sldId id="266" r:id="rId8"/>
    <p:sldId id="267" r:id="rId9"/>
    <p:sldId id="268" r:id="rId10"/>
    <p:sldId id="270" r:id="rId11"/>
    <p:sldId id="272" r:id="rId12"/>
    <p:sldId id="269" r:id="rId13"/>
    <p:sldId id="264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6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7929" autoAdjust="0"/>
  </p:normalViewPr>
  <p:slideViewPr>
    <p:cSldViewPr>
      <p:cViewPr varScale="1">
        <p:scale>
          <a:sx n="60" d="100"/>
          <a:sy n="60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C0A5F19-FA78-461E-95D8-81E1447F73C6}" type="datetimeFigureOut">
              <a:rPr lang="ru-RU"/>
              <a:pPr>
                <a:defRPr/>
              </a:pPr>
              <a:t>01.03.2018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5933789-7342-4124-ABA2-21B4E8CD12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933789-7342-4124-ABA2-21B4E8CD12EB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933789-7342-4124-ABA2-21B4E8CD12E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3B4D4-A1BA-4BA8-B852-C75B730E9FCD}" type="datetime1">
              <a:rPr lang="ru-RU"/>
              <a:pPr>
                <a:defRPr/>
              </a:pPr>
              <a:t>01.03.2018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0C77F-E0F7-4B7D-A173-DAD095A53B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0F1F9-67BD-4007-9D3D-33ACCAC84C82}" type="datetime1">
              <a:rPr lang="ru-RU"/>
              <a:pPr>
                <a:defRPr/>
              </a:pPr>
              <a:t>01.03.2018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AF048-DDD9-4DCE-8233-9679444606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6AA94-7060-4C0F-B286-B95C2EACDDA7}" type="datetime1">
              <a:rPr lang="ru-RU"/>
              <a:pPr>
                <a:defRPr/>
              </a:pPr>
              <a:t>01.03.2018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C7278-E812-4E24-AAC9-29B1E412F1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60DFE-458C-423D-AFDE-CD126531F113}" type="datetime1">
              <a:rPr lang="ru-RU"/>
              <a:pPr>
                <a:defRPr/>
              </a:pPr>
              <a:t>01.03.2018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8744C-4585-4B4C-A2BF-821F22D6A2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61080-BD11-4A47-AFD4-7DE1E3AD3B70}" type="datetime1">
              <a:rPr lang="ru-RU"/>
              <a:pPr>
                <a:defRPr/>
              </a:pPr>
              <a:t>01.03.2018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C19E6-E633-436A-94DB-13F810E932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0ECFE-149C-411A-859B-6D446491095C}" type="datetime1">
              <a:rPr lang="ru-RU"/>
              <a:pPr>
                <a:defRPr/>
              </a:pPr>
              <a:t>01.03.2018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7CA60-5EA9-4F1A-A7D9-14FBC75102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6ACCE-6037-4486-A68D-14C3B8A66591}" type="datetime1">
              <a:rPr lang="ru-RU"/>
              <a:pPr>
                <a:defRPr/>
              </a:pPr>
              <a:t>01.03.2018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3591A-ED3C-4402-B25A-69EF106D1E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31FBF-B51F-425B-88F5-646DDE5BE92C}" type="datetime1">
              <a:rPr lang="ru-RU"/>
              <a:pPr>
                <a:defRPr/>
              </a:pPr>
              <a:t>01.03.2018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55C2D-FB86-493A-8E26-55A2766865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9705C-E1C3-469B-A09F-2BCEC9A11A36}" type="datetime1">
              <a:rPr lang="ru-RU"/>
              <a:pPr>
                <a:defRPr/>
              </a:pPr>
              <a:t>01.03.2018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D4FF8-B240-4DEA-A947-927D7DF35B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1C3B7-C2EC-494A-BC38-FD71D65138E1}" type="datetime1">
              <a:rPr lang="ru-RU"/>
              <a:pPr>
                <a:defRPr/>
              </a:pPr>
              <a:t>01.03.2018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3D6EA-1AEE-46F2-80E7-918B22D07E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52C8C-070B-4AC6-A8A6-C637EC6A768E}" type="datetime1">
              <a:rPr lang="ru-RU"/>
              <a:pPr>
                <a:defRPr/>
              </a:pPr>
              <a:t>01.03.2018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E41C3-6F2B-411A-A536-86A16C57DE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CDFC95-974B-4293-80D9-3FBAF4411740}" type="datetime1">
              <a:rPr lang="ru-RU"/>
              <a:pPr>
                <a:defRPr/>
              </a:pPr>
              <a:t>01.03.2018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46DFEB-1744-4C6D-8FF9-F908C56F19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H:\&#1045;&#1083;&#1077;&#1085;&#1072;%20&#1053;&#1080;&#1082;&#1086;&#1083;&#1072;&#1077;&#1074;&#1085;&#1072;\Fausto%20Papetti%20-%20Theeme%20From%20Paradise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14282" y="928670"/>
            <a:ext cx="8715436" cy="3286148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Техніка</a:t>
            </a:r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уроках </a:t>
            </a:r>
            <a:r>
              <a:rPr lang="ru-RU" sz="5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фізичної</a:t>
            </a:r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1400" dirty="0" smtClean="0"/>
          </a:p>
        </p:txBody>
      </p:sp>
      <p:pic>
        <p:nvPicPr>
          <p:cNvPr id="9" name="Picture 4" descr="H:\Documents and Settings\Aida\Рабочий стол\текстуры и фоны, клипарты\Scool_objekts\scool (109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286256"/>
            <a:ext cx="300037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Fausto Papetti - Theeme From Paradis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476250"/>
            <a:ext cx="244475" cy="2444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43504" y="3357562"/>
            <a:ext cx="3638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Вчитель: Мальована О.В.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43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98896" fill="hold"/>
                                        <p:tgtEl>
                                          <p:spTgt spid="143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6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401080" cy="1357299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час занять </a:t>
            </a:r>
            <a:r>
              <a:rPr lang="ru-RU" sz="36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рухливими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іграми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іграми з м</a:t>
            </a:r>
            <a:r>
              <a:rPr lang="en-US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6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ячем</a:t>
            </a:r>
            <a:endParaRPr lang="ru-RU" sz="36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372505" cy="4768865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uk-UA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Необхідно:</a:t>
            </a:r>
          </a:p>
          <a:p>
            <a:pPr eaLnBrk="1" hangingPunct="1">
              <a:buNone/>
              <a:defRPr/>
            </a:pPr>
            <a:r>
              <a:rPr lang="uk-UA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 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Дивитися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напрямку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None/>
              <a:defRPr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- 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Виключити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різкі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зупинки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None/>
              <a:defRPr/>
            </a:pP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Забороняється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buNone/>
              <a:defRPr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 *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Штовхати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 спину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Різко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змінювати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напрямок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  <a:defRPr/>
            </a:pP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Учень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повинен:</a:t>
            </a:r>
          </a:p>
          <a:p>
            <a:pPr eaLnBrk="1" hangingPunct="1">
              <a:buNone/>
              <a:defRPr/>
            </a:pP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порівнювати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силу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кидка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м'яча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гравців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None/>
              <a:defRPr/>
            </a:pP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Забороняється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buNone/>
              <a:defRPr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 *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Кидати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м'яч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 голову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граючим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buNone/>
              <a:defRPr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        *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Виривати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м'яч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гравця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першим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опанувавшего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яч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buNone/>
              <a:defRPr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               *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Падати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лягати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підлогу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ухиляючись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м'яча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buNone/>
              <a:defRPr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                   *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Забігати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на лавки.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D9A1CB-DE16-4A73-B803-628FB30E5F0F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1026" name="Picture 2" descr="C:\Documents and Settings\Admin\Рабочий стол\IMG_8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357298"/>
            <a:ext cx="2714398" cy="18077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500063"/>
            <a:ext cx="8229600" cy="357187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Естафети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 eaLnBrk="1" hangingPunct="1">
              <a:buNone/>
              <a:defRPr/>
            </a:pPr>
            <a:endParaRPr lang="ru-RU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  <a:defRPr/>
            </a:pPr>
            <a:r>
              <a:rPr lang="ru-RU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Учень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повинен: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виконувати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естафету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своїй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доріжці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передачі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естафети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встати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кінець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команди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buNone/>
              <a:defRPr/>
            </a:pPr>
            <a:r>
              <a:rPr lang="ru-RU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Забороняється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buNone/>
              <a:defRPr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Починати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естафету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без сигналу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buNone/>
              <a:defRPr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естафети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виходити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колони;</a:t>
            </a:r>
          </a:p>
          <a:p>
            <a:pPr eaLnBrk="1" hangingPunct="1">
              <a:buNone/>
              <a:defRPr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Сідати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підлогу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залазити</a:t>
            </a:r>
            <a:endParaRPr lang="ru-RU" sz="2400" dirty="0" smtClean="0">
              <a:solidFill>
                <a:srgbClr val="00B050"/>
              </a:solidFill>
            </a:endParaRPr>
          </a:p>
          <a:p>
            <a:pPr eaLnBrk="1" hangingPunct="1">
              <a:buNone/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>на </a:t>
            </a:r>
            <a:r>
              <a:rPr lang="ru-RU" sz="2400" dirty="0" err="1" smtClean="0">
                <a:solidFill>
                  <a:srgbClr val="00B050"/>
                </a:solidFill>
              </a:rPr>
              <a:t>спортивне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обладнання</a:t>
            </a:r>
            <a:r>
              <a:rPr lang="ru-RU" sz="2400" dirty="0" smtClean="0">
                <a:solidFill>
                  <a:srgbClr val="00B050"/>
                </a:solidFill>
              </a:rPr>
              <a:t>.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3C36C-3A54-4944-8E0E-A5B9E283199D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1026" name="Picture 2" descr="C:\Documents and Settings\Admin\Рабочий стол\IMG_8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857628"/>
            <a:ext cx="4071966" cy="27146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"/>
            <a:ext cx="8401080" cy="1428735"/>
          </a:xfrm>
        </p:spPr>
        <p:txBody>
          <a:bodyPr/>
          <a:lstStyle/>
          <a:p>
            <a:pPr font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6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при </a:t>
            </a:r>
            <a:r>
              <a:rPr lang="ru-RU" sz="36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нещасних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випадках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екстремальних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ситуаціях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686800" cy="4929201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ru-RU" sz="2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Учень</a:t>
            </a:r>
            <a:r>
              <a:rPr lang="ru-RU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повинен:</a:t>
            </a:r>
          </a:p>
          <a:p>
            <a:pPr eaLnBrk="1" hangingPunct="1">
              <a:buNone/>
              <a:defRPr/>
            </a:pPr>
            <a:r>
              <a:rPr lang="ru-R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при </a:t>
            </a:r>
            <a:r>
              <a:rPr lang="ru-RU" sz="2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отриманні</a:t>
            </a:r>
            <a:r>
              <a:rPr lang="ru-R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травми</a:t>
            </a:r>
            <a:r>
              <a:rPr lang="ru-R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погіршенні</a:t>
            </a:r>
            <a:r>
              <a:rPr lang="ru-RU" sz="26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самопочуття</a:t>
            </a:r>
            <a:r>
              <a:rPr lang="ru-R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припинити</a:t>
            </a:r>
            <a:r>
              <a:rPr lang="ru-R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довести до </a:t>
            </a:r>
            <a:r>
              <a:rPr lang="ru-RU" sz="2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відома</a:t>
            </a:r>
            <a:r>
              <a:rPr lang="ru-R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фізкультури</a:t>
            </a:r>
            <a:r>
              <a:rPr lang="ru-R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buNone/>
              <a:defRPr/>
            </a:pPr>
            <a:r>
              <a:rPr lang="ru-R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за </a:t>
            </a:r>
            <a:r>
              <a:rPr lang="ru-RU" sz="2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надати</a:t>
            </a:r>
            <a:r>
              <a:rPr lang="ru-R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травмованому</a:t>
            </a:r>
            <a:r>
              <a:rPr lang="ru-R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першу </a:t>
            </a:r>
            <a:r>
              <a:rPr lang="ru-RU" sz="2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медичну</a:t>
            </a:r>
            <a:r>
              <a:rPr lang="ru-R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допомогу</a:t>
            </a:r>
            <a:r>
              <a:rPr lang="ru-R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викликати</a:t>
            </a:r>
            <a:r>
              <a:rPr lang="ru-R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лікаря</a:t>
            </a:r>
            <a:r>
              <a:rPr lang="ru-R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buNone/>
              <a:defRPr/>
            </a:pPr>
            <a:r>
              <a:rPr lang="ru-R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- при </a:t>
            </a:r>
            <a:r>
              <a:rPr lang="ru-RU" sz="2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виникненні</a:t>
            </a:r>
            <a:r>
              <a:rPr lang="ru-R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пожежі</a:t>
            </a:r>
            <a:r>
              <a:rPr lang="ru-R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спортзалі</a:t>
            </a:r>
            <a:r>
              <a:rPr lang="ru-R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негайно</a:t>
            </a:r>
            <a:endParaRPr lang="ru-RU" sz="26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  <a:defRPr/>
            </a:pPr>
            <a:r>
              <a:rPr lang="ru-R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                              </a:t>
            </a:r>
            <a:r>
              <a:rPr lang="ru-RU" sz="2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припинити</a:t>
            </a:r>
            <a:r>
              <a:rPr lang="ru-R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організовано</a:t>
            </a:r>
            <a:r>
              <a:rPr lang="ru-R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endParaRPr lang="ru-RU" sz="26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  <a:defRPr/>
            </a:pPr>
            <a:r>
              <a:rPr lang="ru-R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                              </a:t>
            </a:r>
            <a:r>
              <a:rPr lang="ru-RU" sz="2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керівництвом</a:t>
            </a:r>
            <a:r>
              <a:rPr lang="ru-R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покинути</a:t>
            </a:r>
            <a:r>
              <a:rPr lang="ru-R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місце</a:t>
            </a:r>
            <a:endParaRPr lang="ru-RU" sz="26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  <a:defRPr/>
            </a:pPr>
            <a:r>
              <a:rPr lang="ru-R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                              </a:t>
            </a:r>
            <a:r>
              <a:rPr lang="ru-RU" sz="2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запасні</a:t>
            </a:r>
            <a:r>
              <a:rPr lang="ru-R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виходи</a:t>
            </a:r>
            <a:endParaRPr lang="ru-RU" sz="26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  <a:defRPr/>
            </a:pPr>
            <a:r>
              <a:rPr lang="ru-R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                              </a:t>
            </a:r>
            <a:r>
              <a:rPr lang="ru-RU" sz="2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планом </a:t>
            </a:r>
            <a:r>
              <a:rPr lang="ru-RU" sz="2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евакуації</a:t>
            </a:r>
            <a:r>
              <a:rPr lang="ru-R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9E969C0-DD40-4C31-B88F-A1AB708D43C0}" type="datetime1">
              <a:rPr lang="ru-RU" smtClean="0"/>
              <a:pPr>
                <a:defRPr/>
              </a:pPr>
              <a:t>01.03.2018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45BB01-ECF8-4D43-9C63-878B0E0E8D0C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4572000"/>
            <a:ext cx="22860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закінчення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занять. 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697413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Учень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повинен:</a:t>
            </a:r>
          </a:p>
          <a:p>
            <a:pPr eaLnBrk="1" hangingPunct="1">
              <a:buNone/>
              <a:defRPr/>
            </a:pPr>
            <a:r>
              <a:rPr lang="en-US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керівництвом</a:t>
            </a:r>
            <a:r>
              <a:rPr lang="ru-RU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прибрати</a:t>
            </a:r>
            <a:r>
              <a:rPr lang="ru-RU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спортивний</a:t>
            </a:r>
            <a:r>
              <a:rPr lang="ru-RU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інвентар</a:t>
            </a:r>
            <a:r>
              <a:rPr lang="ru-RU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buNone/>
              <a:defRPr/>
            </a:pPr>
            <a:r>
              <a:rPr lang="en-US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організовано</a:t>
            </a:r>
            <a:r>
              <a:rPr lang="ru-RU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покинути</a:t>
            </a:r>
            <a:r>
              <a:rPr lang="ru-RU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buNone/>
              <a:defRPr/>
            </a:pPr>
            <a:r>
              <a:rPr lang="en-US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переодягнутися</a:t>
            </a:r>
            <a:r>
              <a:rPr lang="ru-RU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роздягальні</a:t>
            </a:r>
            <a:r>
              <a:rPr lang="ru-RU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buNone/>
              <a:defRPr/>
            </a:pPr>
            <a:r>
              <a:rPr lang="en-US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вимити</a:t>
            </a:r>
            <a:r>
              <a:rPr lang="ru-RU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милом руки.</a:t>
            </a:r>
          </a:p>
          <a:p>
            <a:pPr eaLnBrk="1" hangingPunct="1">
              <a:buFont typeface="Arial" charset="0"/>
              <a:buNone/>
              <a:defRPr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B06A54-BBA2-4FB1-B576-44CAAF317598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2970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933056"/>
            <a:ext cx="3062287" cy="266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928688"/>
          </a:xfrm>
        </p:spPr>
        <p:txBody>
          <a:bodyPr/>
          <a:lstStyle/>
          <a:p>
            <a:pPr eaLnBrk="1" hangingPunct="1">
              <a:defRPr/>
            </a:pPr>
            <a:r>
              <a:rPr lang="uk-UA" sz="5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Зміст:</a:t>
            </a:r>
            <a:endParaRPr lang="ru-RU" sz="54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285750" y="928688"/>
            <a:ext cx="8643938" cy="5143500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en-US" sz="3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sz="30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Загальні</a:t>
            </a:r>
            <a:r>
              <a:rPr lang="ru-RU" sz="3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3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3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None/>
              <a:defRPr/>
            </a:pPr>
            <a:r>
              <a:rPr lang="ru-RU" sz="3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0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3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3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перед початком занять.</a:t>
            </a:r>
          </a:p>
          <a:p>
            <a:pPr eaLnBrk="1" hangingPunct="1">
              <a:buNone/>
              <a:defRPr/>
            </a:pPr>
            <a:r>
              <a:rPr lang="ru-RU" sz="3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0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3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3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3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час занять.</a:t>
            </a:r>
          </a:p>
          <a:p>
            <a:pPr eaLnBrk="1" hangingPunct="1">
              <a:buNone/>
              <a:defRPr/>
            </a:pPr>
            <a:r>
              <a:rPr lang="ru-RU" sz="3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0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Вимога</a:t>
            </a:r>
            <a:r>
              <a:rPr lang="ru-RU" sz="3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3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3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час занять легкою</a:t>
            </a:r>
          </a:p>
          <a:p>
            <a:pPr eaLnBrk="1" hangingPunct="1">
              <a:buNone/>
              <a:defRPr/>
            </a:pPr>
            <a:r>
              <a:rPr lang="ru-RU" sz="3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   атлетикою.</a:t>
            </a:r>
          </a:p>
          <a:p>
            <a:pPr eaLnBrk="1" hangingPunct="1">
              <a:buNone/>
              <a:defRPr/>
            </a:pPr>
            <a:r>
              <a:rPr lang="ru-RU" sz="3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30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3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3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3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30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проведення</a:t>
            </a:r>
            <a:endParaRPr lang="ru-RU" sz="3000" b="1" i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  <a:defRPr/>
            </a:pPr>
            <a:r>
              <a:rPr lang="ru-RU" sz="3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   </a:t>
            </a:r>
            <a:r>
              <a:rPr lang="ru-RU" sz="30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рухливих</a:t>
            </a:r>
            <a:r>
              <a:rPr lang="ru-RU" sz="3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ігор</a:t>
            </a:r>
            <a:r>
              <a:rPr lang="ru-RU" sz="3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None/>
              <a:defRPr/>
            </a:pPr>
            <a:r>
              <a:rPr lang="ru-RU" sz="3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30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3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3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30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нещасних</a:t>
            </a:r>
            <a:endParaRPr lang="ru-RU" sz="3000" b="1" i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  <a:defRPr/>
            </a:pPr>
            <a:r>
              <a:rPr lang="ru-RU" sz="3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   </a:t>
            </a:r>
            <a:r>
              <a:rPr lang="ru-RU" sz="30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випадках</a:t>
            </a:r>
            <a:r>
              <a:rPr lang="ru-RU" sz="3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екстремальних</a:t>
            </a:r>
            <a:r>
              <a:rPr lang="ru-RU" sz="3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ситуаціях</a:t>
            </a:r>
            <a:r>
              <a:rPr lang="ru-RU" sz="3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None/>
              <a:defRPr/>
            </a:pPr>
            <a:r>
              <a:rPr lang="ru-RU" sz="3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30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3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3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3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закінчення</a:t>
            </a:r>
            <a:r>
              <a:rPr lang="ru-RU" sz="3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занять. </a:t>
            </a:r>
            <a:br>
              <a:rPr lang="ru-RU" sz="3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000" b="1" i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EE9C6-19C0-4050-9BD7-8BFDF0A0202B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7072330" cy="642937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b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Загальні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071563"/>
            <a:ext cx="8429625" cy="5143500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ru-RU" sz="2800" b="1" i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Учень</a:t>
            </a:r>
            <a:r>
              <a:rPr lang="ru-RU" sz="2800" b="1" i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повинен:</a:t>
            </a:r>
          </a:p>
          <a:p>
            <a:pPr eaLnBrk="1" hangingPunct="1">
              <a:buNone/>
              <a:defRPr/>
            </a:pP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охайну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спортивну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форму, (</a:t>
            </a:r>
            <a:r>
              <a:rPr lang="ru-RU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шорти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футболку,</a:t>
            </a:r>
          </a:p>
          <a:p>
            <a:pPr eaLnBrk="1" hangingPunct="1">
              <a:buNone/>
              <a:defRPr/>
            </a:pP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костюм), чист</a:t>
            </a:r>
            <a:r>
              <a:rPr lang="uk-UA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спортивне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взуття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виключає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ковзання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1" hangingPunct="1">
              <a:buNone/>
              <a:defRPr/>
            </a:pPr>
            <a:r>
              <a:rPr lang="ru-RU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щільно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облягає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ногу;</a:t>
            </a:r>
          </a:p>
          <a:p>
            <a:pPr eaLnBrk="1" hangingPunct="1">
              <a:buNone/>
              <a:defRPr/>
            </a:pP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заходити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 спортзал по </a:t>
            </a:r>
            <a:r>
              <a:rPr lang="ru-RU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дзвінку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учителем;</a:t>
            </a:r>
          </a:p>
          <a:p>
            <a:pPr eaLnBrk="1" hangingPunct="1">
              <a:buNone/>
              <a:defRPr/>
            </a:pP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хвороби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надати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вчителеві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довідку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лікаря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buNone/>
              <a:defRPr/>
            </a:pP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в </a:t>
            </a:r>
            <a:r>
              <a:rPr lang="ru-RU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звільнення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занять </a:t>
            </a:r>
            <a:r>
              <a:rPr lang="ru-RU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хвороби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бути </a:t>
            </a:r>
            <a:r>
              <a:rPr lang="ru-RU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присутнім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уроці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 спортивному </a:t>
            </a:r>
            <a:r>
              <a:rPr lang="ru-RU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одязі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buNone/>
              <a:defRPr/>
            </a:pP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дбайливо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ставитися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до спортивного </a:t>
            </a:r>
            <a:r>
              <a:rPr lang="ru-RU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інвентарю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та  </a:t>
            </a:r>
            <a:r>
              <a:rPr lang="ru-RU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призначенням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buNone/>
              <a:defRPr/>
            </a:pP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          - знати </a:t>
            </a:r>
            <a:r>
              <a:rPr lang="ru-RU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виконувати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інструкцію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вимог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97078-78AB-48F7-A85A-AE7195C9291B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85728"/>
            <a:ext cx="192881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Прямоугольник 7"/>
          <p:cNvSpPr>
            <a:spLocks noChangeArrowheads="1"/>
          </p:cNvSpPr>
          <p:nvPr/>
        </p:nvSpPr>
        <p:spPr bwMode="auto">
          <a:xfrm>
            <a:off x="2357438" y="857250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/>
            </a:r>
            <a:br>
              <a:rPr lang="ru-RU" sz="1400"/>
            </a:br>
            <a:endParaRPr lang="ru-RU" sz="140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7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47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7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47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перед початком занять:</a:t>
            </a:r>
            <a:endParaRPr lang="ru-RU" sz="47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8472487" cy="4286252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None/>
              <a:defRPr/>
            </a:pP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Одягти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на себе </a:t>
            </a:r>
            <a:r>
              <a:rPr lang="ru-RU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спортивну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форму </a:t>
            </a:r>
            <a:r>
              <a:rPr lang="ru-RU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взуття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None/>
              <a:defRPr/>
            </a:pP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Зняти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себе </a:t>
            </a:r>
            <a:r>
              <a:rPr lang="ru-RU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предмети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становлять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небезпеку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(сережки, </a:t>
            </a:r>
            <a:r>
              <a:rPr lang="ru-RU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годинник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браслети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т.</a:t>
            </a:r>
            <a:r>
              <a:rPr lang="uk-UA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.).</a:t>
            </a:r>
          </a:p>
          <a:p>
            <a:pPr eaLnBrk="1" hangingPunct="1">
              <a:buNone/>
              <a:defRPr/>
            </a:pP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Прибрати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кишень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None/>
              <a:defRPr/>
            </a:pP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спортивної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колючі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,</a:t>
            </a:r>
          </a:p>
          <a:p>
            <a:pPr eaLnBrk="1" hangingPunct="1">
              <a:buNone/>
              <a:defRPr/>
            </a:pP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предмети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мобільні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телефони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None/>
              <a:defRPr/>
            </a:pP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- За командою </a:t>
            </a:r>
            <a:r>
              <a:rPr lang="ru-RU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None/>
              <a:defRPr/>
            </a:pP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встати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 строю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D6B8F-02E2-4503-B4C0-8CA8C5051086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1027" name="Picture 3" descr="D:\работа 2\фото аттестация\фото пед совет\P1040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5693" y="3500438"/>
            <a:ext cx="3868908" cy="290193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39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6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4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6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4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6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4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час занять:</a:t>
            </a:r>
            <a:r>
              <a:rPr lang="ru-RU" sz="4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1357313"/>
            <a:ext cx="4857752" cy="4857750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ru-RU" sz="2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Уважно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слухати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чітко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виконувати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buNone/>
              <a:defRPr/>
            </a:pPr>
            <a:r>
              <a:rPr lang="ru-RU" sz="2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Брати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спортивний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інвентар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виконувати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дозволу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buNone/>
              <a:defRPr/>
            </a:pP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пересувань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дивитися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вперед, </a:t>
            </a:r>
            <a:r>
              <a:rPr lang="ru-RU" sz="2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дотримувати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достатній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інтервал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дистанцію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уникати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зіткнень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D74CCC-E12A-4E2E-A1DE-35078E2A960F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2052" name="Picture 4" descr="D:\работа 2\фото аттестация\фото пед совет\2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643182"/>
            <a:ext cx="4191030" cy="314327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 rot="10800000" flipV="1">
            <a:off x="214282" y="1568047"/>
            <a:ext cx="39945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sng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Учень</a:t>
            </a:r>
            <a:r>
              <a:rPr lang="ru-RU" sz="3600" b="1" i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повинен</a:t>
            </a:r>
            <a:r>
              <a:rPr lang="ru-RU" sz="3600" b="1" i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i="1" u="sng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Учням</a:t>
            </a:r>
            <a:r>
              <a:rPr lang="ru-RU" sz="5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5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5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54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000125"/>
            <a:ext cx="8786843" cy="5572125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алишати</a:t>
            </a: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28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дозволу</a:t>
            </a: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 </a:t>
            </a:r>
            <a:r>
              <a:rPr lang="ru-RU" sz="28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штовхатися</a:t>
            </a: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ставити</a:t>
            </a: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підніжки</a:t>
            </a: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строю </a:t>
            </a:r>
            <a:r>
              <a:rPr lang="ru-RU" sz="28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русі</a:t>
            </a: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 </a:t>
            </a:r>
            <a:r>
              <a:rPr lang="ru-RU" sz="28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заважати</a:t>
            </a: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відволікати</a:t>
            </a: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8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поясненні</a:t>
            </a: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завдань</a:t>
            </a:r>
            <a:endParaRPr lang="ru-RU" sz="2800" b="1" i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  <a:defRPr/>
            </a:pP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     </a:t>
            </a:r>
            <a:r>
              <a:rPr lang="ru-RU" sz="28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виконанні</a:t>
            </a: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вправ</a:t>
            </a: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 </a:t>
            </a:r>
            <a:r>
              <a:rPr lang="ru-RU" sz="28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різко</a:t>
            </a: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змінювати</a:t>
            </a: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None/>
              <a:defRPr/>
            </a:pP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напрямок</a:t>
            </a: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 </a:t>
            </a:r>
            <a:r>
              <a:rPr lang="ru-RU" sz="28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жувати</a:t>
            </a: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жувальну</a:t>
            </a: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None/>
              <a:defRPr/>
            </a:pP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i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i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гумку</a:t>
            </a: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1D8D69-A701-4E09-A2D3-4383C7DCDA91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1028" name="Picture 4" descr="C:\Documents and Settings\Admin\Рабочий стол\DSCN33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946916"/>
            <a:ext cx="3429024" cy="257163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5857916" cy="200024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час занять легкою атлетикою </a:t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714488"/>
            <a:ext cx="8572500" cy="4572012"/>
          </a:xfrm>
        </p:spPr>
        <p:txBody>
          <a:bodyPr/>
          <a:lstStyle/>
          <a:p>
            <a:pPr eaLnBrk="1" hangingPunct="1">
              <a:buNone/>
              <a:defRPr/>
            </a:pPr>
            <a:endParaRPr lang="ru-RU" sz="28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  <a:defRPr/>
            </a:pPr>
            <a:r>
              <a:rPr lang="ru-RU" sz="2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Біг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400" b="1" i="1" u="sng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Учень</a:t>
            </a:r>
            <a:r>
              <a:rPr lang="ru-RU" sz="2400" b="1" i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повинен: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груповому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старті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короткі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дистанції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бігти</a:t>
            </a:r>
            <a:endParaRPr lang="ru-RU" sz="24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  <a:defRPr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по 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своїй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доріжці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бігу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дивитися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свою 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доріжку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бігових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вправ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пробігати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інерцією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5-10м;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повертатися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старт 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збоку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доріжки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 smtClean="0"/>
          </a:p>
          <a:p>
            <a:pPr algn="ctr" eaLnBrk="1" hangingPunct="1">
              <a:buNone/>
              <a:defRPr/>
            </a:pPr>
            <a:r>
              <a:rPr lang="uk-UA" sz="2400" b="1" i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i="1" u="sng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абороняється</a:t>
            </a:r>
            <a:endParaRPr lang="ru-RU" sz="2400" b="1" i="1" u="sng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  <a:defRPr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 При 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старті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на 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дистанції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ставити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підніжки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* 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Затримувати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суперників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руками.</a:t>
            </a:r>
            <a:b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ru-RU" sz="24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89F08-84AB-4EC6-91EC-0766111017D7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9622" y="285749"/>
            <a:ext cx="2941534" cy="200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5074" y="357188"/>
            <a:ext cx="2643206" cy="1142986"/>
          </a:xfrm>
        </p:spPr>
        <p:txBody>
          <a:bodyPr/>
          <a:lstStyle/>
          <a:p>
            <a:pPr algn="l" eaLnBrk="1" hangingPunct="1">
              <a:defRPr/>
            </a:pPr>
            <a:r>
              <a:rPr lang="uk-UA" sz="4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Стрибки</a:t>
            </a:r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500042"/>
            <a:ext cx="8472487" cy="5626121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   </a:t>
            </a:r>
            <a:r>
              <a:rPr lang="ru-RU" sz="2800" b="1" i="1" u="sng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Учень</a:t>
            </a:r>
            <a:r>
              <a:rPr lang="ru-RU" sz="2800" b="1" i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повинен:</a:t>
            </a:r>
          </a:p>
          <a:p>
            <a:pPr eaLnBrk="1" hangingPunct="1">
              <a:buNone/>
              <a:defRPr/>
            </a:pPr>
            <a:r>
              <a:rPr lang="ru-RU" sz="2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6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виконувати</a:t>
            </a:r>
            <a:r>
              <a:rPr lang="ru-RU" sz="2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стрибки</a:t>
            </a:r>
            <a:r>
              <a:rPr lang="ru-RU" sz="2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26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вчитель</a:t>
            </a:r>
            <a:r>
              <a:rPr lang="ru-RU" sz="2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дав </a:t>
            </a:r>
            <a:r>
              <a:rPr lang="ru-RU" sz="26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дозвіл</a:t>
            </a:r>
            <a:r>
              <a:rPr lang="ru-RU" sz="2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buNone/>
              <a:defRPr/>
            </a:pPr>
            <a:r>
              <a:rPr lang="ru-RU" sz="2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6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виконувати</a:t>
            </a:r>
            <a:r>
              <a:rPr lang="ru-RU" sz="2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стрибки</a:t>
            </a:r>
            <a:r>
              <a:rPr lang="ru-RU" sz="2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6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черзі</a:t>
            </a:r>
            <a:r>
              <a:rPr lang="ru-RU" sz="2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buNone/>
              <a:defRPr/>
            </a:pPr>
            <a:r>
              <a:rPr lang="ru-RU" sz="2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6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стрибка</a:t>
            </a:r>
            <a:r>
              <a:rPr lang="ru-RU" sz="2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швидко</a:t>
            </a:r>
            <a:r>
              <a:rPr lang="ru-RU" sz="2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повернутися</a:t>
            </a:r>
            <a:r>
              <a:rPr lang="ru-RU" sz="2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6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sz="2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правого </a:t>
            </a:r>
            <a:r>
              <a:rPr lang="ru-RU" sz="26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лівого</a:t>
            </a:r>
            <a:r>
              <a:rPr lang="ru-RU" sz="2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боку </a:t>
            </a:r>
            <a:r>
              <a:rPr lang="ru-RU" sz="26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доріжки</a:t>
            </a:r>
            <a:r>
              <a:rPr lang="ru-RU" sz="2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6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розбігу</a:t>
            </a:r>
            <a:r>
              <a:rPr lang="ru-RU" sz="2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None/>
              <a:defRPr/>
            </a:pPr>
            <a:r>
              <a:rPr lang="ru-RU" sz="2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i="1" u="sng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Забороняється</a:t>
            </a:r>
            <a:r>
              <a:rPr lang="ru-RU" sz="2800" b="1" i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buNone/>
              <a:defRPr/>
            </a:pPr>
            <a:r>
              <a:rPr lang="ru-RU" sz="2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6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Виконувати</a:t>
            </a:r>
            <a:r>
              <a:rPr lang="ru-RU" sz="2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стрибки</a:t>
            </a:r>
            <a:r>
              <a:rPr lang="ru-RU" sz="2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6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нерівній</a:t>
            </a:r>
            <a:r>
              <a:rPr lang="ru-RU" sz="2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слизькій</a:t>
            </a:r>
            <a:r>
              <a:rPr lang="ru-RU" sz="2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sz="2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buNone/>
              <a:defRPr/>
            </a:pPr>
            <a:r>
              <a:rPr lang="ru-RU" sz="2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6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Перебігати</a:t>
            </a:r>
            <a:r>
              <a:rPr lang="ru-RU" sz="2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доріжку</a:t>
            </a:r>
            <a:r>
              <a:rPr lang="ru-RU" sz="2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6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розбігу</a:t>
            </a:r>
            <a:endParaRPr lang="ru-RU" sz="2600" b="1" i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  <a:defRPr/>
            </a:pPr>
            <a:r>
              <a:rPr lang="ru-RU" sz="2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  </a:t>
            </a:r>
            <a:r>
              <a:rPr lang="ru-RU" sz="26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6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спроби</a:t>
            </a:r>
            <a:endParaRPr lang="ru-RU" sz="2600" b="1" i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  <a:defRPr/>
            </a:pPr>
            <a:r>
              <a:rPr lang="ru-RU" sz="2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  </a:t>
            </a:r>
            <a:r>
              <a:rPr lang="ru-RU" sz="26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2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учням</a:t>
            </a:r>
            <a:r>
              <a:rPr lang="ru-RU" sz="2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buNone/>
              <a:defRPr/>
            </a:pPr>
            <a:r>
              <a:rPr lang="ru-RU" sz="2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* </a:t>
            </a:r>
            <a:r>
              <a:rPr lang="ru-RU" sz="26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Приземлятися</a:t>
            </a:r>
            <a:r>
              <a:rPr lang="ru-RU" sz="2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руки.</a:t>
            </a:r>
            <a:endParaRPr lang="ru-RU" sz="26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DB79D-B7DE-47D3-B66B-ECF1C4403104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1" y="4000504"/>
            <a:ext cx="3714744" cy="257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472487" cy="357188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</a:t>
            </a:r>
            <a:r>
              <a:rPr lang="uk-UA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ння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8686800" cy="5786457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метанням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переконатися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напрямку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кидка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нікого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При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груповому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метанні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стояти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лівої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сторони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метаючего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Перебуваючи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поблизу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зони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метання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стежити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виконує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кидок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полі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зору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кидка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йти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снарядом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дозволу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При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метанні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ціль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передбачити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небезпека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відскоку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снаряда.</a:t>
            </a:r>
          </a:p>
          <a:p>
            <a:pPr algn="ctr" eaLnBrk="1" hangingPunct="1">
              <a:buNone/>
              <a:defRPr/>
            </a:pPr>
            <a:r>
              <a:rPr lang="ru-RU" sz="2800" b="1" i="1" u="sng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Забороняється</a:t>
            </a:r>
            <a:r>
              <a:rPr lang="ru-RU" sz="2800" b="1" i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buNone/>
              <a:defRPr/>
            </a:pP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Метати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снаряд в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необладнаних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місцях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None/>
              <a:defRPr/>
            </a:pP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Проводити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довільні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метання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buNone/>
              <a:defRPr/>
            </a:pP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-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Передавати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снаряд один одному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кидком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buNone/>
              <a:defRPr/>
            </a:pP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-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Перетинати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зону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метання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D93C51-AECF-40CA-B02B-BD5289DBC3B6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0400" y="4071942"/>
            <a:ext cx="193075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атематика - 9!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математика - 9!</Template>
  <TotalTime>1290</TotalTime>
  <Words>409</Words>
  <Application>Microsoft Office PowerPoint</Application>
  <PresentationFormat>Экран (4:3)</PresentationFormat>
  <Paragraphs>135</Paragraphs>
  <Slides>13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математика - 9!</vt:lpstr>
      <vt:lpstr>Техніка безпеки на уроках фізичної культури  </vt:lpstr>
      <vt:lpstr>Зміст:</vt:lpstr>
      <vt:lpstr>   Загальні вимоги безпеки:  </vt:lpstr>
      <vt:lpstr>Вимоги безпеки перед початком занять:</vt:lpstr>
      <vt:lpstr>     Вимоги безпеки під час занять:   </vt:lpstr>
      <vt:lpstr>Учням не можна:</vt:lpstr>
      <vt:lpstr>    Вимоги безпеки під час занять легкою атлетикою    </vt:lpstr>
      <vt:lpstr>Стрибки  </vt:lpstr>
      <vt:lpstr> Метання </vt:lpstr>
      <vt:lpstr>Вимоги безпеки під час занять рухливими іграми, іграми з м’ячем</vt:lpstr>
      <vt:lpstr> Естафети  </vt:lpstr>
      <vt:lpstr>  Вимоги безпеки при нещасних випадках і екстремальних ситуаціях. </vt:lpstr>
      <vt:lpstr>Вимоги безпеки після закінчення занять.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Техника безопасности на уроках физкультуры</dc:title>
  <dc:creator>Admin</dc:creator>
  <dc:description>http;//aida.ucoz.ru</dc:description>
  <cp:lastModifiedBy>Admin</cp:lastModifiedBy>
  <cp:revision>150</cp:revision>
  <dcterms:created xsi:type="dcterms:W3CDTF">2011-05-29T07:10:04Z</dcterms:created>
  <dcterms:modified xsi:type="dcterms:W3CDTF">2018-03-01T09:41:34Z</dcterms:modified>
</cp:coreProperties>
</file>